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571" r:id="rId2"/>
    <p:sldId id="726" r:id="rId3"/>
    <p:sldId id="650" r:id="rId4"/>
    <p:sldId id="724" r:id="rId5"/>
    <p:sldId id="755" r:id="rId6"/>
    <p:sldId id="734" r:id="rId7"/>
    <p:sldId id="735" r:id="rId8"/>
    <p:sldId id="736" r:id="rId9"/>
    <p:sldId id="737" r:id="rId10"/>
    <p:sldId id="738" r:id="rId11"/>
    <p:sldId id="739" r:id="rId12"/>
    <p:sldId id="743" r:id="rId13"/>
    <p:sldId id="741" r:id="rId14"/>
    <p:sldId id="756" r:id="rId15"/>
    <p:sldId id="746" r:id="rId16"/>
    <p:sldId id="747" r:id="rId17"/>
    <p:sldId id="745" r:id="rId18"/>
    <p:sldId id="572" r:id="rId19"/>
    <p:sldId id="727" r:id="rId20"/>
    <p:sldId id="728" r:id="rId21"/>
    <p:sldId id="649" r:id="rId22"/>
    <p:sldId id="721" r:id="rId23"/>
    <p:sldId id="744" r:id="rId24"/>
    <p:sldId id="719" r:id="rId25"/>
    <p:sldId id="720" r:id="rId26"/>
    <p:sldId id="725" r:id="rId27"/>
    <p:sldId id="646" r:id="rId28"/>
    <p:sldId id="790" r:id="rId29"/>
    <p:sldId id="573" r:id="rId30"/>
    <p:sldId id="574" r:id="rId31"/>
    <p:sldId id="575" r:id="rId32"/>
    <p:sldId id="577" r:id="rId33"/>
    <p:sldId id="578" r:id="rId34"/>
    <p:sldId id="579" r:id="rId35"/>
    <p:sldId id="580" r:id="rId36"/>
    <p:sldId id="581" r:id="rId37"/>
    <p:sldId id="582" r:id="rId38"/>
    <p:sldId id="585" r:id="rId39"/>
    <p:sldId id="586" r:id="rId40"/>
    <p:sldId id="588" r:id="rId41"/>
    <p:sldId id="594" r:id="rId42"/>
    <p:sldId id="595" r:id="rId43"/>
    <p:sldId id="722" r:id="rId44"/>
    <p:sldId id="597" r:id="rId45"/>
    <p:sldId id="599" r:id="rId46"/>
    <p:sldId id="600" r:id="rId47"/>
    <p:sldId id="602" r:id="rId48"/>
    <p:sldId id="604" r:id="rId49"/>
    <p:sldId id="605" r:id="rId50"/>
    <p:sldId id="789" r:id="rId51"/>
  </p:sldIdLst>
  <p:sldSz cx="9144000" cy="6858000" type="screen4x3"/>
  <p:notesSz cx="6858000" cy="97234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333CC"/>
    <a:srgbClr val="FF66FF"/>
    <a:srgbClr val="CC0000"/>
    <a:srgbClr val="FF00FF"/>
    <a:srgbClr val="008000"/>
    <a:srgbClr val="0000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1" autoAdjust="0"/>
    <p:restoredTop sz="94576" autoAdjust="0"/>
  </p:normalViewPr>
  <p:slideViewPr>
    <p:cSldViewPr>
      <p:cViewPr varScale="1">
        <p:scale>
          <a:sx n="62" d="100"/>
          <a:sy n="62" d="100"/>
        </p:scale>
        <p:origin x="1344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9F80C40F-9A1B-42FA-B278-8A2A704C841E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D5D20C9-F97F-4F5A-83B2-FE383F41088B}" type="datetimeFigureOut">
              <a:rPr lang="fr-FR"/>
              <a:pPr>
                <a:defRPr/>
              </a:pPr>
              <a:t>16/05/2020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728663"/>
            <a:ext cx="4860925" cy="3646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618038"/>
            <a:ext cx="5486400" cy="4376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236075"/>
            <a:ext cx="2971800" cy="4857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CB4CFF4-E479-4A80-8F06-E3D8D59467D6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DDE5AB-6A03-4E4D-BF34-03D31834B00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48067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D90FBC-0CA2-4BBD-80A7-6B690FEBABE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90496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1C7CBF-6428-4D1D-85F5-1615F89562A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12692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086AF6-2CD9-42AA-B7A5-F610F74135D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54019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52680B-9F22-4558-B054-EE132D10B27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0050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BD4E07-6CA4-48D3-ACA9-D44706CCA47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1333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0A214-BA7A-4632-A3D7-442FF1B2388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50330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14B400-0718-4938-81DD-7F6679C7F86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80536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88AD03-88C6-488E-8884-50C63B034C7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8047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3D1E20-546A-4427-8BD2-591A564EE61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79673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B53CE-3FD5-48AB-88C3-C8E8B47CBFC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29735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E006D0-132F-45FB-84FE-3A61B4AEC25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9995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56984-7468-448D-A5A3-64BAAE2F73B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9890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158826FB-D504-4067-9A3B-12A7E1EA12AB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1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jpe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jpe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6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jpe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hyperlink" Target="http://www.asergeev.com/pictures/archives/2010/842/jpeg/02.jpg" TargetMode="External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jpe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64.jpeg"/><Relationship Id="rId5" Type="http://schemas.openxmlformats.org/officeDocument/2006/relationships/hyperlink" Target="http://www.pbase.com/donde/elizabeth_dangelos_" TargetMode="External"/><Relationship Id="rId4" Type="http://schemas.openxmlformats.org/officeDocument/2006/relationships/image" Target="../media/image51.jpeg"/><Relationship Id="rId9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1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jpe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79.jpeg"/><Relationship Id="rId5" Type="http://schemas.openxmlformats.org/officeDocument/2006/relationships/hyperlink" Target="http://upload.wikimedia.org/wikipedia/commons/f/ff/Urginea_maritima_1.jpg" TargetMode="External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3.jpe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46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3.jpeg"/><Relationship Id="rId5" Type="http://schemas.openxmlformats.org/officeDocument/2006/relationships/image" Target="../media/image84.jpeg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.png"/><Relationship Id="rId4" Type="http://schemas.openxmlformats.org/officeDocument/2006/relationships/image" Target="../media/image8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1.png"/><Relationship Id="rId5" Type="http://schemas.openxmlformats.org/officeDocument/2006/relationships/image" Target="../media/image87.jpeg"/><Relationship Id="rId4" Type="http://schemas.openxmlformats.org/officeDocument/2006/relationships/hyperlink" Target="http://fr.wikipedia.org/wiki/Fichier:Lys1.jpg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1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1.png"/><Relationship Id="rId5" Type="http://schemas.openxmlformats.org/officeDocument/2006/relationships/image" Target="../media/image90.jpeg"/><Relationship Id="rId4" Type="http://schemas.openxmlformats.org/officeDocument/2006/relationships/hyperlink" Target="http://fr.wikipedia.org/wiki/Fichier:Herbstzeitlose1.jpg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1.png"/><Relationship Id="rId4" Type="http://schemas.openxmlformats.org/officeDocument/2006/relationships/image" Target="../media/image9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1.png"/><Relationship Id="rId4" Type="http://schemas.openxmlformats.org/officeDocument/2006/relationships/image" Target="../media/image9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0" y="500063"/>
            <a:ext cx="9144000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5400">
                <a:solidFill>
                  <a:srgbClr val="FF0066"/>
                </a:solidFill>
              </a:rPr>
              <a:t>  Classification des angiospermes</a:t>
            </a:r>
          </a:p>
          <a:p>
            <a:pPr eaLnBrk="1" hangingPunct="1"/>
            <a:r>
              <a:rPr lang="fr-FR" altLang="fr-FR" sz="2800">
                <a:solidFill>
                  <a:srgbClr val="FF0066"/>
                </a:solidFill>
              </a:rPr>
              <a:t>		</a:t>
            </a:r>
          </a:p>
          <a:p>
            <a:pPr eaLnBrk="1" hangingPunct="1"/>
            <a:r>
              <a:rPr lang="fr-FR" altLang="fr-FR" sz="4400">
                <a:solidFill>
                  <a:srgbClr val="002060"/>
                </a:solidFill>
              </a:rPr>
              <a:t>En classifications </a:t>
            </a:r>
            <a:r>
              <a:rPr lang="fr-FR" altLang="fr-FR" sz="4400" u="sng">
                <a:solidFill>
                  <a:srgbClr val="002060"/>
                </a:solidFill>
              </a:rPr>
              <a:t>classique</a:t>
            </a:r>
            <a:r>
              <a:rPr lang="fr-FR" altLang="fr-FR" sz="4400">
                <a:solidFill>
                  <a:srgbClr val="002060"/>
                </a:solidFill>
              </a:rPr>
              <a:t> les angio. se divisent en : </a:t>
            </a:r>
          </a:p>
          <a:p>
            <a:pPr eaLnBrk="1" hangingPunct="1"/>
            <a:r>
              <a:rPr lang="fr-FR" altLang="fr-FR" sz="4400">
                <a:solidFill>
                  <a:srgbClr val="FF66FF"/>
                </a:solidFill>
              </a:rPr>
              <a:t>monocotylédones et dicotylédones</a:t>
            </a:r>
            <a:r>
              <a:rPr lang="fr-FR" altLang="fr-FR" sz="4400">
                <a:solidFill>
                  <a:srgbClr val="008000"/>
                </a:solidFill>
              </a:rPr>
              <a:t>, c</a:t>
            </a:r>
            <a:r>
              <a:rPr lang="fr-FR" altLang="fr-FR" sz="4400">
                <a:solidFill>
                  <a:srgbClr val="002060"/>
                </a:solidFill>
              </a:rPr>
              <a:t>ela sur la base de nombreux caractères: voir tableau suivant </a:t>
            </a:r>
            <a:endParaRPr lang="fr-FR" altLang="fr-FR" sz="2800">
              <a:solidFill>
                <a:srgbClr val="008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30"/>
    </mc:Choice>
    <mc:Fallback>
      <p:transition spd="slow" advTm="35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49" x="0" y="5191125"/>
          <p14:tracePt t="6333" x="104775" y="5149850"/>
          <p14:tracePt t="6341" x="250825" y="5092700"/>
          <p14:tracePt t="6351" x="409575" y="5060950"/>
          <p14:tracePt t="6364" x="800100" y="4972050"/>
          <p14:tracePt t="6385" x="1463675" y="4826000"/>
          <p14:tracePt t="6405" x="1978025" y="4733925"/>
          <p14:tracePt t="6432" x="2492375" y="4673600"/>
          <p14:tracePt t="6465" x="2955925" y="4673600"/>
          <p14:tracePt t="6481" x="3140075" y="4686300"/>
          <p14:tracePt t="6497" x="3346450" y="4695825"/>
          <p14:tracePt t="6514" x="3441700" y="4695825"/>
          <p14:tracePt t="6530" x="3492500" y="4695825"/>
          <p14:tracePt t="6547" x="3556000" y="4686300"/>
          <p14:tracePt t="6564" x="3584575" y="4679950"/>
          <p14:tracePt t="6580" x="3600450" y="4670425"/>
          <p14:tracePt t="6597" x="3622675" y="4651375"/>
          <p14:tracePt t="6613" x="3632200" y="4638675"/>
          <p14:tracePt t="6630" x="3641725" y="4629150"/>
          <p14:tracePt t="6647" x="3676650" y="4606925"/>
          <p14:tracePt t="6664" x="3702050" y="4575175"/>
          <p14:tracePt t="6681" x="3743325" y="4518025"/>
          <p14:tracePt t="6697" x="3806825" y="4400550"/>
          <p14:tracePt t="6714" x="3844925" y="4340225"/>
          <p14:tracePt t="6730" x="3863975" y="4308475"/>
          <p14:tracePt t="6748" x="3870325" y="4283075"/>
          <p14:tracePt t="13457" x="3943350" y="4248150"/>
          <p14:tracePt t="13463" x="4038600" y="4191000"/>
          <p14:tracePt t="13480" x="4298950" y="4105275"/>
          <p14:tracePt t="13500" x="4781550" y="3943350"/>
          <p14:tracePt t="13517" x="5006975" y="3863975"/>
          <p14:tracePt t="13530" x="5172075" y="3797300"/>
          <p14:tracePt t="13547" x="5254625" y="3743325"/>
          <p14:tracePt t="13580" x="5403850" y="3502025"/>
          <p14:tracePt t="13613" x="5486400" y="3028950"/>
          <p14:tracePt t="13630" x="5432425" y="2819400"/>
          <p14:tracePt t="13647" x="5305425" y="2568575"/>
          <p14:tracePt t="13663" x="5000625" y="2190750"/>
          <p14:tracePt t="13680" x="4794250" y="2016125"/>
          <p14:tracePt t="13698" x="4581525" y="1828800"/>
          <p14:tracePt t="13714" x="4498975" y="1765300"/>
          <p14:tracePt t="13730" x="4438650" y="1720850"/>
          <p14:tracePt t="13747" x="4406900" y="1701800"/>
          <p14:tracePt t="13763" x="4333875" y="1660525"/>
          <p14:tracePt t="13780" x="4222750" y="1625600"/>
          <p14:tracePt t="13797" x="4102100" y="1590675"/>
          <p14:tracePt t="13800" x="4019550" y="1565275"/>
          <p14:tracePt t="13814" x="3879850" y="1546225"/>
          <p14:tracePt t="13830" x="3765550" y="1546225"/>
          <p14:tracePt t="13846" x="3683000" y="1546225"/>
          <p14:tracePt t="13863" x="3609975" y="1546225"/>
          <p14:tracePt t="13880" x="3565525" y="1555750"/>
          <p14:tracePt t="13896" x="3521075" y="1562100"/>
          <p14:tracePt t="13913" x="3432175" y="1584325"/>
          <p14:tracePt t="13930" x="3359150" y="1597025"/>
          <p14:tracePt t="13947" x="3295650" y="1612900"/>
          <p14:tracePt t="13963" x="3206750" y="1657350"/>
          <p14:tracePt t="13980" x="3162300" y="1682750"/>
          <p14:tracePt t="13997" x="3136900" y="1701800"/>
          <p14:tracePt t="14013" x="3086100" y="1746250"/>
          <p14:tracePt t="14029" x="3038475" y="1781175"/>
          <p14:tracePt t="14046" x="3025775" y="1787525"/>
          <p14:tracePt t="14641" x="3051175" y="1800225"/>
          <p14:tracePt t="14647" x="3079750" y="1812925"/>
          <p14:tracePt t="14663" x="3127375" y="1841500"/>
          <p14:tracePt t="14680" x="3159125" y="1873250"/>
          <p14:tracePt t="14700" x="3197225" y="1917700"/>
          <p14:tracePt t="14713" x="3206750" y="1939925"/>
          <p14:tracePt t="14730" x="3225800" y="1958975"/>
          <p14:tracePt t="14763" x="3308350" y="2028825"/>
          <p14:tracePt t="14797" x="3416300" y="2108200"/>
          <p14:tracePt t="14813" x="3432175" y="2130425"/>
          <p14:tracePt t="14829" x="3444875" y="2146300"/>
          <p14:tracePt t="14847" x="3454400" y="2174875"/>
          <p14:tracePt t="14863" x="3460750" y="2184400"/>
          <p14:tracePt t="14880" x="3460750" y="2193925"/>
          <p14:tracePt t="14897" x="3479800" y="2212975"/>
          <p14:tracePt t="14913" x="3489325" y="2222500"/>
          <p14:tracePt t="14930" x="3498850" y="2235200"/>
          <p14:tracePt t="14946" x="3508375" y="2247900"/>
          <p14:tracePt t="14963" x="3521075" y="2263775"/>
          <p14:tracePt t="14979" x="3521075" y="2273300"/>
          <p14:tracePt t="14997" x="3524250" y="2289175"/>
          <p14:tracePt t="15013" x="3533775" y="2298700"/>
          <p14:tracePt t="15030" x="3546475" y="2314575"/>
          <p14:tracePt t="15048" x="3571875" y="2330450"/>
          <p14:tracePt t="15063" x="3581400" y="2333625"/>
          <p14:tracePt t="15080" x="3590925" y="2339975"/>
          <p14:tracePt t="15096" x="3600450" y="2339975"/>
          <p14:tracePt t="15129" x="3606800" y="2339975"/>
          <p14:tracePt t="15147" x="3609975" y="2339975"/>
          <p14:tracePt t="15163" x="3625850" y="2339975"/>
          <p14:tracePt t="15180" x="3635375" y="2339975"/>
          <p14:tracePt t="15197" x="3644900" y="2339975"/>
          <p14:tracePt t="15247" x="3651250" y="2339975"/>
          <p14:tracePt t="15262" x="3654425" y="2339975"/>
          <p14:tracePt t="15268" x="3660775" y="2339975"/>
          <p14:tracePt t="15279" x="3670300" y="2339975"/>
          <p14:tracePt t="15297" x="3698875" y="2349500"/>
          <p14:tracePt t="15313" x="3730625" y="2368550"/>
          <p14:tracePt t="15329" x="3740150" y="2368550"/>
          <p14:tracePt t="15334" x="3743325" y="2368550"/>
          <p14:tracePt t="15347" x="3752850" y="2368550"/>
          <p14:tracePt t="15363" x="3759200" y="2368550"/>
          <p14:tracePt t="17859" x="3749675" y="2381250"/>
          <p14:tracePt t="17867" x="3736975" y="2393950"/>
          <p14:tracePt t="17880" x="3714750" y="2416175"/>
          <p14:tracePt t="17896" x="3663950" y="2466975"/>
          <p14:tracePt t="17912" x="3613150" y="2517775"/>
          <p14:tracePt t="17930" x="3540125" y="2606675"/>
          <p14:tracePt t="17946" x="3502025" y="2676525"/>
          <p14:tracePt t="17979" x="3435350" y="2847975"/>
          <p14:tracePt t="18013" x="3406775" y="2965450"/>
          <p14:tracePt t="18030" x="3400425" y="3028950"/>
          <p14:tracePt t="18046" x="3394075" y="3073400"/>
          <p14:tracePt t="18063" x="3394075" y="3124200"/>
          <p14:tracePt t="18080" x="3400425" y="3228975"/>
          <p14:tracePt t="18096" x="3419475" y="3292475"/>
          <p14:tracePt t="18112" x="3435350" y="3346450"/>
          <p14:tracePt t="18130" x="3451225" y="3387725"/>
          <p14:tracePt t="18146" x="3463925" y="3419475"/>
          <p14:tracePt t="18162" x="3479800" y="3429000"/>
          <p14:tracePt t="18180" x="3495675" y="3444875"/>
          <p14:tracePt t="18196" x="3511550" y="3454400"/>
          <p14:tracePt t="18213" x="3556000" y="3467100"/>
          <p14:tracePt t="18229" x="3619500" y="3467100"/>
          <p14:tracePt t="18246" x="3638550" y="3467100"/>
          <p14:tracePt t="18263" x="3670300" y="3467100"/>
          <p14:tracePt t="18280" x="3683000" y="3467100"/>
          <p14:tracePt t="18296" x="3692525" y="3473450"/>
          <p14:tracePt t="18313" x="3702050" y="3473450"/>
          <p14:tracePt t="18330" x="3724275" y="3473450"/>
          <p14:tracePt t="18346" x="3759200" y="3473450"/>
          <p14:tracePt t="18363" x="3797300" y="3473450"/>
          <p14:tracePt t="18379" x="3860800" y="3457575"/>
          <p14:tracePt t="18396" x="3905250" y="3457575"/>
          <p14:tracePt t="18412" x="3927475" y="3457575"/>
          <p14:tracePt t="18429" x="3946525" y="3451225"/>
          <p14:tracePt t="18446" x="3956050" y="3448050"/>
          <p14:tracePt t="18462" x="3962400" y="3448050"/>
          <p14:tracePt t="18479" x="3965575" y="3432175"/>
          <p14:tracePt t="18496" x="3965575" y="3425825"/>
          <p14:tracePt t="18512" x="3971925" y="3422650"/>
          <p14:tracePt t="18529" x="3971925" y="3400425"/>
          <p14:tracePt t="18562" x="3975100" y="3400425"/>
          <p14:tracePt t="18579" x="3990975" y="3390900"/>
          <p14:tracePt t="18595" x="4000500" y="3390900"/>
          <p14:tracePt t="18612" x="4013200" y="3390900"/>
          <p14:tracePt t="18630" x="4025900" y="3390900"/>
          <p14:tracePt t="18646" x="4041775" y="3390900"/>
          <p14:tracePt t="18662" x="4051300" y="3390900"/>
          <p14:tracePt t="18679" x="4067175" y="3387725"/>
          <p14:tracePt t="18696" x="4095750" y="3381375"/>
          <p14:tracePt t="18713" x="4130675" y="3381375"/>
          <p14:tracePt t="18729" x="4210050" y="3381375"/>
          <p14:tracePt t="18746" x="4260850" y="3381375"/>
          <p14:tracePt t="18763" x="4305300" y="3381375"/>
          <p14:tracePt t="18779" x="4346575" y="3381375"/>
          <p14:tracePt t="18795" x="4356100" y="3381375"/>
          <p14:tracePt t="18813" x="4365625" y="3381375"/>
          <p14:tracePt t="18830" x="4381500" y="3381375"/>
          <p14:tracePt t="18846" x="4416425" y="3381375"/>
          <p14:tracePt t="18863" x="4460875" y="3381375"/>
          <p14:tracePt t="18879" x="4508500" y="3381375"/>
          <p14:tracePt t="18896" x="4530725" y="3381375"/>
          <p14:tracePt t="18913" x="4540250" y="3381375"/>
          <p14:tracePt t="18929" x="4556125" y="3381375"/>
          <p14:tracePt t="18967" x="4559300" y="3381375"/>
          <p14:tracePt t="18973" x="4568825" y="3381375"/>
          <p14:tracePt t="18980" x="4575175" y="3381375"/>
          <p14:tracePt t="18997" x="4597400" y="3381375"/>
          <p14:tracePt t="19013" x="4641850" y="3384550"/>
          <p14:tracePt t="19030" x="4711700" y="3390900"/>
          <p14:tracePt t="19046" x="4749800" y="3390900"/>
          <p14:tracePt t="19062" x="4778375" y="3397250"/>
          <p14:tracePt t="19079" x="4797425" y="3397250"/>
          <p14:tracePt t="19096" x="4819650" y="3397250"/>
          <p14:tracePt t="19113" x="4841875" y="3397250"/>
          <p14:tracePt t="19129" x="4914900" y="3381375"/>
          <p14:tracePt t="19146" x="4997450" y="3365500"/>
          <p14:tracePt t="19163" x="5114925" y="3355975"/>
          <p14:tracePt t="19179" x="5267325" y="3355975"/>
          <p14:tracePt t="19196" x="5337175" y="3355975"/>
          <p14:tracePt t="19212" x="5381625" y="3355975"/>
          <p14:tracePt t="19229" x="5467350" y="3355975"/>
          <p14:tracePt t="19246" x="5518150" y="3355975"/>
          <p14:tracePt t="19263" x="5619750" y="3355975"/>
          <p14:tracePt t="19279" x="5791200" y="3355975"/>
          <p14:tracePt t="19296" x="5918200" y="3362325"/>
          <p14:tracePt t="19313" x="6038850" y="3378200"/>
          <p14:tracePt t="20594" x="6083300" y="3378200"/>
          <p14:tracePt t="20600" x="6140450" y="3378200"/>
          <p14:tracePt t="20617" x="6311900" y="3378200"/>
          <p14:tracePt t="20630" x="6483350" y="3378200"/>
          <p14:tracePt t="20646" x="6623050" y="3394075"/>
          <p14:tracePt t="20663" x="6845300" y="3422650"/>
          <p14:tracePt t="20679" x="6962775" y="3438525"/>
          <p14:tracePt t="20713" x="7200900" y="3479800"/>
          <p14:tracePt t="20746" x="7512050" y="3476625"/>
          <p14:tracePt t="20763" x="7645400" y="3444875"/>
          <p14:tracePt t="20779" x="7721600" y="3429000"/>
          <p14:tracePt t="20796" x="7775575" y="3416300"/>
          <p14:tracePt t="20813" x="7839075" y="3403600"/>
          <p14:tracePt t="20829" x="7883525" y="3397250"/>
          <p14:tracePt t="20845" x="7921625" y="3397250"/>
          <p14:tracePt t="20863" x="7985125" y="3397250"/>
          <p14:tracePt t="20879" x="8035925" y="3397250"/>
          <p14:tracePt t="20895" x="8064500" y="3397250"/>
          <p14:tracePt t="20913" x="8093075" y="3397250"/>
          <p14:tracePt t="20929" x="8115300" y="3390900"/>
          <p14:tracePt t="20946" x="8131175" y="3387725"/>
          <p14:tracePt t="20963" x="8150225" y="3387725"/>
          <p14:tracePt t="20979" x="8178800" y="3387725"/>
          <p14:tracePt t="20995" x="8188325" y="3387725"/>
          <p14:tracePt t="21013" x="8201025" y="3397250"/>
          <p14:tracePt t="21029" x="8216900" y="3403600"/>
          <p14:tracePt t="21046" x="8226425" y="3406775"/>
          <p14:tracePt t="21063" x="8232775" y="3422650"/>
          <p14:tracePt t="21079" x="8232775" y="3432175"/>
          <p14:tracePt t="21095" x="8232775" y="3448050"/>
          <p14:tracePt t="21113" x="8232775" y="3463925"/>
          <p14:tracePt t="21129" x="8229600" y="3473450"/>
          <p14:tracePt t="21146" x="8226425" y="3482975"/>
          <p14:tracePt t="21163" x="8220075" y="3502025"/>
          <p14:tracePt t="21180" x="8210550" y="3502025"/>
          <p14:tracePt t="21196" x="8201025" y="3502025"/>
          <p14:tracePt t="21213" x="8185150" y="3502025"/>
          <p14:tracePt t="21228" x="8175625" y="3502025"/>
          <p14:tracePt t="21245" x="8159750" y="3511550"/>
          <p14:tracePt t="21263" x="8143875" y="3517900"/>
          <p14:tracePt t="21279" x="8140700" y="3521075"/>
          <p14:tracePt t="21296" x="8131175" y="3521075"/>
          <p14:tracePt t="21313" x="8105775" y="3530600"/>
          <p14:tracePt t="21329" x="8067675" y="3530600"/>
          <p14:tracePt t="21346" x="7934325" y="3530600"/>
          <p14:tracePt t="21363" x="7705725" y="3549650"/>
          <p14:tracePt t="21380" x="7575550" y="3568700"/>
          <p14:tracePt t="21396" x="7502525" y="3581400"/>
          <p14:tracePt t="21413" x="7419975" y="3597275"/>
          <p14:tracePt t="21429" x="7359650" y="3603625"/>
          <p14:tracePt t="21447" x="7267575" y="3609975"/>
          <p14:tracePt t="21463" x="7032625" y="3648075"/>
          <p14:tracePt t="21479" x="6870700" y="3663950"/>
          <p14:tracePt t="21496" x="6743700" y="3683000"/>
          <p14:tracePt t="21512" x="6597650" y="3705225"/>
          <p14:tracePt t="21528" x="6521450" y="3727450"/>
          <p14:tracePt t="21545" x="6448425" y="3743325"/>
          <p14:tracePt t="21562" x="6343650" y="3743325"/>
          <p14:tracePt t="21578" x="6226175" y="3752850"/>
          <p14:tracePt t="21595" x="6121400" y="3759200"/>
          <p14:tracePt t="21612" x="5988050" y="3784600"/>
          <p14:tracePt t="21629" x="5892800" y="3800475"/>
          <p14:tracePt t="21645" x="5788025" y="3800475"/>
          <p14:tracePt t="21663" x="5635625" y="3800475"/>
          <p14:tracePt t="21679" x="5549900" y="3778250"/>
          <p14:tracePt t="21697" x="5454650" y="3762375"/>
          <p14:tracePt t="21713" x="5324475" y="3762375"/>
          <p14:tracePt t="21729" x="5241925" y="3768725"/>
          <p14:tracePt t="21746" x="5168900" y="3781425"/>
          <p14:tracePt t="21762" x="5067300" y="3803650"/>
          <p14:tracePt t="21778" x="5022850" y="3810000"/>
          <p14:tracePt t="21796" x="4978400" y="3810000"/>
          <p14:tracePt t="21812" x="4914900" y="3810000"/>
          <p14:tracePt t="21828" x="4886325" y="3810000"/>
          <p14:tracePt t="21846" x="4857750" y="3810000"/>
          <p14:tracePt t="21863" x="4816475" y="3810000"/>
          <p14:tracePt t="21879" x="4794250" y="3810000"/>
          <p14:tracePt t="21896" x="4765675" y="3816350"/>
          <p14:tracePt t="21912" x="4737100" y="3832225"/>
          <p14:tracePt t="21928" x="4714875" y="3838575"/>
          <p14:tracePt t="21945" x="4699000" y="3844925"/>
          <p14:tracePt t="21962" x="4673600" y="3844925"/>
          <p14:tracePt t="21979" x="4657725" y="3844925"/>
          <p14:tracePt t="21996" x="4641850" y="3844925"/>
          <p14:tracePt t="22012" x="4622800" y="3844925"/>
          <p14:tracePt t="22029" x="4600575" y="3844925"/>
          <p14:tracePt t="22046" x="4584700" y="3844925"/>
          <p14:tracePt t="22062" x="4552950" y="3844925"/>
          <p14:tracePt t="22078" x="4543425" y="3844925"/>
          <p14:tracePt t="22095" x="4533900" y="3844925"/>
          <p14:tracePt t="22112" x="4518025" y="3844925"/>
          <p14:tracePt t="22129" x="4505325" y="3844925"/>
          <p14:tracePt t="22146" x="4492625" y="3844925"/>
          <p14:tracePt t="22162" x="4479925" y="3844925"/>
          <p14:tracePt t="22179" x="4470400" y="3844925"/>
          <p14:tracePt t="22196" x="4454525" y="3844925"/>
          <p14:tracePt t="22212" x="4448175" y="3844925"/>
          <p14:tracePt t="22229" x="4445000" y="3844925"/>
          <p14:tracePt t="22635" x="4359275" y="3857625"/>
          <p14:tracePt t="22642" x="4254500" y="3876675"/>
          <p14:tracePt t="22650" x="4124325" y="3895725"/>
          <p14:tracePt t="22663" x="3835400" y="3949700"/>
          <p14:tracePt t="22695" x="3311525" y="4117975"/>
          <p14:tracePt t="22730" x="2740025" y="4356100"/>
          <p14:tracePt t="22747" x="2454275" y="4498975"/>
          <p14:tracePt t="22763" x="2308225" y="4581525"/>
          <p14:tracePt t="22780" x="2174875" y="4635500"/>
          <p14:tracePt t="22795" x="2089150" y="4667250"/>
          <p14:tracePt t="22812" x="1987550" y="4689475"/>
          <p14:tracePt t="22829" x="1930400" y="4711700"/>
          <p14:tracePt t="22847" x="1857375" y="4730750"/>
          <p14:tracePt t="22863" x="1803400" y="4743450"/>
          <p14:tracePt t="22879" x="1749425" y="4756150"/>
          <p14:tracePt t="22895" x="1704975" y="4775200"/>
          <p14:tracePt t="22912" x="1647825" y="4794250"/>
          <p14:tracePt t="22929" x="1603375" y="4794250"/>
          <p14:tracePt t="22947" x="1549400" y="4794250"/>
          <p14:tracePt t="22963" x="1517650" y="4784725"/>
          <p14:tracePt t="22979" x="1479550" y="4775200"/>
          <p14:tracePt t="22997" x="1444625" y="4756150"/>
          <p14:tracePt t="23013" x="1422400" y="4756150"/>
          <p14:tracePt t="23029" x="1412875" y="4749800"/>
          <p14:tracePt t="23047" x="1397000" y="4746625"/>
          <p14:tracePt t="23062" x="1381125" y="4740275"/>
          <p14:tracePt t="23078" x="1371600" y="4730750"/>
          <p14:tracePt t="23095" x="1355725" y="4721225"/>
          <p14:tracePt t="23112" x="1339850" y="4699000"/>
          <p14:tracePt t="23128" x="1323975" y="4689475"/>
          <p14:tracePt t="23146" x="1314450" y="4683125"/>
          <p14:tracePt t="23162" x="1301750" y="4679950"/>
          <p14:tracePt t="23179" x="1292225" y="4673600"/>
          <p14:tracePt t="23196" x="1276350" y="4673600"/>
          <p14:tracePt t="23212" x="1270000" y="4673600"/>
          <p14:tracePt t="23247" x="1260475" y="4670425"/>
          <p14:tracePt t="23262" x="1257300" y="4670425"/>
          <p14:tracePt t="24168" x="1270000" y="4670425"/>
          <p14:tracePt t="24175" x="1279525" y="4670425"/>
          <p14:tracePt t="24184" x="1292225" y="4670425"/>
          <p14:tracePt t="24196" x="1320800" y="4670425"/>
          <p14:tracePt t="24212" x="1358900" y="4670425"/>
          <p14:tracePt t="24229" x="1416050" y="4670425"/>
          <p14:tracePt t="24262" x="1746250" y="4683125"/>
          <p14:tracePt t="24296" x="2016125" y="4702175"/>
          <p14:tracePt t="24312" x="2089150" y="4702175"/>
          <p14:tracePt t="24328" x="2168525" y="4695825"/>
          <p14:tracePt t="24346" x="2327275" y="4654550"/>
          <p14:tracePt t="24362" x="2466975" y="4629150"/>
          <p14:tracePt t="24379" x="2651125" y="4600575"/>
          <p14:tracePt t="24395" x="2895600" y="4565650"/>
          <p14:tracePt t="24412" x="3022600" y="4565650"/>
          <p14:tracePt t="24428" x="3114675" y="4565650"/>
          <p14:tracePt t="24446" x="3232150" y="4565650"/>
          <p14:tracePt t="24462" x="3305175" y="4565650"/>
          <p14:tracePt t="24479" x="3422650" y="4549775"/>
          <p14:tracePt t="24496" x="3663950" y="4521200"/>
          <p14:tracePt t="24512" x="3848100" y="4502150"/>
          <p14:tracePt t="24528" x="4041775" y="4502150"/>
          <p14:tracePt t="24531" x="4121150" y="4502150"/>
          <p14:tracePt t="24545" x="4238625" y="4495800"/>
          <p14:tracePt t="24562" x="4314825" y="4479925"/>
          <p14:tracePt t="24578" x="4387850" y="4464050"/>
          <p14:tracePt t="24596" x="4489450" y="4435475"/>
          <p14:tracePt t="24612" x="4559300" y="4387850"/>
          <p14:tracePt t="24629" x="4638675" y="4340225"/>
          <p14:tracePt t="24646" x="4768850" y="4276725"/>
          <p14:tracePt t="24662" x="4857750" y="4235450"/>
          <p14:tracePt t="24679" x="4921250" y="4219575"/>
          <p14:tracePt t="24695" x="4984750" y="4206875"/>
          <p14:tracePt t="24712" x="5016500" y="4206875"/>
          <p14:tracePt t="24729" x="5045075" y="4206875"/>
          <p14:tracePt t="24746" x="5099050" y="4210050"/>
          <p14:tracePt t="24762" x="5143500" y="4210050"/>
          <p14:tracePt t="24779" x="5207000" y="4225925"/>
          <p14:tracePt t="24796" x="5289550" y="4251325"/>
          <p14:tracePt t="24812" x="5340350" y="4264025"/>
          <p14:tracePt t="24828" x="5387975" y="4279900"/>
          <p14:tracePt t="24845" x="5461000" y="4324350"/>
          <p14:tracePt t="24862" x="5508625" y="4337050"/>
          <p14:tracePt t="24879" x="5562600" y="4352925"/>
          <p14:tracePt t="24895" x="5635625" y="4371975"/>
          <p14:tracePt t="24912" x="5680075" y="4391025"/>
          <p14:tracePt t="24929" x="5724525" y="4403725"/>
          <p14:tracePt t="24945" x="5781675" y="4422775"/>
          <p14:tracePt t="24962" x="5826125" y="4435475"/>
          <p14:tracePt t="24978" x="5851525" y="4454525"/>
          <p14:tracePt t="24995" x="5892800" y="4470400"/>
          <p14:tracePt t="25012" x="5921375" y="4470400"/>
          <p14:tracePt t="25029" x="5946775" y="4483100"/>
          <p14:tracePt t="25033" x="5956300" y="4483100"/>
          <p14:tracePt t="25046" x="5978525" y="4483100"/>
          <p14:tracePt t="25067" x="5991225" y="4483100"/>
          <p14:tracePt t="25078" x="5997575" y="4483100"/>
          <p14:tracePt t="25095" x="6013450" y="4483100"/>
          <p14:tracePt t="25111" x="6029325" y="4489450"/>
          <p14:tracePt t="25128" x="6038850" y="4492625"/>
          <p14:tracePt t="25145" x="6042025" y="450532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2286000" y="0"/>
            <a:ext cx="4316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3200"/>
              <a:t>Paléoarbres: </a:t>
            </a:r>
            <a:r>
              <a:rPr lang="fr-FR" altLang="fr-FR" sz="3200" i="1">
                <a:solidFill>
                  <a:srgbClr val="FF0000"/>
                </a:solidFill>
              </a:rPr>
              <a:t>Lauraceae</a:t>
            </a:r>
          </a:p>
        </p:txBody>
      </p:sp>
      <p:pic>
        <p:nvPicPr>
          <p:cNvPr id="11267" name="Picture 2" descr="http://www.florum.fr/img/L/6/5/906-Laurus-nobil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857250"/>
            <a:ext cx="8031162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ZoneTexte 3"/>
          <p:cNvSpPr txBox="1">
            <a:spLocks noChangeArrowheads="1"/>
          </p:cNvSpPr>
          <p:nvPr/>
        </p:nvSpPr>
        <p:spPr bwMode="auto">
          <a:xfrm>
            <a:off x="2714625" y="6488113"/>
            <a:ext cx="4149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Laurus nobilis</a:t>
            </a:r>
            <a:r>
              <a:rPr lang="fr-FR" altLang="fr-FR">
                <a:solidFill>
                  <a:srgbClr val="FF0000"/>
                </a:solidFill>
              </a:rPr>
              <a:t>, Laurier sauce; « rrand »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99"/>
    </mc:Choice>
    <mc:Fallback>
      <p:transition spd="slow" advTm="18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41" x="7575550" y="4073525"/>
          <p14:tracePt t="2047" x="7508875" y="3914775"/>
          <p14:tracePt t="2059" x="7442200" y="3705225"/>
          <p14:tracePt t="2076" x="7242175" y="3171825"/>
          <p14:tracePt t="2097" x="7096125" y="2740025"/>
          <p14:tracePt t="2117" x="7026275" y="2479675"/>
          <p14:tracePt t="2143" x="6918325" y="2073275"/>
          <p14:tracePt t="2177" x="6826250" y="1790700"/>
          <p14:tracePt t="2192" x="6797675" y="1733550"/>
          <p14:tracePt t="2209" x="6788150" y="1695450"/>
          <p14:tracePt t="2226" x="6759575" y="1631950"/>
          <p14:tracePt t="2242" x="6734175" y="1574800"/>
          <p14:tracePt t="2259" x="6680200" y="1524000"/>
          <p14:tracePt t="2275" x="6578600" y="1447800"/>
          <p14:tracePt t="2292" x="6477000" y="1397000"/>
          <p14:tracePt t="2309" x="6346825" y="1352550"/>
          <p14:tracePt t="2325" x="6169025" y="1317625"/>
          <p14:tracePt t="2342" x="6019800" y="1317625"/>
          <p14:tracePt t="2360" x="5870575" y="1317625"/>
          <p14:tracePt t="2376" x="5641975" y="1323975"/>
          <p14:tracePt t="2394" x="5457825" y="1323975"/>
          <p14:tracePt t="2409" x="5299075" y="1323975"/>
          <p14:tracePt t="2426" x="5080000" y="1323975"/>
          <p14:tracePt t="2442" x="4965700" y="1323975"/>
          <p14:tracePt t="2459" x="4895850" y="1323975"/>
          <p14:tracePt t="2476" x="4848225" y="1323975"/>
          <p14:tracePt t="2492" x="4829175" y="1323975"/>
          <p14:tracePt t="2976" x="4800600" y="1314450"/>
          <p14:tracePt t="2983" x="4772025" y="1298575"/>
          <p14:tracePt t="2992" x="4737100" y="1292225"/>
          <p14:tracePt t="3009" x="4635500" y="1250950"/>
          <p14:tracePt t="3025" x="4467225" y="1200150"/>
          <p14:tracePt t="3042" x="4356100" y="1155700"/>
          <p14:tracePt t="3076" x="4083050" y="1038225"/>
          <p14:tracePt t="3111" x="3978275" y="984250"/>
          <p14:tracePt t="3127" x="3946525" y="971550"/>
          <p14:tracePt t="3142" x="3924300" y="965200"/>
          <p14:tracePt t="3159" x="3895725" y="965200"/>
          <p14:tracePt t="3176" x="3860800" y="965200"/>
          <p14:tracePt t="3192" x="3832225" y="958850"/>
          <p14:tracePt t="3209" x="3810000" y="955675"/>
          <p14:tracePt t="3226" x="3768725" y="955675"/>
          <p14:tracePt t="3243" x="3746500" y="942975"/>
          <p14:tracePt t="3259" x="3708400" y="942975"/>
          <p14:tracePt t="3275" x="3660775" y="942975"/>
          <p14:tracePt t="3292" x="3638550" y="942975"/>
          <p14:tracePt t="3309" x="3619500" y="942975"/>
          <p14:tracePt t="3325" x="3578225" y="942975"/>
          <p14:tracePt t="3342" x="3562350" y="942975"/>
          <p14:tracePt t="3360" x="3540125" y="942975"/>
          <p14:tracePt t="3376" x="3521075" y="942975"/>
          <p14:tracePt t="3392" x="3511550" y="942975"/>
          <p14:tracePt t="3409" x="3495675" y="942975"/>
          <p14:tracePt t="3425" x="3479800" y="936625"/>
          <p14:tracePt t="3442" x="3470275" y="927100"/>
          <p14:tracePt t="3459" x="3460750" y="917575"/>
          <p14:tracePt t="3476" x="3441700" y="901700"/>
          <p14:tracePt t="3492" x="3432175" y="885825"/>
          <p14:tracePt t="3509" x="3419475" y="876300"/>
          <p14:tracePt t="3526" x="3400425" y="863600"/>
          <p14:tracePt t="3542" x="3394075" y="854075"/>
          <p14:tracePt t="3633" x="3390900" y="854075"/>
          <p14:tracePt t="3647" x="3384550" y="841375"/>
          <p14:tracePt t="3661" x="3381375" y="838200"/>
          <p14:tracePt t="4882" x="3400425" y="844550"/>
          <p14:tracePt t="4889" x="3451225" y="863600"/>
          <p14:tracePt t="4896" x="3479800" y="876300"/>
          <p14:tracePt t="4909" x="3559175" y="914400"/>
          <p14:tracePt t="4926" x="3657600" y="949325"/>
          <p14:tracePt t="4943" x="3768725" y="1009650"/>
          <p14:tracePt t="4975" x="4216400" y="1149350"/>
          <p14:tracePt t="5009" x="4505325" y="1216025"/>
          <p14:tracePt t="5026" x="4540250" y="1222375"/>
          <p14:tracePt t="5042" x="4562475" y="1222375"/>
          <p14:tracePt t="5058" x="4603750" y="1222375"/>
          <p14:tracePt t="5076" x="4638675" y="1222375"/>
          <p14:tracePt t="5092" x="4752975" y="1222375"/>
          <p14:tracePt t="5095" x="4822825" y="1216025"/>
          <p14:tracePt t="5109" x="4937125" y="1216025"/>
          <p14:tracePt t="5125" x="5029200" y="1216025"/>
          <p14:tracePt t="5142" x="5102225" y="1216025"/>
          <p14:tracePt t="5159" x="5165725" y="1222375"/>
          <p14:tracePt t="5175" x="5181600" y="1222375"/>
          <p14:tracePt t="5192" x="5191125" y="1222375"/>
          <p14:tracePt t="5209" x="5207000" y="1222375"/>
          <p14:tracePt t="5225" x="5235575" y="1222375"/>
          <p14:tracePt t="5242" x="5273675" y="1222375"/>
          <p14:tracePt t="5258" x="5349875" y="1222375"/>
          <p14:tracePt t="5275" x="5394325" y="1222375"/>
          <p14:tracePt t="5292" x="5416550" y="1222375"/>
          <p14:tracePt t="5309" x="5435600" y="1222375"/>
          <p14:tracePt t="5325" x="5441950" y="1231900"/>
          <p14:tracePt t="5342" x="5441950" y="1247775"/>
          <p14:tracePt t="5358" x="5448300" y="1266825"/>
          <p14:tracePt t="5375" x="5461000" y="1304925"/>
          <p14:tracePt t="5392" x="5489575" y="1371600"/>
          <p14:tracePt t="5408" x="5514975" y="1435100"/>
          <p14:tracePt t="5425" x="5540375" y="1473200"/>
          <p14:tracePt t="5442" x="5568950" y="1530350"/>
          <p14:tracePt t="5459" x="5591175" y="1628775"/>
          <p14:tracePt t="5475" x="5629275" y="1708150"/>
          <p14:tracePt t="5493" x="5645150" y="1771650"/>
          <p14:tracePt t="5509" x="5683250" y="1898650"/>
          <p14:tracePt t="5525" x="5705475" y="1962150"/>
          <p14:tracePt t="5542" x="5718175" y="2016125"/>
          <p14:tracePt t="5558" x="5737225" y="2057400"/>
          <p14:tracePt t="5575" x="5737225" y="2089150"/>
          <p14:tracePt t="5592" x="5737225" y="2111375"/>
          <p14:tracePt t="5609" x="5737225" y="2143125"/>
          <p14:tracePt t="5626" x="5737225" y="2165350"/>
          <p14:tracePt t="5643" x="5737225" y="2193925"/>
          <p14:tracePt t="5659" x="5749925" y="2228850"/>
          <p14:tracePt t="5675" x="5756275" y="2251075"/>
          <p14:tracePt t="5691" x="5756275" y="2260600"/>
          <p14:tracePt t="5708" x="5756275" y="2276475"/>
          <p14:tracePt t="5725" x="5756275" y="2286000"/>
          <p14:tracePt t="5742" x="5756275" y="2295525"/>
          <p14:tracePt t="5759" x="5756275" y="2301875"/>
          <p14:tracePt t="5775" x="5756275" y="2305050"/>
          <p14:tracePt t="5792" x="5756275" y="2314575"/>
          <p14:tracePt t="6008" x="5756275" y="2320925"/>
          <p14:tracePt t="6016" x="5756275" y="2327275"/>
          <p14:tracePt t="6025" x="5756275" y="2330450"/>
          <p14:tracePt t="6043" x="5756275" y="2349500"/>
          <p14:tracePt t="6059" x="5756275" y="2359025"/>
          <p14:tracePt t="6075" x="5756275" y="2371725"/>
          <p14:tracePt t="6092" x="5756275" y="2390775"/>
          <p14:tracePt t="6109" x="5759450" y="2406650"/>
          <p14:tracePt t="6125" x="5759450" y="2416175"/>
          <p14:tracePt t="6142" x="5759450" y="2425700"/>
          <p14:tracePt t="6158" x="5759450" y="2447925"/>
          <p14:tracePt t="6176" x="5765800" y="2451100"/>
          <p14:tracePt t="7957" x="5727700" y="2501900"/>
          <p14:tracePt t="7964" x="5648325" y="2600325"/>
          <p14:tracePt t="7975" x="5581650" y="2686050"/>
          <p14:tracePt t="7991" x="5394325" y="2921000"/>
          <p14:tracePt t="8008" x="5270500" y="3101975"/>
          <p14:tracePt t="8032" x="5108575" y="3346450"/>
          <p14:tracePt t="8059" x="4997450" y="3730625"/>
          <p14:tracePt t="8093" x="4978400" y="4222750"/>
          <p14:tracePt t="8110" x="4978400" y="4473575"/>
          <p14:tracePt t="8125" x="4984750" y="4667250"/>
          <p14:tracePt t="8144" x="5013325" y="5045075"/>
          <p14:tracePt t="8158" x="5041900" y="5260975"/>
          <p14:tracePt t="8175" x="5060950" y="5457825"/>
          <p14:tracePt t="8192" x="5070475" y="5610225"/>
          <p14:tracePt t="8209" x="5070475" y="5664200"/>
          <p14:tracePt t="8225" x="5070475" y="5680075"/>
          <p14:tracePt t="8570" x="5045075" y="5708650"/>
          <p14:tracePt t="8577" x="5013325" y="5740400"/>
          <p14:tracePt t="8592" x="4937125" y="5822950"/>
          <p14:tracePt t="8609" x="4857750" y="5940425"/>
          <p14:tracePt t="8626" x="4743450" y="6105525"/>
          <p14:tracePt t="8642" x="4667250" y="6197600"/>
          <p14:tracePt t="8676" x="4552950" y="6369050"/>
          <p14:tracePt t="8709" x="4514850" y="6438900"/>
          <p14:tracePt t="8727" x="4470400" y="6483350"/>
          <p14:tracePt t="8742" x="4438650" y="6508750"/>
          <p14:tracePt t="8759" x="4413250" y="6546850"/>
          <p14:tracePt t="8775" x="4387850" y="6588125"/>
          <p14:tracePt t="8791" x="4368800" y="6619875"/>
          <p14:tracePt t="8808" x="4359275" y="6629400"/>
          <p14:tracePt t="8825" x="4349750" y="6638925"/>
          <p14:tracePt t="8841" x="4340225" y="6661150"/>
          <p14:tracePt t="8858" x="4330700" y="6670675"/>
          <p14:tracePt t="8875" x="4318000" y="6680200"/>
          <p14:tracePt t="8892" x="4314825" y="6689725"/>
          <p14:tracePt t="8908" x="4314825" y="6696075"/>
          <p14:tracePt t="8925" x="4314825" y="6705600"/>
          <p14:tracePt t="8992" x="4308475" y="6705600"/>
          <p14:tracePt t="8999" x="4305300" y="6705600"/>
          <p14:tracePt t="9008" x="4305300" y="6711950"/>
          <p14:tracePt t="9026" x="4295775" y="6715125"/>
          <p14:tracePt t="9084" x="4295775" y="6721475"/>
          <p14:tracePt t="9090" x="4295775" y="6724650"/>
          <p14:tracePt t="9112" x="4295775" y="6731000"/>
          <p14:tracePt t="9119" x="4302125" y="6731000"/>
          <p14:tracePt t="9126" x="4311650" y="6731000"/>
          <p14:tracePt t="9141" x="4356100" y="6737350"/>
          <p14:tracePt t="9158" x="4416425" y="6737350"/>
          <p14:tracePt t="9175" x="4521200" y="6743700"/>
          <p14:tracePt t="9191" x="4594225" y="6743700"/>
          <p14:tracePt t="9208" x="4673600" y="6743700"/>
          <p14:tracePt t="9225" x="4810125" y="6743700"/>
          <p14:tracePt t="9241" x="4873625" y="6743700"/>
          <p14:tracePt t="9258" x="4933950" y="6734175"/>
          <p14:tracePt t="9275" x="4997450" y="6721475"/>
          <p14:tracePt t="9291" x="5035550" y="6721475"/>
          <p14:tracePt t="9308" x="5070475" y="6721475"/>
          <p14:tracePt t="9325" x="5118100" y="6721475"/>
          <p14:tracePt t="9341" x="5146675" y="6721475"/>
          <p14:tracePt t="9358" x="5168900" y="6721475"/>
          <p14:tracePt t="9375" x="5184775" y="6721475"/>
          <p14:tracePt t="9391" x="5200650" y="6721475"/>
          <p14:tracePt t="9408" x="5203825" y="6721475"/>
          <p14:tracePt t="9426" x="5213350" y="6721475"/>
          <p14:tracePt t="9442" x="5222875" y="6721475"/>
          <p14:tracePt t="9458" x="5232400" y="6721475"/>
          <p14:tracePt t="9475" x="5254625" y="6721475"/>
          <p14:tracePt t="9491" x="5264150" y="6721475"/>
          <p14:tracePt t="9508" x="5273675" y="6721475"/>
          <p14:tracePt t="9555" x="5276850" y="6721475"/>
          <p14:tracePt t="9562" x="5283200" y="6721475"/>
          <p14:tracePt t="9575" x="5299075" y="6721475"/>
          <p14:tracePt t="9591" x="5308600" y="6721475"/>
          <p14:tracePt t="9608" x="5318125" y="6721475"/>
          <p14:tracePt t="9624" x="5327650" y="6721475"/>
          <p14:tracePt t="10526" x="5381625" y="6731000"/>
          <p14:tracePt t="10532" x="5464175" y="6750050"/>
          <p14:tracePt t="10541" x="5546725" y="6769100"/>
          <p14:tracePt t="10558" x="5721350" y="6804025"/>
          <p14:tracePt t="10575" x="5997575" y="6832600"/>
          <p14:tracePt t="10591" x="6191250" y="6842125"/>
          <p14:tracePt t="10608" x="6384925" y="6851650"/>
          <p14:tracePt t="10641" x="6819900" y="6851650"/>
          <p14:tracePt t="10675" x="7086600" y="6851650"/>
          <p14:tracePt t="10692" x="7156450" y="6851650"/>
          <p14:tracePt t="10709" x="7226300" y="6851650"/>
          <p14:tracePt t="10724" x="7324725" y="6854825"/>
          <p14:tracePt t="10741" x="7378700" y="6854825"/>
          <p14:tracePt t="10758" x="7435850" y="6854825"/>
          <p14:tracePt t="10775" x="7483475" y="6854825"/>
          <p14:tracePt t="10792" x="7493000" y="6854825"/>
          <p14:tracePt t="10808" x="7502525" y="6854825"/>
          <p14:tracePt t="10825" x="7515225" y="6854825"/>
          <p14:tracePt t="10853" x="7518400" y="6854825"/>
          <p14:tracePt t="10946" x="7505700" y="6854825"/>
          <p14:tracePt t="10954" x="7499350" y="6854825"/>
          <p14:tracePt t="10960" x="7480300" y="6854825"/>
          <p14:tracePt t="10975" x="7416800" y="6854825"/>
          <p14:tracePt t="10991" x="7308850" y="6854825"/>
          <p14:tracePt t="11008" x="7146925" y="6854825"/>
          <p14:tracePt t="11024" x="6705600" y="6813550"/>
          <p14:tracePt t="11042" x="6216650" y="6743700"/>
          <p14:tracePt t="11059" x="5467350" y="6518275"/>
          <p14:tracePt t="11077" x="5013325" y="6353175"/>
          <p14:tracePt t="11095" x="4387850" y="6042025"/>
          <p14:tracePt t="11110" x="4130675" y="5876925"/>
          <p14:tracePt t="11126" x="3889375" y="5702300"/>
          <p14:tracePt t="11142" x="3692525" y="5553075"/>
          <p14:tracePt t="11159" x="3432175" y="5349875"/>
          <p14:tracePt t="11175" x="3327400" y="5254625"/>
          <p14:tracePt t="11193" x="3241675" y="5159375"/>
          <p14:tracePt t="11209" x="3149600" y="5038725"/>
          <p14:tracePt t="11225" x="3105150" y="4968875"/>
          <p14:tracePt t="11242" x="3073400" y="4899025"/>
          <p14:tracePt t="11259" x="3003550" y="4791075"/>
          <p14:tracePt t="11275" x="2946400" y="4699000"/>
          <p14:tracePt t="11291" x="2898775" y="4629150"/>
          <p14:tracePt t="11308" x="2870200" y="4562475"/>
          <p14:tracePt t="11324" x="2844800" y="4498975"/>
          <p14:tracePt t="11341" x="2847975" y="4425950"/>
          <p14:tracePt t="11358" x="2905125" y="4276725"/>
          <p14:tracePt t="11375" x="2955925" y="4178300"/>
          <p14:tracePt t="11391" x="2987675" y="4108450"/>
          <p14:tracePt t="11409" x="3009900" y="4019550"/>
          <p14:tracePt t="11425" x="3009900" y="3959225"/>
          <p14:tracePt t="11441" x="3003550" y="3908425"/>
          <p14:tracePt t="11458" x="3003550" y="3860800"/>
          <p14:tracePt t="11475" x="3003550" y="3838575"/>
          <p14:tracePt t="11492" x="3013075" y="3813175"/>
          <p14:tracePt t="11509" x="3028950" y="3778250"/>
          <p14:tracePt t="11525" x="3041650" y="3768725"/>
          <p14:tracePt t="11542" x="3054350" y="3759200"/>
          <p14:tracePt t="11558" x="3067050" y="3724275"/>
          <p14:tracePt t="11574" x="3067050" y="3702050"/>
          <p14:tracePt t="11591" x="3073400" y="3673475"/>
          <p14:tracePt t="11609" x="3092450" y="3629025"/>
          <p14:tracePt t="11625" x="3101975" y="3606800"/>
          <p14:tracePt t="11642" x="3136900" y="3559175"/>
          <p14:tracePt t="11659" x="3155950" y="3524250"/>
          <p14:tracePt t="11675" x="3155950" y="3495675"/>
          <p14:tracePt t="11691" x="3155950" y="3473450"/>
          <p14:tracePt t="11708" x="3155950" y="3457575"/>
          <p14:tracePt t="11724" x="3155950" y="3441700"/>
          <p14:tracePt t="11741" x="3155950" y="3432175"/>
          <p14:tracePt t="11759" x="3155950" y="3422650"/>
          <p14:tracePt t="11775" x="3155950" y="3419475"/>
          <p14:tracePt t="11792" x="3146425" y="3413125"/>
          <p14:tracePt t="11809" x="3133725" y="3413125"/>
          <p14:tracePt t="11825" x="3105150" y="3413125"/>
          <p14:tracePt t="11841" x="3082925" y="3406775"/>
          <p14:tracePt t="11858" x="3041650" y="3406775"/>
          <p14:tracePt t="11874" x="3032125" y="3406775"/>
          <p14:tracePt t="11891" x="3022600" y="3409950"/>
          <p14:tracePt t="11908" x="3003550" y="3425825"/>
          <p14:tracePt t="11924" x="2987675" y="3435350"/>
          <p14:tracePt t="11941" x="2962275" y="3467100"/>
          <p14:tracePt t="11958" x="2914650" y="3540125"/>
          <p14:tracePt t="11974" x="2895600" y="3587750"/>
          <p14:tracePt t="11991" x="2873375" y="3635375"/>
          <p14:tracePt t="12008" x="2873375" y="3673475"/>
          <p14:tracePt t="12024" x="2873375" y="3695700"/>
          <p14:tracePt t="12041" x="2870200" y="3705225"/>
          <p14:tracePt t="12058" x="2863850" y="3727450"/>
          <p14:tracePt t="12074" x="2854325" y="3743325"/>
          <p14:tracePt t="12091" x="2844800" y="3759200"/>
          <p14:tracePt t="12108" x="2844800" y="3797300"/>
          <p14:tracePt t="12124" x="2844800" y="3835400"/>
          <p14:tracePt t="12141" x="2844800" y="3857625"/>
          <p14:tracePt t="12158" x="2844800" y="3895725"/>
          <p14:tracePt t="12174" x="2844800" y="3917950"/>
          <p14:tracePt t="12191" x="2844800" y="3927475"/>
          <p14:tracePt t="12208" x="2844800" y="3968750"/>
          <p14:tracePt t="12225" x="2844800" y="4003675"/>
          <p14:tracePt t="12241" x="2844800" y="4064000"/>
          <p14:tracePt t="12258" x="2844800" y="4168775"/>
          <p14:tracePt t="12274" x="2844800" y="4238625"/>
          <p14:tracePt t="12291" x="2844800" y="4292600"/>
          <p14:tracePt t="12308" x="2844800" y="4362450"/>
          <p14:tracePt t="12325" x="2844800" y="4422775"/>
          <p14:tracePt t="12341" x="2844800" y="4483100"/>
          <p14:tracePt t="12358" x="2838450" y="4568825"/>
          <p14:tracePt t="12374" x="2822575" y="4641850"/>
          <p14:tracePt t="12391" x="2822575" y="4702175"/>
          <p14:tracePt t="12408" x="2822575" y="4787900"/>
          <p14:tracePt t="12425" x="2822575" y="4848225"/>
          <p14:tracePt t="12442" x="2822575" y="4892675"/>
          <p14:tracePt t="12458" x="2822575" y="4924425"/>
          <p14:tracePt t="12475" x="2822575" y="4956175"/>
          <p14:tracePt t="12492" x="2822575" y="4984750"/>
          <p14:tracePt t="12508" x="2822575" y="5038725"/>
          <p14:tracePt t="12524" x="2822575" y="5092700"/>
          <p14:tracePt t="12542" x="2822575" y="5143500"/>
          <p14:tracePt t="12558" x="2838450" y="5216525"/>
          <p14:tracePt t="12574" x="2851150" y="5238750"/>
          <p14:tracePt t="12591" x="2851150" y="5267325"/>
          <p14:tracePt t="12608" x="2851150" y="5295900"/>
          <p14:tracePt t="12625" x="2851150" y="5311775"/>
          <p14:tracePt t="12641" x="2851150" y="5321300"/>
          <p14:tracePt t="12658" x="2863850" y="5346700"/>
          <p14:tracePt t="12674" x="2895600" y="5378450"/>
          <p14:tracePt t="12691" x="2933700" y="5407025"/>
          <p14:tracePt t="12694" x="2959100" y="5419725"/>
          <p14:tracePt t="12708" x="3000375" y="5445125"/>
          <p14:tracePt t="12725" x="3028950" y="5457825"/>
          <p14:tracePt t="12742" x="3044825" y="5467350"/>
          <p14:tracePt t="12758" x="3060700" y="5476875"/>
          <p14:tracePt t="12775" x="3076575" y="5476875"/>
          <p14:tracePt t="12791" x="3098800" y="5476875"/>
          <p14:tracePt t="12808" x="3178175" y="5492750"/>
          <p14:tracePt t="12824" x="3305175" y="5492750"/>
          <p14:tracePt t="12842" x="3397250" y="5492750"/>
          <p14:tracePt t="12859" x="3476625" y="5492750"/>
          <p14:tracePt t="12875" x="3514725" y="5483225"/>
          <p14:tracePt t="12892" x="3530600" y="5470525"/>
          <p14:tracePt t="12908" x="3543300" y="5457825"/>
          <p14:tracePt t="12924" x="3559175" y="5448300"/>
          <p14:tracePt t="12941" x="3575050" y="5432425"/>
          <p14:tracePt t="12958" x="3635375" y="5391150"/>
          <p14:tracePt t="12975" x="3673475" y="5359400"/>
          <p14:tracePt t="12992" x="3705225" y="5346700"/>
          <p14:tracePt t="13008" x="3727450" y="5327650"/>
          <p14:tracePt t="13025" x="3746500" y="5289550"/>
          <p14:tracePt t="13041" x="3759200" y="5235575"/>
          <p14:tracePt t="13058" x="3778250" y="5162550"/>
          <p14:tracePt t="13074" x="3784600" y="5124450"/>
          <p14:tracePt t="13092" x="3790950" y="5080000"/>
          <p14:tracePt t="13108" x="3810000" y="4997450"/>
          <p14:tracePt t="13125" x="3810000" y="4937125"/>
          <p14:tracePt t="13143" x="3810000" y="4851400"/>
          <p14:tracePt t="13158" x="3810000" y="4781550"/>
          <p14:tracePt t="13174" x="3800475" y="4721225"/>
          <p14:tracePt t="13191" x="3794125" y="4651375"/>
          <p14:tracePt t="13193" x="3794125" y="4594225"/>
          <p14:tracePt t="13207" x="3797300" y="4508500"/>
          <p14:tracePt t="13224" x="3822700" y="4422775"/>
          <p14:tracePt t="13242" x="3844925" y="4311650"/>
          <p14:tracePt t="13258" x="3860800" y="4216400"/>
          <p14:tracePt t="13275" x="3860800" y="4111625"/>
          <p14:tracePt t="13293" x="3848100" y="4000500"/>
          <p14:tracePt t="13308" x="3829050" y="3956050"/>
          <p14:tracePt t="13325" x="3800475" y="3908425"/>
          <p14:tracePt t="13341" x="3787775" y="3863975"/>
          <p14:tracePt t="13357" x="3778250" y="3829050"/>
          <p14:tracePt t="13374" x="3778250" y="3800475"/>
          <p14:tracePt t="13391" x="3765550" y="3768725"/>
          <p14:tracePt t="13407" x="3727450" y="3711575"/>
          <p14:tracePt t="13425" x="3692525" y="3670300"/>
          <p14:tracePt t="13441" x="3644900" y="3635375"/>
          <p14:tracePt t="13458" x="3600450" y="3590925"/>
          <p14:tracePt t="13475" x="3581400" y="3568700"/>
          <p14:tracePt t="13492" x="3565525" y="3524250"/>
          <p14:tracePt t="13508" x="3552825" y="3514725"/>
          <p14:tracePt t="13525" x="3543300" y="3492500"/>
          <p14:tracePt t="13541" x="3527425" y="3479800"/>
          <p14:tracePt t="13558" x="3498850" y="3460750"/>
          <p14:tracePt t="13575" x="3473450" y="3441700"/>
          <p14:tracePt t="13592" x="3432175" y="3425825"/>
          <p14:tracePt t="13608" x="3416300" y="3413125"/>
          <p14:tracePt t="13625" x="3406775" y="3403600"/>
          <p14:tracePt t="13642" x="3371850" y="3381375"/>
          <p14:tracePt t="13657" x="3349625" y="3368675"/>
          <p14:tracePt t="13675" x="3317875" y="3368675"/>
          <p14:tracePt t="13692" x="3286125" y="3368675"/>
          <p14:tracePt t="13707" x="3263900" y="3368675"/>
          <p14:tracePt t="13724" x="3254375" y="3368675"/>
          <p14:tracePt t="13741" x="3238500" y="3368675"/>
          <p14:tracePt t="13757" x="3228975" y="3378200"/>
          <p14:tracePt t="13774" x="3213100" y="3394075"/>
          <p14:tracePt t="13792" x="3181350" y="3435350"/>
          <p14:tracePt t="13808" x="3149600" y="3482975"/>
          <p14:tracePt t="13825" x="3121025" y="3536950"/>
          <p14:tracePt t="13842" x="3086100" y="3619500"/>
          <p14:tracePt t="13858" x="3082925" y="3663950"/>
          <p14:tracePt t="13874" x="3082925" y="3702050"/>
          <p14:tracePt t="13892" x="3082925" y="3762375"/>
          <p14:tracePt t="13907" x="3082925" y="3806825"/>
          <p14:tracePt t="13924" x="3073400" y="3860800"/>
          <p14:tracePt t="13942" x="3054350" y="3962400"/>
          <p14:tracePt t="13958" x="3038475" y="4048125"/>
          <p14:tracePt t="13975" x="3016250" y="4111625"/>
          <p14:tracePt t="13992" x="3016250" y="4175125"/>
          <p14:tracePt t="14008" x="3016250" y="4203700"/>
          <p14:tracePt t="14024" x="3016250" y="4225925"/>
          <p14:tracePt t="14041" x="3016250" y="4267200"/>
          <p14:tracePt t="14058" x="3016250" y="4295775"/>
          <p14:tracePt t="14074" x="3016250" y="4333875"/>
          <p14:tracePt t="14092" x="3016250" y="4394200"/>
          <p14:tracePt t="14108" x="3016250" y="4438650"/>
          <p14:tracePt t="14125" x="3016250" y="4460875"/>
          <p14:tracePt t="14142" x="3016250" y="4502150"/>
          <p14:tracePt t="14158" x="3016250" y="4514850"/>
          <p14:tracePt t="14174" x="3016250" y="4530725"/>
          <p14:tracePt t="14191" x="3016250" y="4562475"/>
          <p14:tracePt t="14207" x="3016250" y="4584700"/>
          <p14:tracePt t="14225" x="3016250" y="4629150"/>
          <p14:tracePt t="14242" x="3038475" y="4692650"/>
          <p14:tracePt t="14258" x="3051175" y="4740275"/>
          <p14:tracePt t="14275" x="3063875" y="4762500"/>
          <p14:tracePt t="14291" x="3063875" y="4803775"/>
          <p14:tracePt t="14308" x="3063875" y="4826000"/>
          <p14:tracePt t="14324" x="3063875" y="4835525"/>
          <p14:tracePt t="14342" x="3063875" y="4854575"/>
          <p14:tracePt t="14358" x="3063875" y="4864100"/>
          <p14:tracePt t="14375" x="3063875" y="4879975"/>
          <p14:tracePt t="14391" x="3073400" y="4914900"/>
          <p14:tracePt t="14407" x="3089275" y="4930775"/>
          <p14:tracePt t="14424" x="3095625" y="4940300"/>
          <p14:tracePt t="14441" x="3095625" y="4962525"/>
          <p14:tracePt t="14458" x="3095625" y="4972050"/>
          <p14:tracePt t="14475" x="3098800" y="4981575"/>
          <p14:tracePt t="14492" x="3114675" y="4994275"/>
          <p14:tracePt t="14508" x="3124200" y="5010150"/>
          <p14:tracePt t="14525" x="3162300" y="5035550"/>
          <p14:tracePt t="14542" x="3228975" y="5080000"/>
          <p14:tracePt t="14558" x="3244850" y="5092700"/>
          <p14:tracePt t="14574" x="3260725" y="5102225"/>
          <p14:tracePt t="14591" x="3263900" y="5108575"/>
          <p14:tracePt t="14624" x="3273425" y="51054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2857500" y="0"/>
            <a:ext cx="4316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3200"/>
              <a:t>Paléoarbres: </a:t>
            </a:r>
            <a:r>
              <a:rPr lang="fr-FR" altLang="fr-FR" sz="3200" i="1">
                <a:solidFill>
                  <a:srgbClr val="FF0000"/>
                </a:solidFill>
              </a:rPr>
              <a:t>Lauraceae</a:t>
            </a:r>
          </a:p>
        </p:txBody>
      </p:sp>
      <p:sp>
        <p:nvSpPr>
          <p:cNvPr id="12291" name="ZoneTexte 3"/>
          <p:cNvSpPr txBox="1">
            <a:spLocks noChangeArrowheads="1"/>
          </p:cNvSpPr>
          <p:nvPr/>
        </p:nvSpPr>
        <p:spPr bwMode="auto">
          <a:xfrm>
            <a:off x="1571625" y="5786438"/>
            <a:ext cx="50430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 dirty="0" err="1">
                <a:solidFill>
                  <a:srgbClr val="FF0000"/>
                </a:solidFill>
              </a:rPr>
              <a:t>Cinnamomum</a:t>
            </a:r>
            <a:r>
              <a:rPr lang="fr-FR" altLang="fr-FR" i="1" dirty="0">
                <a:solidFill>
                  <a:srgbClr val="FF0000"/>
                </a:solidFill>
              </a:rPr>
              <a:t> </a:t>
            </a:r>
            <a:r>
              <a:rPr lang="fr-FR" altLang="fr-FR" i="1" dirty="0" err="1">
                <a:solidFill>
                  <a:srgbClr val="FF0000"/>
                </a:solidFill>
              </a:rPr>
              <a:t>camphora</a:t>
            </a:r>
            <a:r>
              <a:rPr lang="fr-FR" altLang="fr-FR" i="1" dirty="0">
                <a:solidFill>
                  <a:srgbClr val="FF0000"/>
                </a:solidFill>
              </a:rPr>
              <a:t>, </a:t>
            </a:r>
            <a:r>
              <a:rPr lang="fr-FR" altLang="fr-FR" dirty="0">
                <a:solidFill>
                  <a:srgbClr val="FF0000"/>
                </a:solidFill>
              </a:rPr>
              <a:t>Camphrier, </a:t>
            </a:r>
            <a:r>
              <a:rPr lang="fr-FR" altLang="fr-FR" dirty="0" smtClean="0">
                <a:solidFill>
                  <a:srgbClr val="FF0000"/>
                </a:solidFill>
              </a:rPr>
              <a:t>   ’</a:t>
            </a:r>
            <a:r>
              <a:rPr lang="fr-FR" altLang="fr-FR" dirty="0" err="1" smtClean="0">
                <a:solidFill>
                  <a:srgbClr val="FF0000"/>
                </a:solidFill>
              </a:rPr>
              <a:t>kafour</a:t>
            </a:r>
            <a:r>
              <a:rPr lang="fr-FR" altLang="fr-FR" dirty="0" smtClean="0">
                <a:solidFill>
                  <a:srgbClr val="FF0000"/>
                </a:solidFill>
              </a:rPr>
              <a:t>’</a:t>
            </a:r>
            <a:endParaRPr lang="fr-FR" altLang="fr-FR" dirty="0">
              <a:solidFill>
                <a:srgbClr val="FF0000"/>
              </a:solidFill>
            </a:endParaRPr>
          </a:p>
        </p:txBody>
      </p:sp>
      <p:pic>
        <p:nvPicPr>
          <p:cNvPr id="12292" name="Picture 2" descr="http://keys.lucidcentral.org/keys/v3/eafrinet/weeds/key/weeds/Media/Html/images/Cinnamomum_camphora_(Camphor_Laurel)/cinnamomum_camphora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928688"/>
            <a:ext cx="707707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http://les8symbolesdubonheur.com/_media/img/small/camphre-pastille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4286250"/>
            <a:ext cx="2357437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95"/>
    </mc:Choice>
    <mc:Fallback>
      <p:transition spd="slow" advTm="28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50" x="3286125" y="5073650"/>
          <p14:tracePt t="3758" x="3311525" y="5022850"/>
          <p14:tracePt t="3764" x="3355975" y="4959350"/>
          <p14:tracePt t="3774" x="3416300" y="4864100"/>
          <p14:tracePt t="3792" x="3752850" y="4460875"/>
          <p14:tracePt t="3814" x="4244975" y="3911600"/>
          <p14:tracePt t="3833" x="4505325" y="3609975"/>
          <p14:tracePt t="3860" x="4775200" y="3057525"/>
          <p14:tracePt t="4286" x="4819650" y="2994025"/>
          <p14:tracePt t="4292" x="4867275" y="2908300"/>
          <p14:tracePt t="4308" x="4965700" y="2692400"/>
          <p14:tracePt t="4325" x="5041900" y="2422525"/>
          <p14:tracePt t="4341" x="5089525" y="2079625"/>
          <p14:tracePt t="4358" x="5089525" y="1863725"/>
          <p14:tracePt t="4374" x="5073650" y="1657350"/>
          <p14:tracePt t="4409" x="4994275" y="1292225"/>
          <p14:tracePt t="4442" x="4873625" y="1028700"/>
          <p14:tracePt t="4459" x="4826000" y="949325"/>
          <p14:tracePt t="4475" x="4791075" y="892175"/>
          <p14:tracePt t="4491" x="4746625" y="825500"/>
          <p14:tracePt t="4507" x="4718050" y="787400"/>
          <p14:tracePt t="4525" x="4686300" y="755650"/>
          <p14:tracePt t="4527" x="4676775" y="742950"/>
          <p14:tracePt t="4541" x="4645025" y="727075"/>
          <p14:tracePt t="4557" x="4578350" y="688975"/>
          <p14:tracePt t="4575" x="4530725" y="669925"/>
          <p14:tracePt t="4591" x="4489450" y="644525"/>
          <p14:tracePt t="4608" x="4473575" y="635000"/>
          <p14:tracePt t="4625" x="4464050" y="625475"/>
          <p14:tracePt t="4641" x="4464050" y="609600"/>
          <p14:tracePt t="4657" x="4479925" y="593725"/>
          <p14:tracePt t="4675" x="4511675" y="587375"/>
          <p14:tracePt t="4692" x="4543425" y="587375"/>
          <p14:tracePt t="4708" x="4559300" y="587375"/>
          <p14:tracePt t="4725" x="4568825" y="587375"/>
          <p14:tracePt t="4741" x="4584700" y="587375"/>
          <p14:tracePt t="4758" x="4594225" y="587375"/>
          <p14:tracePt t="4775" x="4603750" y="587375"/>
          <p14:tracePt t="4791" x="4619625" y="587375"/>
          <p14:tracePt t="4807" x="4629150" y="587375"/>
          <p14:tracePt t="4824" x="4641850" y="587375"/>
          <p14:tracePt t="4841" x="4676775" y="587375"/>
          <p14:tracePt t="4858" x="4692650" y="590550"/>
          <p14:tracePt t="4875" x="4727575" y="590550"/>
          <p14:tracePt t="4891" x="4800600" y="603250"/>
          <p14:tracePt t="4908" x="4860925" y="603250"/>
          <p14:tracePt t="4924" x="4937125" y="603250"/>
          <p14:tracePt t="4942" x="5016500" y="603250"/>
          <p14:tracePt t="4957" x="5060950" y="603250"/>
          <p14:tracePt t="4975" x="5105400" y="603250"/>
          <p14:tracePt t="4991" x="5168900" y="603250"/>
          <p14:tracePt t="5007" x="5229225" y="609600"/>
          <p14:tracePt t="5025" x="5289550" y="609600"/>
          <p14:tracePt t="5041" x="5353050" y="609600"/>
          <p14:tracePt t="5058" x="5387975" y="609600"/>
          <p14:tracePt t="5075" x="5416550" y="609600"/>
          <p14:tracePt t="5091" x="5432425" y="596900"/>
          <p14:tracePt t="5107" x="5448300" y="593725"/>
          <p14:tracePt t="5126" x="5480050" y="587375"/>
          <p14:tracePt t="5142" x="5518150" y="581025"/>
          <p14:tracePt t="5158" x="5588000" y="574675"/>
          <p14:tracePt t="5174" x="5661025" y="574675"/>
          <p14:tracePt t="5191" x="5753100" y="574675"/>
          <p14:tracePt t="5207" x="5791200" y="574675"/>
          <p14:tracePt t="5224" x="5835650" y="574675"/>
          <p14:tracePt t="5241" x="5905500" y="584200"/>
          <p14:tracePt t="5806" x="5940425" y="635000"/>
          <p14:tracePt t="5812" x="5975350" y="698500"/>
          <p14:tracePt t="5825" x="6108700" y="920750"/>
          <p14:tracePt t="5841" x="6248400" y="1168400"/>
          <p14:tracePt t="5859" x="6505575" y="1644650"/>
          <p14:tracePt t="5882" x="6883400" y="2482850"/>
          <p14:tracePt t="5911" x="7232650" y="3311525"/>
          <p14:tracePt t="5943" x="7477125" y="3927475"/>
          <p14:tracePt t="5961" x="7591425" y="4318000"/>
          <p14:tracePt t="5977" x="7629525" y="4514850"/>
          <p14:tracePt t="5992" x="7648575" y="4708525"/>
          <p14:tracePt t="6007" x="7664450" y="4870450"/>
          <p14:tracePt t="6025" x="7693025" y="5057775"/>
          <p14:tracePt t="6041" x="7715250" y="5133975"/>
          <p14:tracePt t="6058" x="7734300" y="5191125"/>
          <p14:tracePt t="6076" x="7753350" y="5226050"/>
          <p14:tracePt t="6091" x="7759700" y="5245100"/>
          <p14:tracePt t="6382" x="7813675" y="5276850"/>
          <p14:tracePt t="6389" x="7899400" y="5330825"/>
          <p14:tracePt t="6396" x="7985125" y="5378450"/>
          <p14:tracePt t="6407" x="8067675" y="5435600"/>
          <p14:tracePt t="6425" x="8321675" y="5565775"/>
          <p14:tracePt t="6441" x="8445500" y="5629275"/>
          <p14:tracePt t="6459" x="8509000" y="5651500"/>
          <p14:tracePt t="6475" x="8566150" y="5670550"/>
          <p14:tracePt t="6491" x="8582025" y="5673725"/>
          <p14:tracePt t="6508" x="8591550" y="5673725"/>
          <p14:tracePt t="6591" x="8585200" y="5664200"/>
          <p14:tracePt t="6597" x="8572500" y="5641975"/>
          <p14:tracePt t="6608" x="8550275" y="5607050"/>
          <p14:tracePt t="6625" x="8432800" y="5480050"/>
          <p14:tracePt t="6641" x="8356600" y="5394325"/>
          <p14:tracePt t="6657" x="8308975" y="5314950"/>
          <p14:tracePt t="6674" x="8226425" y="5184775"/>
          <p14:tracePt t="6691" x="8169275" y="5102225"/>
          <p14:tracePt t="6708" x="8115300" y="5032375"/>
          <p14:tracePt t="6725" x="8039100" y="4940300"/>
          <p14:tracePt t="6741" x="7975600" y="4857750"/>
          <p14:tracePt t="6758" x="7918450" y="4775200"/>
          <p14:tracePt t="6775" x="7839075" y="4676775"/>
          <p14:tracePt t="6791" x="7788275" y="4622800"/>
          <p14:tracePt t="6807" x="7727950" y="4572000"/>
          <p14:tracePt t="6824" x="7651750" y="4530725"/>
          <p14:tracePt t="6841" x="7626350" y="4505325"/>
          <p14:tracePt t="6858" x="7594600" y="4492625"/>
          <p14:tracePt t="6874" x="7581900" y="4476750"/>
          <p14:tracePt t="6891" x="7572375" y="4467225"/>
          <p14:tracePt t="6908" x="7566025" y="4451350"/>
          <p14:tracePt t="6924" x="7566025" y="4448175"/>
          <p14:tracePt t="6941" x="7556500" y="4448175"/>
          <p14:tracePt t="6958" x="7546975" y="4448175"/>
          <p14:tracePt t="6975" x="7537450" y="4448175"/>
          <p14:tracePt t="6991" x="7527925" y="4448175"/>
          <p14:tracePt t="7008" x="7518400" y="4454525"/>
          <p14:tracePt t="7025" x="7489825" y="4476750"/>
          <p14:tracePt t="7041" x="7404100" y="4498975"/>
          <p14:tracePt t="7058" x="7280275" y="4552950"/>
          <p14:tracePt t="7075" x="7127875" y="4635500"/>
          <p14:tracePt t="7091" x="7067550" y="4679950"/>
          <p14:tracePt t="7108" x="7016750" y="4730750"/>
          <p14:tracePt t="7125" x="6943725" y="4813300"/>
          <p14:tracePt t="7141" x="6896100" y="4883150"/>
          <p14:tracePt t="7158" x="6832600" y="4953000"/>
          <p14:tracePt t="7175" x="6724650" y="5080000"/>
          <p14:tracePt t="7191" x="6667500" y="5159375"/>
          <p14:tracePt t="7207" x="6610350" y="5241925"/>
          <p14:tracePt t="7224" x="6556375" y="5359400"/>
          <p14:tracePt t="7240" x="6524625" y="5426075"/>
          <p14:tracePt t="7257" x="6502400" y="5511800"/>
          <p14:tracePt t="7275" x="6448425" y="5619750"/>
          <p14:tracePt t="7291" x="6407150" y="5718175"/>
          <p14:tracePt t="7308" x="6356350" y="5810250"/>
          <p14:tracePt t="7325" x="6308725" y="5937250"/>
          <p14:tracePt t="7341" x="6286500" y="6022975"/>
          <p14:tracePt t="7357" x="6270625" y="6099175"/>
          <p14:tracePt t="7374" x="6270625" y="6203950"/>
          <p14:tracePt t="7391" x="6270625" y="6261100"/>
          <p14:tracePt t="7408" x="6264275" y="6324600"/>
          <p14:tracePt t="7424" x="6245225" y="6403975"/>
          <p14:tracePt t="7441" x="6238875" y="6464300"/>
          <p14:tracePt t="7458" x="6238875" y="6502400"/>
          <p14:tracePt t="7474" x="6238875" y="6562725"/>
          <p14:tracePt t="7491" x="6245225" y="6600825"/>
          <p14:tracePt t="7507" x="6264275" y="6632575"/>
          <p14:tracePt t="7524" x="6343650" y="6696075"/>
          <p14:tracePt t="7542" x="6403975" y="6734175"/>
          <p14:tracePt t="7559" x="6467475" y="6759575"/>
          <p14:tracePt t="7575" x="6511925" y="6772275"/>
          <p14:tracePt t="7592" x="6559550" y="6791325"/>
          <p14:tracePt t="7609" x="6734175" y="6807200"/>
          <p14:tracePt t="7624" x="6896100" y="6807200"/>
          <p14:tracePt t="7640" x="7032625" y="6800850"/>
          <p14:tracePt t="7657" x="7150100" y="6784975"/>
          <p14:tracePt t="7674" x="7289800" y="6737350"/>
          <p14:tracePt t="7691" x="7343775" y="6708775"/>
          <p14:tracePt t="7709" x="7442200" y="6648450"/>
          <p14:tracePt t="7724" x="7566025" y="6584950"/>
          <p14:tracePt t="7741" x="7731125" y="6540500"/>
          <p14:tracePt t="7759" x="7966075" y="6486525"/>
          <p14:tracePt t="7774" x="8118475" y="6467475"/>
          <p14:tracePt t="7791" x="8213725" y="6451600"/>
          <p14:tracePt t="7808" x="8267700" y="6429375"/>
          <p14:tracePt t="7824" x="8318500" y="6413500"/>
          <p14:tracePt t="7842" x="8362950" y="6400800"/>
          <p14:tracePt t="7858" x="8458200" y="6334125"/>
          <p14:tracePt t="7874" x="8543925" y="6257925"/>
          <p14:tracePt t="7891" x="8616950" y="6184900"/>
          <p14:tracePt t="7908" x="8699500" y="6108700"/>
          <p14:tracePt t="7924" x="8747125" y="6029325"/>
          <p14:tracePt t="7940" x="8769350" y="5930900"/>
          <p14:tracePt t="7958" x="8778875" y="5800725"/>
          <p14:tracePt t="7975" x="8769350" y="5737225"/>
          <p14:tracePt t="7991" x="8756650" y="5702300"/>
          <p14:tracePt t="8009" x="8737600" y="5664200"/>
          <p14:tracePt t="8024" x="8737600" y="5654675"/>
          <p14:tracePt t="8041" x="8737600" y="5645150"/>
          <p14:tracePt t="8058" x="8737600" y="5626100"/>
          <p14:tracePt t="8074" x="8734425" y="5616575"/>
          <p14:tracePt t="8091" x="8718550" y="5594350"/>
          <p14:tracePt t="8108" x="8699500" y="5537200"/>
          <p14:tracePt t="8125" x="8674100" y="5505450"/>
          <p14:tracePt t="8141" x="8648700" y="5480050"/>
          <p14:tracePt t="8159" x="8632825" y="5467350"/>
          <p14:tracePt t="8175" x="8623300" y="5454650"/>
          <p14:tracePt t="8191" x="8607425" y="5438775"/>
          <p14:tracePt t="8208" x="8591550" y="5429250"/>
          <p14:tracePt t="8224" x="8582025" y="5426075"/>
          <p14:tracePt t="8240" x="8572500" y="5416550"/>
          <p14:tracePt t="8257" x="8556625" y="5403850"/>
          <p14:tracePt t="8274" x="8540750" y="5387975"/>
          <p14:tracePt t="8290" x="8531225" y="5387975"/>
          <p14:tracePt t="8308" x="8518525" y="5387975"/>
          <p14:tracePt t="8324" x="8505825" y="5387975"/>
          <p14:tracePt t="8787" x="8502650" y="5387975"/>
          <p14:tracePt t="8794" x="8493125" y="5387975"/>
          <p14:tracePt t="8808" x="8480425" y="5387975"/>
          <p14:tracePt t="8824" x="8470900" y="5387975"/>
          <p14:tracePt t="8842" x="8461375" y="5387975"/>
          <p14:tracePt t="8859" x="8442325" y="5387975"/>
          <p14:tracePt t="8875" x="8432800" y="5387975"/>
          <p14:tracePt t="8907" x="8245475" y="5416550"/>
          <p14:tracePt t="8941" x="7734300" y="5476875"/>
          <p14:tracePt t="8959" x="7486650" y="5568950"/>
          <p14:tracePt t="8975" x="7435850" y="5594350"/>
          <p14:tracePt t="9350" x="7445375" y="5575300"/>
          <p14:tracePt t="9358" x="7451725" y="5559425"/>
          <p14:tracePt t="9364" x="7458075" y="5546725"/>
          <p14:tracePt t="9373" x="7464425" y="5521325"/>
          <p14:tracePt t="9391" x="7470775" y="5483225"/>
          <p14:tracePt t="9407" x="7445375" y="5391150"/>
          <p14:tracePt t="9434" x="7343775" y="5238750"/>
          <p14:tracePt t="9457" x="7134225" y="4972050"/>
          <p14:tracePt t="9491" x="6943725" y="4800600"/>
          <p14:tracePt t="9509" x="6718300" y="4613275"/>
          <p14:tracePt t="9525" x="6537325" y="4479925"/>
          <p14:tracePt t="9541" x="6292850" y="4340225"/>
          <p14:tracePt t="9559" x="5975350" y="4146550"/>
          <p14:tracePt t="9576" x="5857875" y="4048125"/>
          <p14:tracePt t="9593" x="5734050" y="3930650"/>
          <p14:tracePt t="9607" x="5654675" y="3816350"/>
          <p14:tracePt t="9624" x="5581650" y="3670300"/>
          <p14:tracePt t="9641" x="5508625" y="3536950"/>
          <p14:tracePt t="9658" x="5413375" y="3359150"/>
          <p14:tracePt t="9674" x="5359400" y="3238500"/>
          <p14:tracePt t="9690" x="5337175" y="3140075"/>
          <p14:tracePt t="9708" x="5337175" y="3067050"/>
          <p14:tracePt t="9724" x="5337175" y="3032125"/>
          <p14:tracePt t="9740" x="5349875" y="3000375"/>
          <p14:tracePt t="9757" x="5375275" y="2943225"/>
          <p14:tracePt t="9774" x="5375275" y="2898775"/>
          <p14:tracePt t="9792" x="5375275" y="2854325"/>
          <p14:tracePt t="9808" x="5365750" y="2794000"/>
          <p14:tracePt t="9825" x="5346700" y="2755900"/>
          <p14:tracePt t="9841" x="5334000" y="2724150"/>
          <p14:tracePt t="9857" x="5318125" y="2701925"/>
          <p14:tracePt t="9873" x="5308600" y="2686050"/>
          <p14:tracePt t="9890" x="5276850" y="2660650"/>
          <p14:tracePt t="9907" x="5114925" y="2568575"/>
          <p14:tracePt t="9924" x="4968875" y="2486025"/>
          <p14:tracePt t="9941" x="4787900" y="2400300"/>
          <p14:tracePt t="9958" x="4603750" y="2314575"/>
          <p14:tracePt t="9976" x="4483100" y="2279650"/>
          <p14:tracePt t="9991" x="4371975" y="2235200"/>
          <p14:tracePt t="10007" x="4171950" y="2184400"/>
          <p14:tracePt t="10024" x="4038600" y="2149475"/>
          <p14:tracePt t="10042" x="3873500" y="2124075"/>
          <p14:tracePt t="10058" x="3800475" y="2108200"/>
          <p14:tracePt t="10075" x="3756025" y="2108200"/>
          <p14:tracePt t="10091" x="3724275" y="2095500"/>
          <p14:tracePt t="10108" x="3651250" y="2070100"/>
          <p14:tracePt t="10124" x="3587750" y="2057400"/>
          <p14:tracePt t="10141" x="3476625" y="2035175"/>
          <p14:tracePt t="10158" x="3422650" y="2019300"/>
          <p14:tracePt t="10174" x="3365500" y="2006600"/>
          <p14:tracePt t="10192" x="3289300" y="2006600"/>
          <p14:tracePt t="10208" x="3235325" y="2006600"/>
          <p14:tracePt t="10224" x="3190875" y="2006600"/>
          <p14:tracePt t="10241" x="3136900" y="2006600"/>
          <p14:tracePt t="10258" x="3114675" y="2006600"/>
          <p14:tracePt t="10273" x="3086100" y="2016125"/>
          <p14:tracePt t="10291" x="3022600" y="2035175"/>
          <p14:tracePt t="10307" x="2974975" y="2054225"/>
          <p14:tracePt t="10324" x="2908300" y="2082800"/>
          <p14:tracePt t="10343" x="2832100" y="2124075"/>
          <p14:tracePt t="10358" x="2781300" y="2168525"/>
          <p14:tracePt t="10374" x="2749550" y="2206625"/>
          <p14:tracePt t="10392" x="2701925" y="2273300"/>
          <p14:tracePt t="10408" x="2670175" y="2320925"/>
          <p14:tracePt t="10424" x="2657475" y="2365375"/>
          <p14:tracePt t="10442" x="2644775" y="2444750"/>
          <p14:tracePt t="10457" x="2647950" y="2527300"/>
          <p14:tracePt t="10475" x="2673350" y="2625725"/>
          <p14:tracePt t="10492" x="2714625" y="2771775"/>
          <p14:tracePt t="10507" x="2727325" y="2844800"/>
          <p14:tracePt t="10525" x="2743200" y="2908300"/>
          <p14:tracePt t="10541" x="2749550" y="2971800"/>
          <p14:tracePt t="10558" x="2762250" y="3016250"/>
          <p14:tracePt t="10574" x="2774950" y="3054350"/>
          <p14:tracePt t="10591" x="2813050" y="3121025"/>
          <p14:tracePt t="10607" x="2908300" y="3206750"/>
          <p14:tracePt t="10935" x="2816225" y="3235325"/>
          <p14:tracePt t="10942" x="2714625" y="3263900"/>
          <p14:tracePt t="10958" x="2489200" y="3330575"/>
          <p14:tracePt t="10975" x="2244725" y="3422650"/>
          <p14:tracePt t="10991" x="1889125" y="3552825"/>
          <p14:tracePt t="11007" x="1679575" y="3619500"/>
          <p14:tracePt t="11043" x="1374775" y="3749675"/>
          <p14:tracePt t="11074" x="1209675" y="3863975"/>
          <p14:tracePt t="11093" x="1130300" y="3937000"/>
          <p14:tracePt t="11108" x="1089025" y="3987800"/>
          <p14:tracePt t="11124" x="1031875" y="4057650"/>
          <p14:tracePt t="11141" x="977900" y="4165600"/>
          <p14:tracePt t="11157" x="958850" y="4203700"/>
          <p14:tracePt t="11174" x="946150" y="4248150"/>
          <p14:tracePt t="11190" x="930275" y="4298950"/>
          <p14:tracePt t="11207" x="911225" y="4330700"/>
          <p14:tracePt t="11224" x="911225" y="4365625"/>
          <p14:tracePt t="11240" x="911225" y="4429125"/>
          <p14:tracePt t="11257" x="911225" y="4464050"/>
          <p14:tracePt t="11274" x="927100" y="4502150"/>
          <p14:tracePt t="11291" x="936625" y="4543425"/>
          <p14:tracePt t="11307" x="949325" y="4568825"/>
          <p14:tracePt t="11324" x="962025" y="4597400"/>
          <p14:tracePt t="11341" x="984250" y="4635500"/>
          <p14:tracePt t="11357" x="1009650" y="4667250"/>
          <p14:tracePt t="11374" x="1041400" y="4689475"/>
          <p14:tracePt t="11391" x="1149350" y="4752975"/>
          <p14:tracePt t="11408" x="1216025" y="4781550"/>
          <p14:tracePt t="11424" x="1254125" y="4813300"/>
          <p14:tracePt t="11440" x="1320800" y="4841875"/>
          <p14:tracePt t="11457" x="1349375" y="4851400"/>
          <p14:tracePt t="11474" x="1374775" y="4870450"/>
          <p14:tracePt t="11491" x="1428750" y="4876800"/>
          <p14:tracePt t="11507" x="1482725" y="4889500"/>
          <p14:tracePt t="11525" x="1539875" y="4902200"/>
          <p14:tracePt t="11541" x="1609725" y="4918075"/>
          <p14:tracePt t="11557" x="1638300" y="4921250"/>
          <p14:tracePt t="11574" x="1663700" y="4933950"/>
          <p14:tracePt t="11590" x="1679575" y="4933950"/>
          <p14:tracePt t="11607" x="1682750" y="4933950"/>
          <p14:tracePt t="11624" x="1692275" y="4933950"/>
          <p14:tracePt t="11640" x="1720850" y="4940300"/>
          <p14:tracePt t="11657" x="1755775" y="4946650"/>
          <p14:tracePt t="11675" x="1809750" y="4959350"/>
          <p14:tracePt t="11678" x="1838325" y="4965700"/>
          <p14:tracePt t="11691" x="1866900" y="4972050"/>
          <p14:tracePt t="11707" x="1895475" y="4972050"/>
          <p14:tracePt t="11724" x="1905000" y="4972050"/>
          <p14:tracePt t="11740" x="1920875" y="4972050"/>
          <p14:tracePt t="11757" x="1930400" y="4972050"/>
          <p14:tracePt t="11774" x="1952625" y="4972050"/>
          <p14:tracePt t="11791" x="2028825" y="4972050"/>
          <p14:tracePt t="11808" x="2101850" y="4981575"/>
          <p14:tracePt t="11824" x="2152650" y="4981575"/>
          <p14:tracePt t="11841" x="2187575" y="4981575"/>
          <p14:tracePt t="11857" x="2203450" y="4981575"/>
          <p14:tracePt t="11873" x="2206625" y="4981575"/>
          <p14:tracePt t="11890" x="2219325" y="4981575"/>
          <p14:tracePt t="11907" x="2228850" y="4981575"/>
          <p14:tracePt t="11923" x="2263775" y="4981575"/>
          <p14:tracePt t="11941" x="2349500" y="4981575"/>
          <p14:tracePt t="11958" x="2435225" y="5003800"/>
          <p14:tracePt t="11974" x="2498725" y="5010150"/>
          <p14:tracePt t="11990" x="2559050" y="5010150"/>
          <p14:tracePt t="12007" x="2603500" y="5010150"/>
          <p14:tracePt t="12024" x="2657475" y="5016500"/>
          <p14:tracePt t="12040" x="2876550" y="5010150"/>
          <p14:tracePt t="12058" x="3121025" y="5000625"/>
          <p14:tracePt t="12075" x="3460750" y="4981575"/>
          <p14:tracePt t="12091" x="3667125" y="4981575"/>
          <p14:tracePt t="12107" x="3816350" y="4981575"/>
          <p14:tracePt t="12124" x="3908425" y="4981575"/>
          <p14:tracePt t="12141" x="4035425" y="4981575"/>
          <p14:tracePt t="12157" x="4143375" y="5003800"/>
          <p14:tracePt t="12175" x="4365625" y="5019675"/>
          <p14:tracePt t="12191" x="4514850" y="5038725"/>
          <p14:tracePt t="12207" x="4664075" y="5038725"/>
          <p14:tracePt t="12225" x="4794250" y="5038725"/>
          <p14:tracePt t="12241" x="4851400" y="5038725"/>
          <p14:tracePt t="12257" x="4889500" y="5038725"/>
          <p14:tracePt t="12274" x="4930775" y="5038725"/>
          <p14:tracePt t="12290" x="4972050" y="5038725"/>
          <p14:tracePt t="12306" x="5010150" y="5051425"/>
          <p14:tracePt t="12324" x="5073650" y="5070475"/>
          <p14:tracePt t="12340" x="5121275" y="5083175"/>
          <p14:tracePt t="12356" x="5143500" y="5083175"/>
          <p14:tracePt t="12374" x="5165725" y="5083175"/>
          <p14:tracePt t="12390" x="5178425" y="5083175"/>
          <p14:tracePt t="12407" x="5191125" y="5083175"/>
          <p14:tracePt t="12425" x="5210175" y="5083175"/>
          <p14:tracePt t="12441" x="5219700" y="5083175"/>
          <p14:tracePt t="12458" x="5229225" y="5083175"/>
          <p14:tracePt t="12475" x="5245100" y="5080000"/>
          <p14:tracePt t="12491" x="5260975" y="5064125"/>
          <p14:tracePt t="12507" x="5270500" y="5054600"/>
          <p14:tracePt t="12524" x="5286375" y="5003800"/>
          <p14:tracePt t="12540" x="5299075" y="4965700"/>
          <p14:tracePt t="12557" x="5299075" y="4930775"/>
          <p14:tracePt t="12575" x="5299075" y="4876800"/>
          <p14:tracePt t="12591" x="5299075" y="4854575"/>
          <p14:tracePt t="12607" x="5299075" y="4838700"/>
          <p14:tracePt t="12624" x="5292725" y="4816475"/>
          <p14:tracePt t="12641" x="5286375" y="4806950"/>
          <p14:tracePt t="12657" x="5276850" y="4797425"/>
          <p14:tracePt t="12674" x="5251450" y="4768850"/>
          <p14:tracePt t="12690" x="5226050" y="4752975"/>
          <p14:tracePt t="12707" x="5203825" y="4733925"/>
          <p14:tracePt t="12725" x="5159375" y="4708525"/>
          <p14:tracePt t="12740" x="5130800" y="4699000"/>
          <p14:tracePt t="12757" x="5099050" y="4699000"/>
          <p14:tracePt t="12774" x="4959350" y="4702175"/>
          <p14:tracePt t="12791" x="4743450" y="4721225"/>
          <p14:tracePt t="12807" x="4410075" y="4778375"/>
          <p14:tracePt t="12824" x="3860800" y="4899025"/>
          <p14:tracePt t="12841" x="3660775" y="4965700"/>
          <p14:tracePt t="12858" x="3486150" y="5019675"/>
          <p14:tracePt t="12875" x="3311525" y="5089525"/>
          <p14:tracePt t="12891" x="3178175" y="5153025"/>
          <p14:tracePt t="12908" x="2968625" y="5210175"/>
          <p14:tracePt t="12924" x="2619375" y="5305425"/>
          <p14:tracePt t="12940" x="2419350" y="5372100"/>
          <p14:tracePt t="12957" x="2295525" y="5435600"/>
          <p14:tracePt t="12974" x="2165350" y="5514975"/>
          <p14:tracePt t="12990" x="2117725" y="5549900"/>
          <p14:tracePt t="13008" x="2076450" y="5591175"/>
          <p14:tracePt t="13025" x="1933575" y="5673725"/>
          <p14:tracePt t="13041" x="1822450" y="5727700"/>
          <p14:tracePt t="13058" x="1708150" y="5788025"/>
          <p14:tracePt t="13074" x="1587500" y="5861050"/>
          <p14:tracePt t="13090" x="1549400" y="5886450"/>
          <p14:tracePt t="13107" x="1530350" y="5902325"/>
          <p14:tracePt t="13124" x="1517650" y="5918200"/>
          <p14:tracePt t="13140" x="1495425" y="5927725"/>
          <p14:tracePt t="13157" x="1470025" y="5940425"/>
          <p14:tracePt t="13174" x="1412875" y="5965825"/>
          <p14:tracePt t="13191" x="1368425" y="5978525"/>
          <p14:tracePt t="13207" x="1346200" y="5991225"/>
          <p14:tracePt t="13224" x="1314450" y="6013450"/>
          <p14:tracePt t="13240" x="1311275" y="6019800"/>
          <p14:tracePt t="13273" x="1352550" y="6019800"/>
          <p14:tracePt t="13290" x="1397000" y="6019800"/>
          <p14:tracePt t="13307" x="1425575" y="6019800"/>
          <p14:tracePt t="13324" x="1466850" y="6019800"/>
          <p14:tracePt t="13340" x="1489075" y="6019800"/>
          <p14:tracePt t="13357" x="1524000" y="6019800"/>
          <p14:tracePt t="13374" x="1603375" y="6019800"/>
          <p14:tracePt t="13391" x="1673225" y="6019800"/>
          <p14:tracePt t="13408" x="1758950" y="6032500"/>
          <p14:tracePt t="13424" x="1822450" y="6048375"/>
          <p14:tracePt t="13441" x="1844675" y="6057900"/>
          <p14:tracePt t="13457" x="1854200" y="6057900"/>
          <p14:tracePt t="13474" x="1870075" y="6073775"/>
          <p14:tracePt t="13491" x="1876425" y="6073775"/>
          <p14:tracePt t="13507" x="1885950" y="6080125"/>
          <p14:tracePt t="13554" x="1876425" y="6086475"/>
          <p14:tracePt t="13561" x="1873250" y="6089650"/>
          <p14:tracePt t="13574" x="1844675" y="6096000"/>
          <p14:tracePt t="13591" x="1800225" y="6102350"/>
          <p14:tracePt t="13608" x="1762125" y="6108700"/>
          <p14:tracePt t="13624" x="1733550" y="6115050"/>
          <p14:tracePt t="13641" x="1724025" y="6118225"/>
          <p14:tracePt t="13657" x="1708150" y="6118225"/>
          <p14:tracePt t="13696" x="1704975" y="6118225"/>
          <p14:tracePt t="13706" x="1698625" y="6118225"/>
          <p14:tracePt t="13723" x="1685925" y="6118225"/>
          <p14:tracePt t="13741" x="1676400" y="6118225"/>
          <p14:tracePt t="13757" x="1663700" y="6118225"/>
          <p14:tracePt t="13774" x="1663700" y="6111875"/>
          <p14:tracePt t="13790" x="1663700" y="6102350"/>
          <p14:tracePt t="13823" x="1663700" y="6096000"/>
          <p14:tracePt t="13889" x="1673225" y="6092825"/>
          <p14:tracePt t="13896" x="1676400" y="6086475"/>
          <p14:tracePt t="13907" x="1682750" y="6083300"/>
          <p14:tracePt t="13924" x="1714500" y="6070600"/>
          <p14:tracePt t="13940" x="1752600" y="6070600"/>
          <p14:tracePt t="13957" x="1774825" y="6070600"/>
          <p14:tracePt t="13973" x="1806575" y="6070600"/>
          <p14:tracePt t="13990" x="1851025" y="6070600"/>
          <p14:tracePt t="14007" x="1920875" y="6070600"/>
          <p14:tracePt t="14024" x="2127250" y="6061075"/>
          <p14:tracePt t="14041" x="2333625" y="6042025"/>
          <p14:tracePt t="14057" x="2540000" y="6035675"/>
          <p14:tracePt t="14073" x="2790825" y="6026150"/>
          <p14:tracePt t="14090" x="2873375" y="6026150"/>
          <p14:tracePt t="14107" x="2933700" y="6026150"/>
          <p14:tracePt t="14124" x="3003550" y="6029325"/>
          <p14:tracePt t="14141" x="3067050" y="6035675"/>
          <p14:tracePt t="14158" x="3206750" y="6051550"/>
          <p14:tracePt t="14173" x="3289300" y="6051550"/>
          <p14:tracePt t="14191" x="3362325" y="6057900"/>
          <p14:tracePt t="14207" x="3413125" y="6057900"/>
          <p14:tracePt t="14209" x="3425825" y="6057900"/>
          <p14:tracePt t="14223" x="3435350" y="6057900"/>
          <p14:tracePt t="14240" x="3451225" y="6057900"/>
          <p14:tracePt t="14256" x="3454400" y="6057900"/>
          <p14:tracePt t="14273" x="3460750" y="6057900"/>
          <p14:tracePt t="14290" x="3470275" y="6057900"/>
          <p14:tracePt t="14307" x="3479800" y="6057900"/>
          <p14:tracePt t="14323" x="3495675" y="6067425"/>
          <p14:tracePt t="14409" x="3502025" y="6073775"/>
          <p14:tracePt t="14416" x="3505200" y="6076950"/>
          <p14:tracePt t="14424" x="3511550" y="6083300"/>
          <p14:tracePt t="14441" x="3514725" y="6092825"/>
          <p14:tracePt t="14457" x="3514725" y="6102350"/>
          <p14:tracePt t="14473" x="3514725" y="6121400"/>
          <p14:tracePt t="14490" x="3514725" y="6130925"/>
          <p14:tracePt t="14507" x="3508375" y="6159500"/>
          <p14:tracePt t="14523" x="3495675" y="6203950"/>
          <p14:tracePt t="14540" x="3479800" y="6267450"/>
          <p14:tracePt t="14558" x="3479800" y="6353175"/>
          <p14:tracePt t="14573" x="3479800" y="6388100"/>
          <p14:tracePt t="14590" x="3479800" y="6410325"/>
          <p14:tracePt t="14607" x="3479800" y="6429375"/>
          <p14:tracePt t="14623" x="3479800" y="6438900"/>
          <p14:tracePt t="14640" x="3479800" y="6448425"/>
          <p14:tracePt t="14723" x="3489325" y="6448425"/>
          <p14:tracePt t="14730" x="3492500" y="6442075"/>
          <p14:tracePt t="14740" x="3498850" y="6438900"/>
          <p14:tracePt t="14757" x="3533775" y="6381750"/>
          <p14:tracePt t="14773" x="3568700" y="6334125"/>
          <p14:tracePt t="14790" x="3594100" y="6296025"/>
          <p14:tracePt t="14808" x="3632200" y="6251575"/>
          <p14:tracePt t="14823" x="3654425" y="6242050"/>
          <p14:tracePt t="14841" x="3686175" y="6223000"/>
          <p14:tracePt t="14858" x="3702050" y="6213475"/>
          <p14:tracePt t="14874" x="3711575" y="6213475"/>
          <p14:tracePt t="14890" x="3714750" y="6213475"/>
          <p14:tracePt t="14907" x="3727450" y="6213475"/>
          <p14:tracePt t="14923" x="3736975" y="6207125"/>
          <p14:tracePt t="14940" x="3746500" y="6203950"/>
          <p14:tracePt t="14958" x="3759200" y="6194425"/>
          <p14:tracePt t="14974" x="3775075" y="6194425"/>
          <p14:tracePt t="14991" x="3784600" y="6194425"/>
          <p14:tracePt t="15007" x="3794125" y="6194425"/>
          <p14:tracePt t="15024" x="3800475" y="6194425"/>
          <p14:tracePt t="15040" x="3803650" y="6194425"/>
          <p14:tracePt t="15057" x="3813175" y="6194425"/>
          <p14:tracePt t="15073" x="3829050" y="6194425"/>
          <p14:tracePt t="15090" x="3838575" y="6194425"/>
          <p14:tracePt t="15108" x="3854450" y="6194425"/>
          <p14:tracePt t="15728" x="3892550" y="6194425"/>
          <p14:tracePt t="15736" x="3949700" y="6197600"/>
          <p14:tracePt t="15745" x="4010025" y="6207125"/>
          <p14:tracePt t="15758" x="4130675" y="6242050"/>
          <p14:tracePt t="15774" x="4241800" y="6283325"/>
          <p14:tracePt t="15790" x="4318000" y="6305550"/>
          <p14:tracePt t="15807" x="4384675" y="6327775"/>
          <p14:tracePt t="15840" x="4425950" y="6330950"/>
          <p14:tracePt t="15874" x="4492625" y="6330950"/>
          <p14:tracePt t="15890" x="4546600" y="6346825"/>
          <p14:tracePt t="15907" x="4648200" y="6369050"/>
          <p14:tracePt t="15924" x="4711700" y="6381750"/>
          <p14:tracePt t="15940" x="4749800" y="6388100"/>
          <p14:tracePt t="15957" x="4765675" y="6388100"/>
          <p14:tracePt t="15973" x="4775200" y="6388100"/>
          <p14:tracePt t="15989" x="4791075" y="6388100"/>
          <p14:tracePt t="16007" x="4810125" y="6388100"/>
          <p14:tracePt t="16024" x="4832350" y="6375400"/>
          <p14:tracePt t="16041" x="4879975" y="6362700"/>
          <p14:tracePt t="16058" x="4943475" y="6330950"/>
          <p14:tracePt t="16074" x="4965700" y="6318250"/>
          <p14:tracePt t="16090" x="4984750" y="6305550"/>
          <p14:tracePt t="16107" x="4987925" y="6305550"/>
          <p14:tracePt t="16135" x="4987925" y="6302375"/>
          <p14:tracePt t="16200" x="4987925" y="6296025"/>
          <p14:tracePt t="16207" x="4987925" y="6286500"/>
          <p14:tracePt t="16224" x="4987925" y="6276975"/>
          <p14:tracePt t="16240" x="4987925" y="6267450"/>
          <p14:tracePt t="16256" x="4965700" y="6251575"/>
          <p14:tracePt t="16273" x="4956175" y="6242050"/>
          <p14:tracePt t="16290" x="4946650" y="6232525"/>
          <p14:tracePt t="16307" x="4946650" y="6229350"/>
          <p14:tracePt t="16340" x="4943475" y="6223000"/>
          <p14:tracePt t="16357" x="4930775" y="6207125"/>
          <p14:tracePt t="16373" x="4914900" y="6197600"/>
          <p14:tracePt t="16390" x="4905375" y="6188075"/>
          <p14:tracePt t="16406" x="4902200" y="6181725"/>
          <p14:tracePt t="16442" x="4895850" y="6178550"/>
          <p14:tracePt t="16458" x="4892675" y="6178550"/>
          <p14:tracePt t="16474" x="4883150" y="6178550"/>
          <p14:tracePt t="16491" x="4848225" y="6165850"/>
          <p14:tracePt t="16507" x="4826000" y="6153150"/>
          <p14:tracePt t="16523" x="4787900" y="6140450"/>
          <p14:tracePt t="16539" x="4765675" y="6140450"/>
          <p14:tracePt t="16557" x="4743450" y="6140450"/>
          <p14:tracePt t="16574" x="4733925" y="6140450"/>
          <p14:tracePt t="16591" x="4721225" y="6140450"/>
          <p14:tracePt t="16607" x="4711700" y="6140450"/>
          <p14:tracePt t="16624" x="4695825" y="6140450"/>
          <p14:tracePt t="16640" x="4679950" y="6140450"/>
          <p14:tracePt t="16657" x="4660900" y="6140450"/>
          <p14:tracePt t="16673" x="4645025" y="6140450"/>
          <p14:tracePt t="16690" x="4635500" y="6140450"/>
          <p14:tracePt t="16707" x="4619625" y="6140450"/>
          <p14:tracePt t="16723" x="4613275" y="6140450"/>
          <p14:tracePt t="16741" x="4600575" y="6140450"/>
          <p14:tracePt t="16757" x="4591050" y="6140450"/>
          <p14:tracePt t="16777" x="4584700" y="6140450"/>
          <p14:tracePt t="16789" x="4581525" y="6140450"/>
          <p14:tracePt t="17692" x="4581525" y="6076950"/>
          <p14:tracePt t="17699" x="4562475" y="5984875"/>
          <p14:tracePt t="17707" x="4552950" y="5905500"/>
          <p14:tracePt t="17724" x="4527550" y="5762625"/>
          <p14:tracePt t="17739" x="4470400" y="5451475"/>
          <p14:tracePt t="17757" x="4441825" y="5299075"/>
          <p14:tracePt t="17773" x="4422775" y="5127625"/>
          <p14:tracePt t="17807" x="4422775" y="4772025"/>
          <p14:tracePt t="17840" x="4381500" y="4454525"/>
          <p14:tracePt t="17860" x="4359275" y="4378325"/>
          <p14:tracePt t="17873" x="4327525" y="4298950"/>
          <p14:tracePt t="17890" x="4289425" y="4175125"/>
          <p14:tracePt t="17906" x="4276725" y="4130675"/>
          <p14:tracePt t="17923" x="4270375" y="4102100"/>
          <p14:tracePt t="18290" x="4283075" y="4064000"/>
          <p14:tracePt t="18296" x="4298950" y="4016375"/>
          <p14:tracePt t="18306" x="4314825" y="3975100"/>
          <p14:tracePt t="18323" x="4359275" y="3854450"/>
          <p14:tracePt t="18340" x="4410075" y="3663950"/>
          <p14:tracePt t="18356" x="4445000" y="3533775"/>
          <p14:tracePt t="18373" x="4460875" y="3425825"/>
          <p14:tracePt t="18406" x="4498975" y="3251200"/>
          <p14:tracePt t="18440" x="4518025" y="3149600"/>
          <p14:tracePt t="18456" x="4524375" y="3127375"/>
          <p14:tracePt t="18473" x="4530725" y="3095625"/>
          <p14:tracePt t="18490" x="4530725" y="3048000"/>
          <p14:tracePt t="18506" x="4530725" y="3003550"/>
          <p14:tracePt t="18523" x="4530725" y="2959100"/>
          <p14:tracePt t="18540" x="4543425" y="2898775"/>
          <p14:tracePt t="18557" x="4556125" y="2860675"/>
          <p14:tracePt t="18573" x="4556125" y="2816225"/>
          <p14:tracePt t="18589" x="4559300" y="2752725"/>
          <p14:tracePt t="18606" x="4559300" y="2717800"/>
          <p14:tracePt t="18623" x="4559300" y="2673350"/>
          <p14:tracePt t="18640" x="4556125" y="2587625"/>
          <p14:tracePt t="18656" x="4549775" y="2524125"/>
          <p14:tracePt t="18675" x="4549775" y="2479675"/>
          <p14:tracePt t="18690" x="4549775" y="2425700"/>
          <p14:tracePt t="18707" x="4549775" y="2403475"/>
          <p14:tracePt t="18723" x="4549775" y="2374900"/>
          <p14:tracePt t="18739" x="4549775" y="2343150"/>
          <p14:tracePt t="18756" x="4549775" y="2311400"/>
          <p14:tracePt t="18773" x="4549775" y="2282825"/>
          <p14:tracePt t="18790" x="4549775" y="2228850"/>
          <p14:tracePt t="18807" x="4549775" y="2190750"/>
          <p14:tracePt t="18824" x="4549775" y="2162175"/>
          <p14:tracePt t="18827" x="4549775" y="2143125"/>
          <p14:tracePt t="18840" x="4549775" y="2127250"/>
          <p14:tracePt t="18857" x="4549775" y="2117725"/>
          <p14:tracePt t="18874" x="4546600" y="2098675"/>
          <p14:tracePt t="18947" x="4540250" y="2098675"/>
          <p14:tracePt t="18961" x="4537075" y="2098675"/>
          <p14:tracePt t="18982" x="4530725" y="2098675"/>
          <p14:tracePt t="18989" x="4527550" y="2098675"/>
          <p14:tracePt t="18996" x="4521200" y="2098675"/>
          <p14:tracePt t="19006" x="4511675" y="2098675"/>
          <p14:tracePt t="19023" x="4495800" y="2098675"/>
          <p14:tracePt t="19039" x="4486275" y="2098675"/>
          <p14:tracePt t="19056" x="4476750" y="2111375"/>
          <p14:tracePt t="19074" x="4454525" y="2127250"/>
          <p14:tracePt t="19090" x="4451350" y="2136775"/>
          <p14:tracePt t="19106" x="4445000" y="2165350"/>
          <p14:tracePt t="19124" x="4435475" y="2187575"/>
          <p14:tracePt t="19140" x="4425950" y="2203450"/>
          <p14:tracePt t="19156" x="4406900" y="2219325"/>
          <p14:tracePt t="19173" x="4394200" y="2232025"/>
          <p14:tracePt t="19189" x="4381500" y="2247900"/>
          <p14:tracePt t="19206" x="4381500" y="2279650"/>
          <p14:tracePt t="19223" x="4381500" y="2311400"/>
          <p14:tracePt t="19239" x="4375150" y="2339975"/>
          <p14:tracePt t="19257" x="4375150" y="2362200"/>
          <p14:tracePt t="19274" x="4365625" y="2390775"/>
          <p14:tracePt t="19290" x="4356100" y="2400300"/>
          <p14:tracePt t="19306" x="4349750" y="2409825"/>
          <p14:tracePt t="19323" x="4340225" y="2441575"/>
          <p14:tracePt t="19339" x="4333875" y="2463800"/>
          <p14:tracePt t="19356" x="4327525" y="2495550"/>
          <p14:tracePt t="19374" x="4308475" y="2568575"/>
          <p14:tracePt t="19390" x="4292600" y="2632075"/>
          <p14:tracePt t="19407" x="4276725" y="2717800"/>
          <p14:tracePt t="19423" x="4241800" y="2832100"/>
          <p14:tracePt t="19439" x="4206875" y="2921000"/>
          <p14:tracePt t="19456" x="4191000" y="3003550"/>
          <p14:tracePt t="19474" x="4175125" y="3190875"/>
          <p14:tracePt t="19490" x="4175125" y="3317875"/>
          <p14:tracePt t="19507" x="4191000" y="3479800"/>
          <p14:tracePt t="19525" x="4191000" y="3708400"/>
          <p14:tracePt t="19540" x="4191000" y="3844925"/>
          <p14:tracePt t="19557" x="4191000" y="3949700"/>
          <p14:tracePt t="19573" x="4191000" y="4057650"/>
          <p14:tracePt t="19589" x="4191000" y="4092575"/>
          <p14:tracePt t="19606" x="4197350" y="4124325"/>
          <p14:tracePt t="19623" x="4213225" y="4165600"/>
          <p14:tracePt t="19640" x="4244975" y="4203700"/>
          <p14:tracePt t="19657" x="4286250" y="4244975"/>
          <p14:tracePt t="19673" x="4375150" y="4311650"/>
          <p14:tracePt t="19690" x="4416425" y="4337050"/>
          <p14:tracePt t="19706" x="4454525" y="4365625"/>
          <p14:tracePt t="19723" x="4495800" y="4381500"/>
          <p14:tracePt t="19739" x="4521200" y="4394200"/>
          <p14:tracePt t="19757" x="4549775" y="4394200"/>
          <p14:tracePt t="19773" x="4575175" y="4394200"/>
          <p14:tracePt t="19790" x="4587875" y="4394200"/>
          <p14:tracePt t="19807" x="4600575" y="4403725"/>
          <p14:tracePt t="19823" x="4616450" y="4416425"/>
          <p14:tracePt t="19840" x="4622800" y="4422775"/>
          <p14:tracePt t="19904" x="4622800" y="4425950"/>
          <p14:tracePt t="19925" x="4622800" y="4432300"/>
          <p14:tracePt t="19932" x="4619625" y="4432300"/>
          <p14:tracePt t="19940" x="4616450" y="4435475"/>
          <p14:tracePt t="19957" x="4606925" y="4435475"/>
          <p14:tracePt t="19973" x="4584700" y="4441825"/>
          <p14:tracePt t="20030" x="4584700" y="4438650"/>
          <p14:tracePt t="20037" x="4584700" y="4435475"/>
          <p14:tracePt t="20045" x="4587875" y="4422775"/>
          <p14:tracePt t="20056" x="4594225" y="4403725"/>
          <p14:tracePt t="20073" x="4619625" y="4340225"/>
          <p14:tracePt t="20090" x="4632325" y="4286250"/>
          <p14:tracePt t="20106" x="4648200" y="4213225"/>
          <p14:tracePt t="20123" x="4702175" y="4095750"/>
          <p14:tracePt t="20139" x="4733925" y="4029075"/>
          <p14:tracePt t="20156" x="4765675" y="3981450"/>
          <p14:tracePt t="20173" x="4791075" y="3943350"/>
          <p14:tracePt t="20190" x="4800600" y="3927475"/>
          <p14:tracePt t="20207" x="4800600" y="3917950"/>
          <p14:tracePt t="20223" x="4800600" y="3914775"/>
          <p14:tracePt t="20301" x="4794250" y="3914775"/>
          <p14:tracePt t="20308" x="4791075" y="3914775"/>
          <p14:tracePt t="20323" x="4778375" y="3914775"/>
          <p14:tracePt t="20340" x="4768850" y="3914775"/>
          <p14:tracePt t="20357" x="4756150" y="3914775"/>
          <p14:tracePt t="20373" x="4740275" y="3914775"/>
          <p14:tracePt t="20390" x="4733925" y="3914775"/>
          <p14:tracePt t="20406" x="4730750" y="3914775"/>
          <p14:tracePt t="20423" x="4714875" y="3914775"/>
          <p14:tracePt t="20439" x="4699000" y="3914775"/>
          <p14:tracePt t="20457" x="4689475" y="3914775"/>
          <p14:tracePt t="20473" x="4676775" y="3905250"/>
          <p14:tracePt t="20490" x="4667250" y="3905250"/>
          <p14:tracePt t="20507" x="4651375" y="3905250"/>
          <p14:tracePt t="20523" x="4635500" y="3905250"/>
          <p14:tracePt t="20539" x="4625975" y="3898900"/>
          <p14:tracePt t="20556" x="4616450" y="3895725"/>
          <p14:tracePt t="20573" x="4575175" y="3870325"/>
          <p14:tracePt t="20590" x="4546600" y="3857625"/>
          <p14:tracePt t="20607" x="4521200" y="3841750"/>
          <p14:tracePt t="20623" x="4483100" y="3797300"/>
          <p14:tracePt t="20640" x="4479925" y="3752850"/>
          <p14:tracePt t="20656" x="4479925" y="3714750"/>
          <p14:tracePt t="20673" x="4505325" y="3663950"/>
          <p14:tracePt t="20689" x="4518025" y="3654425"/>
          <p14:tracePt t="20706" x="4521200" y="3644900"/>
          <p14:tracePt t="20723" x="4521200" y="3629025"/>
          <p14:tracePt t="20740" x="4521200" y="3625850"/>
          <p14:tracePt t="20758" x="4527550" y="3619500"/>
          <p14:tracePt t="20773" x="4527550" y="3616325"/>
          <p14:tracePt t="20790" x="4537075" y="3609975"/>
          <p14:tracePt t="20806" x="4552950" y="3600450"/>
          <p14:tracePt t="20822" x="4556125" y="3594100"/>
          <p14:tracePt t="20839" x="4562475" y="3594100"/>
          <p14:tracePt t="20857" x="4565650" y="3594100"/>
          <p14:tracePt t="20873" x="4575175" y="3594100"/>
          <p14:tracePt t="20890" x="4584700" y="3594100"/>
          <p14:tracePt t="20907" x="4606925" y="3594100"/>
          <p14:tracePt t="20923" x="4616450" y="3594100"/>
          <p14:tracePt t="20939" x="4632325" y="3594100"/>
          <p14:tracePt t="20956" x="4645025" y="3594100"/>
          <p14:tracePt t="20973" x="4660900" y="3594100"/>
          <p14:tracePt t="20989" x="4670425" y="3594100"/>
          <p14:tracePt t="21008" x="4686300" y="3603625"/>
          <p14:tracePt t="21023" x="4702175" y="3613150"/>
          <p14:tracePt t="21040" x="4711700" y="3622675"/>
          <p14:tracePt t="21057" x="4730750" y="3641725"/>
          <p14:tracePt t="21073" x="4746625" y="3654425"/>
          <p14:tracePt t="21089" x="4756150" y="3663950"/>
          <p14:tracePt t="21106" x="4765675" y="3663950"/>
          <p14:tracePt t="21123" x="4765675" y="3667125"/>
          <p14:tracePt t="21140" x="4765675" y="3676650"/>
          <p14:tracePt t="21158" x="4765675" y="3698875"/>
          <p14:tracePt t="21173" x="4772025" y="3708400"/>
          <p14:tracePt t="21190" x="4772025" y="3717925"/>
          <p14:tracePt t="21207" x="4772025" y="3730625"/>
          <p14:tracePt t="21223" x="4772025" y="3746500"/>
          <p14:tracePt t="21239" x="4772025" y="3752850"/>
          <p14:tracePt t="21257" x="4772025" y="3756025"/>
          <p14:tracePt t="21272" x="4772025" y="3765550"/>
          <p14:tracePt t="21289" x="4772025" y="3775075"/>
          <p14:tracePt t="21306" x="4772025" y="3797300"/>
          <p14:tracePt t="21323" x="4768850" y="3806825"/>
          <p14:tracePt t="21339" x="4768850" y="3816350"/>
          <p14:tracePt t="21342" x="4765675" y="3819525"/>
          <p14:tracePt t="21356" x="4759325" y="3832225"/>
          <p14:tracePt t="21372" x="4749800" y="3844925"/>
          <p14:tracePt t="21389" x="4733925" y="3851275"/>
          <p14:tracePt t="21406" x="4724400" y="3860800"/>
          <p14:tracePt t="21423" x="4721225" y="3870325"/>
          <p14:tracePt t="21440" x="4721225" y="3876675"/>
          <p14:tracePt t="21457" x="4714875" y="3876675"/>
          <p14:tracePt t="21473" x="4708525" y="3879850"/>
          <p14:tracePt t="21489" x="4705350" y="3892550"/>
          <p14:tracePt t="21506" x="4686300" y="3895725"/>
          <p14:tracePt t="21522" x="4673600" y="3895725"/>
          <p14:tracePt t="21539" x="4654550" y="3902075"/>
          <p14:tracePt t="21558" x="4632325" y="3908425"/>
          <p14:tracePt t="21573" x="4622800" y="3908425"/>
          <p14:tracePt t="21590" x="4613275" y="3908425"/>
          <p14:tracePt t="21607" x="4603750" y="3908425"/>
          <p14:tracePt t="21649" x="4597400" y="3908425"/>
          <p14:tracePt t="21672" x="4587875" y="3908425"/>
          <p14:tracePt t="21729" x="4587875" y="3905250"/>
          <p14:tracePt t="21736" x="4587875" y="3898900"/>
          <p14:tracePt t="21744" x="4587875" y="3895725"/>
          <p14:tracePt t="21757" x="4578350" y="3879850"/>
          <p14:tracePt t="21773" x="4572000" y="3870325"/>
          <p14:tracePt t="21789" x="4572000" y="3860800"/>
          <p14:tracePt t="21806" x="4568825" y="3844925"/>
          <p14:tracePt t="21823" x="4568825" y="3829050"/>
          <p14:tracePt t="21839" x="4568825" y="3825875"/>
          <p14:tracePt t="21843" x="4568825" y="3819525"/>
          <p14:tracePt t="21857" x="4568825" y="3810000"/>
          <p14:tracePt t="21873" x="4559300" y="3794125"/>
          <p14:tracePt t="21890" x="4546600" y="3759200"/>
          <p14:tracePt t="21907" x="4495800" y="3663950"/>
          <p14:tracePt t="21923" x="4448175" y="3581400"/>
          <p14:tracePt t="21939" x="4413250" y="3460750"/>
          <p14:tracePt t="21956" x="4368800" y="3282950"/>
          <p14:tracePt t="21973" x="4352925" y="3152775"/>
          <p14:tracePt t="21989" x="4314825" y="2968625"/>
          <p14:tracePt t="22007" x="4159250" y="2644775"/>
          <p14:tracePt t="22023" x="3956050" y="2359025"/>
          <p14:tracePt t="22043" x="3759200" y="2124075"/>
          <p14:tracePt t="22058" x="3651250" y="2006600"/>
          <p14:tracePt t="22074" x="3584575" y="1924050"/>
          <p14:tracePt t="22089" x="3552825" y="1885950"/>
          <p14:tracePt t="22107" x="3524250" y="1854200"/>
          <p14:tracePt t="22123" x="3517900" y="1844675"/>
          <p14:tracePt t="22140" x="3517900" y="1835150"/>
          <p14:tracePt t="22157" x="3517900" y="1822450"/>
          <p14:tracePt t="22173" x="3517900" y="1806575"/>
          <p14:tracePt t="22228" x="3514725" y="1806575"/>
          <p14:tracePt t="22235" x="3508375" y="1806575"/>
          <p14:tracePt t="22243" x="3505200" y="1806575"/>
          <p14:tracePt t="22256" x="3492500" y="1806575"/>
          <p14:tracePt t="22273" x="3482975" y="1806575"/>
          <p14:tracePt t="22290" x="3470275" y="1806575"/>
          <p14:tracePt t="22307" x="3441700" y="1828800"/>
          <p14:tracePt t="22323" x="3409950" y="1847850"/>
          <p14:tracePt t="22340" x="3384550" y="1879600"/>
          <p14:tracePt t="22343" x="3371850" y="1892300"/>
          <p14:tracePt t="22356" x="3352800" y="1924050"/>
          <p14:tracePt t="22373" x="3346450" y="1974850"/>
          <p14:tracePt t="22390" x="3365500" y="2047875"/>
          <p14:tracePt t="22407" x="3400425" y="2143125"/>
          <p14:tracePt t="22423" x="3438525" y="2200275"/>
          <p14:tracePt t="22440" x="3448050" y="2232025"/>
          <p14:tracePt t="22456" x="3467100" y="2266950"/>
          <p14:tracePt t="22472" x="3476625" y="2282825"/>
          <p14:tracePt t="22489" x="3498850" y="2292350"/>
          <p14:tracePt t="22507" x="3543300" y="2324100"/>
          <p14:tracePt t="22523" x="3587750" y="2343150"/>
          <p14:tracePt t="22540" x="3625850" y="2355850"/>
          <p14:tracePt t="22557" x="3654425" y="2368550"/>
          <p14:tracePt t="22573" x="3663950" y="2368550"/>
          <p14:tracePt t="22589" x="3679825" y="2368550"/>
          <p14:tracePt t="22606" x="3692525" y="2368550"/>
          <p14:tracePt t="22623" x="3702050" y="2365375"/>
          <p14:tracePt t="22639" x="3733800" y="2355850"/>
          <p14:tracePt t="22657" x="3768725" y="2336800"/>
          <p14:tracePt t="22673" x="3797300" y="2336800"/>
          <p14:tracePt t="22690" x="3806825" y="2336800"/>
          <p14:tracePt t="22707" x="3819525" y="2336800"/>
          <p14:tracePt t="22723" x="3832225" y="2336800"/>
          <p14:tracePt t="22740" x="3844925" y="2327275"/>
          <p14:tracePt t="22756" x="3860800" y="2317750"/>
          <p14:tracePt t="22772" x="3870325" y="2308225"/>
          <p14:tracePt t="22790" x="3879850" y="2301875"/>
          <p14:tracePt t="22807" x="3895725" y="2301875"/>
          <p14:tracePt t="22823" x="3895725" y="2286000"/>
          <p14:tracePt t="22840" x="3895725" y="2276475"/>
          <p14:tracePt t="22857" x="3895725" y="2263775"/>
          <p14:tracePt t="22873" x="3892550" y="2247900"/>
          <p14:tracePt t="22889" x="3892550" y="2232025"/>
          <p14:tracePt t="22906" x="3892550" y="2212975"/>
          <p14:tracePt t="22922" x="3892550" y="2203450"/>
          <p14:tracePt t="22940" x="3892550" y="2187575"/>
          <p14:tracePt t="22957" x="3892550" y="2178050"/>
          <p14:tracePt t="22973" x="3892550" y="2168525"/>
          <p14:tracePt t="22991" x="3892550" y="2162175"/>
          <p14:tracePt t="23006" x="3892550" y="2146300"/>
          <p14:tracePt t="23023" x="3902075" y="2133600"/>
          <p14:tracePt t="23039" x="3911600" y="2120900"/>
          <p14:tracePt t="23056" x="3930650" y="2108200"/>
          <p14:tracePt t="23072" x="3952875" y="2101850"/>
          <p14:tracePt t="23091" x="3975100" y="2101850"/>
          <p14:tracePt t="23107" x="4038600" y="2101850"/>
          <p14:tracePt t="23123" x="4098925" y="2105025"/>
          <p14:tracePt t="23141" x="4232275" y="2130425"/>
          <p14:tracePt t="23157" x="4318000" y="2143125"/>
          <p14:tracePt t="23173" x="4381500" y="2165350"/>
          <p14:tracePt t="23190" x="4422775" y="2184400"/>
          <p14:tracePt t="23206" x="4435475" y="2184400"/>
          <p14:tracePt t="23222" x="4438650" y="2184400"/>
          <p14:tracePt t="23240" x="4438650" y="2193925"/>
          <p14:tracePt t="23257" x="4438650" y="2203450"/>
          <p14:tracePt t="23273" x="4445000" y="2219325"/>
          <p14:tracePt t="23290" x="4445000" y="2235200"/>
          <p14:tracePt t="23307" x="4445000" y="2244725"/>
          <p14:tracePt t="23323" x="4445000" y="2254250"/>
          <p14:tracePt t="23340" x="4445000" y="2273300"/>
          <p14:tracePt t="23356" x="4445000" y="2282825"/>
          <p14:tracePt t="23373" x="4441825" y="2292350"/>
          <p14:tracePt t="23389" x="4441825" y="2301875"/>
          <p14:tracePt t="23406" x="4432300" y="2324100"/>
          <p14:tracePt t="23422" x="4425950" y="2333625"/>
          <p14:tracePt t="23440" x="4406900" y="2349500"/>
          <p14:tracePt t="23456" x="4397375" y="2352675"/>
          <p14:tracePt t="23473" x="4387850" y="2359025"/>
          <p14:tracePt t="23490" x="4365625" y="2368550"/>
          <p14:tracePt t="23506" x="4356100" y="2368550"/>
          <p14:tracePt t="23522" x="4346575" y="2368550"/>
          <p14:tracePt t="23540" x="4330700" y="2378075"/>
          <p14:tracePt t="23556" x="4318000" y="2384425"/>
          <p14:tracePt t="23573" x="4308475" y="2393950"/>
          <p14:tracePt t="23590" x="4292600" y="2403475"/>
          <p14:tracePt t="23606" x="4283075" y="2409825"/>
          <p14:tracePt t="23622" x="4267200" y="2409825"/>
          <p14:tracePt t="23639" x="4251325" y="2409825"/>
          <p14:tracePt t="23656" x="4241800" y="2409825"/>
          <p14:tracePt t="23734" x="4241800" y="2406650"/>
          <p14:tracePt t="23740" x="4244975" y="2400300"/>
          <p14:tracePt t="23756" x="4254500" y="2390775"/>
          <p14:tracePt t="23773" x="4283075" y="2381250"/>
          <p14:tracePt t="23790" x="4305300" y="2359025"/>
          <p14:tracePt t="23806" x="4314825" y="2352675"/>
          <p14:tracePt t="23823" x="4330700" y="2352675"/>
          <p14:tracePt t="23840" x="4337050" y="2352675"/>
          <p14:tracePt t="23857" x="4340225" y="2352675"/>
          <p14:tracePt t="23872" x="4346575" y="2352675"/>
          <p14:tracePt t="23890" x="4349750" y="2352675"/>
          <p14:tracePt t="23905" x="4359275" y="2352675"/>
          <p14:tracePt t="23923" x="4365625" y="2355850"/>
          <p14:tracePt t="23940" x="4387850" y="2378075"/>
          <p14:tracePt t="23956" x="4387850" y="2387600"/>
          <p14:tracePt t="23973" x="4391025" y="2390775"/>
          <p14:tracePt t="24055" x="4391025" y="2397125"/>
          <p14:tracePt t="24297" x="4378325" y="2397125"/>
          <p14:tracePt t="24303" x="4375150" y="2397125"/>
          <p14:tracePt t="24311" x="4368800" y="2397125"/>
          <p14:tracePt t="24339" x="4371975" y="2397125"/>
          <p14:tracePt t="24355" x="4400550" y="2397125"/>
          <p14:tracePt t="24389" x="4448175" y="2397125"/>
          <p14:tracePt t="24406" x="4457700" y="2397125"/>
          <p14:tracePt t="24423" x="4467225" y="2397125"/>
          <p14:tracePt t="24439" x="4508500" y="2397125"/>
          <p14:tracePt t="24455" x="4537075" y="2397125"/>
          <p14:tracePt t="24473" x="4581525" y="2393950"/>
          <p14:tracePt t="24489" x="4635500" y="2393950"/>
          <p14:tracePt t="24506" x="4651375" y="2393950"/>
          <p14:tracePt t="24523" x="4660900" y="2393950"/>
          <p14:tracePt t="24540" x="4676775" y="2393950"/>
          <p14:tracePt t="24769" x="4670425" y="2393950"/>
          <p14:tracePt t="24811" x="4664075" y="2393950"/>
          <p14:tracePt t="24840" x="4660900" y="2393950"/>
          <p14:tracePt t="24875" x="4654550" y="2393950"/>
          <p14:tracePt t="24905" x="4654550" y="24003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2071688" y="0"/>
            <a:ext cx="43164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3200"/>
              <a:t>Paléoarbres: </a:t>
            </a:r>
            <a:r>
              <a:rPr lang="fr-FR" altLang="fr-FR" sz="3200" i="1">
                <a:solidFill>
                  <a:srgbClr val="FF0000"/>
                </a:solidFill>
              </a:rPr>
              <a:t>Lauraceae</a:t>
            </a:r>
          </a:p>
        </p:txBody>
      </p:sp>
      <p:sp>
        <p:nvSpPr>
          <p:cNvPr id="13315" name="ZoneTexte 3"/>
          <p:cNvSpPr txBox="1">
            <a:spLocks noChangeArrowheads="1"/>
          </p:cNvSpPr>
          <p:nvPr/>
        </p:nvSpPr>
        <p:spPr bwMode="auto">
          <a:xfrm>
            <a:off x="714375" y="5000625"/>
            <a:ext cx="2362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Cinnamomum  verum,</a:t>
            </a:r>
          </a:p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 </a:t>
            </a:r>
            <a:r>
              <a:rPr lang="fr-FR" altLang="fr-FR">
                <a:solidFill>
                  <a:srgbClr val="FF0000"/>
                </a:solidFill>
              </a:rPr>
              <a:t>Cannellier,  »karfa »</a:t>
            </a:r>
          </a:p>
        </p:txBody>
      </p:sp>
      <p:pic>
        <p:nvPicPr>
          <p:cNvPr id="13316" name="Picture 2" descr="http://gardenbreizh.org/modules/pix/cache/photos_480000/GBPIX_photo_4858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8688"/>
            <a:ext cx="4857750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http://3.bp.blogspot.com/_XXl_LxZb1oM/R8KYy4SrHmI/AAAAAAAAALw/xrUKJV2e_Cg/s320/DSCF15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143000"/>
            <a:ext cx="3929062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http://www.desepicesamaguise.com/media/fotolia_454588_xs__068845100_1738_141220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162425"/>
            <a:ext cx="404812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93"/>
    </mc:Choice>
    <mc:Fallback>
      <p:transition spd="slow" advTm="46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08" x="4721225" y="2292350"/>
          <p14:tracePt t="4415" x="4835525" y="2127250"/>
          <p14:tracePt t="4427" x="5006975" y="1828800"/>
          <p14:tracePt t="4443" x="5581650" y="885825"/>
          <p14:tracePt t="4461" x="5775325" y="444500"/>
          <p14:tracePt t="4482" x="5876925" y="0"/>
          <p14:tracePt t="4501" x="5832475" y="0"/>
          <p14:tracePt t="4528" x="5692775" y="0"/>
          <p14:tracePt t="4559" x="5578475" y="0"/>
          <p14:tracePt t="4880" x="5505450" y="22225"/>
          <p14:tracePt t="4886" x="5422900" y="50800"/>
          <p14:tracePt t="4894" x="5349875" y="85725"/>
          <p14:tracePt t="4910" x="5235575" y="146050"/>
          <p14:tracePt t="4926" x="5111750" y="228600"/>
          <p14:tracePt t="4943" x="4943475" y="349250"/>
          <p14:tracePt t="4960" x="4851400" y="409575"/>
          <p14:tracePt t="4977" x="4772025" y="466725"/>
          <p14:tracePt t="4993" x="4679950" y="533400"/>
          <p14:tracePt t="5010" x="4635500" y="558800"/>
          <p14:tracePt t="5014" x="4616450" y="574675"/>
          <p14:tracePt t="5026" x="4603750" y="593725"/>
          <p14:tracePt t="5044" x="4559300" y="609600"/>
          <p14:tracePt t="5060" x="4537075" y="622300"/>
          <p14:tracePt t="5076" x="4514850" y="622300"/>
          <p14:tracePt t="5093" x="4498975" y="622300"/>
          <p14:tracePt t="5109" x="4489450" y="622300"/>
          <p14:tracePt t="5127" x="4473575" y="622300"/>
          <p14:tracePt t="5143" x="4460875" y="622300"/>
          <p14:tracePt t="5160" x="4454525" y="622300"/>
          <p14:tracePt t="5214" x="4454525" y="619125"/>
          <p14:tracePt t="5221" x="4457700" y="615950"/>
          <p14:tracePt t="5227" x="4460875" y="609600"/>
          <p14:tracePt t="5243" x="4476750" y="600075"/>
          <p14:tracePt t="5259" x="4492625" y="584200"/>
          <p14:tracePt t="5277" x="4508500" y="568325"/>
          <p14:tracePt t="5293" x="4518025" y="568325"/>
          <p14:tracePt t="5309" x="4533900" y="568325"/>
          <p14:tracePt t="5327" x="4546600" y="568325"/>
          <p14:tracePt t="5343" x="4562475" y="568325"/>
          <p14:tracePt t="5360" x="4591050" y="568325"/>
          <p14:tracePt t="5377" x="4619625" y="571500"/>
          <p14:tracePt t="5393" x="4635500" y="581025"/>
          <p14:tracePt t="5410" x="4645025" y="581025"/>
          <p14:tracePt t="5427" x="4657725" y="596900"/>
          <p14:tracePt t="5444" x="4667250" y="600075"/>
          <p14:tracePt t="5460" x="4683125" y="600075"/>
          <p14:tracePt t="5477" x="4711700" y="615950"/>
          <p14:tracePt t="5493" x="4740275" y="622300"/>
          <p14:tracePt t="5509" x="4756150" y="622300"/>
          <p14:tracePt t="5527" x="4778375" y="628650"/>
          <p14:tracePt t="5543" x="4794250" y="628650"/>
          <p14:tracePt t="5560" x="4816475" y="628650"/>
          <p14:tracePt t="5577" x="4860925" y="628650"/>
          <p14:tracePt t="5594" x="4914900" y="628650"/>
          <p14:tracePt t="5610" x="4984750" y="628650"/>
          <p14:tracePt t="5627" x="5064125" y="628650"/>
          <p14:tracePt t="5643" x="5092700" y="628650"/>
          <p14:tracePt t="5659" x="5114925" y="628650"/>
          <p14:tracePt t="5677" x="5130800" y="628650"/>
          <p14:tracePt t="5693" x="5133975" y="628650"/>
          <p14:tracePt t="5710" x="5143500" y="628650"/>
          <p14:tracePt t="5727" x="5197475" y="628650"/>
          <p14:tracePt t="5743" x="5251450" y="647700"/>
          <p14:tracePt t="5760" x="5305425" y="657225"/>
          <p14:tracePt t="5777" x="5375275" y="663575"/>
          <p14:tracePt t="5793" x="5410200" y="669925"/>
          <p14:tracePt t="5810" x="5426075" y="669925"/>
          <p14:tracePt t="5828" x="5467350" y="673100"/>
          <p14:tracePt t="5844" x="5489575" y="685800"/>
          <p14:tracePt t="5860" x="5553075" y="698500"/>
          <p14:tracePt t="5877" x="5734050" y="758825"/>
          <p14:tracePt t="5894" x="5810250" y="774700"/>
          <p14:tracePt t="5910" x="5864225" y="793750"/>
          <p14:tracePt t="5927" x="5915025" y="812800"/>
          <p14:tracePt t="5944" x="5930900" y="812800"/>
          <p14:tracePt t="5960" x="5953125" y="812800"/>
          <p14:tracePt t="5977" x="6000750" y="825500"/>
          <p14:tracePt t="5994" x="6054725" y="838200"/>
          <p14:tracePt t="6011" x="6127750" y="854075"/>
          <p14:tracePt t="6027" x="6203950" y="882650"/>
          <p14:tracePt t="6043" x="6219825" y="892175"/>
          <p14:tracePt t="6060" x="6235700" y="898525"/>
          <p14:tracePt t="6077" x="6245225" y="898525"/>
          <p14:tracePt t="6114" x="6248400" y="898525"/>
          <p14:tracePt t="6127" x="6257925" y="901700"/>
          <p14:tracePt t="6143" x="6270625" y="908050"/>
          <p14:tracePt t="6159" x="6273800" y="911225"/>
          <p14:tracePt t="6175" x="6283325" y="911225"/>
          <p14:tracePt t="6269" x="6283325" y="923925"/>
          <p14:tracePt t="6899" x="6203950" y="965200"/>
          <p14:tracePt t="6906" x="6080125" y="1025525"/>
          <p14:tracePt t="6914" x="5911850" y="1085850"/>
          <p14:tracePt t="6927" x="5616575" y="1200150"/>
          <p14:tracePt t="6943" x="5235575" y="1397000"/>
          <p14:tracePt t="6965" x="4686300" y="1724025"/>
          <p14:tracePt t="6985" x="4251325" y="2047875"/>
          <p14:tracePt t="7012" x="3711575" y="2527300"/>
          <p14:tracePt t="7045" x="3194050" y="3108325"/>
          <p14:tracePt t="7050" x="3079750" y="3273425"/>
          <p14:tracePt t="7062" x="2965450" y="3432175"/>
          <p14:tracePt t="7082" x="2822575" y="3708400"/>
          <p14:tracePt t="7094" x="2797175" y="3768725"/>
          <p14:tracePt t="7110" x="2768600" y="3848100"/>
          <p14:tracePt t="7126" x="2724150" y="3943350"/>
          <p14:tracePt t="7143" x="2714625" y="4025900"/>
          <p14:tracePt t="7539" x="2682875" y="4067175"/>
          <p14:tracePt t="7546" x="2657475" y="4105275"/>
          <p14:tracePt t="7559" x="2616200" y="4149725"/>
          <p14:tracePt t="7577" x="2527300" y="4324350"/>
          <p14:tracePt t="7593" x="2473325" y="4476750"/>
          <p14:tracePt t="7626" x="2381250" y="4908550"/>
          <p14:tracePt t="7661" x="2346325" y="5257800"/>
          <p14:tracePt t="7677" x="2346325" y="5362575"/>
          <p14:tracePt t="7693" x="2346325" y="5407025"/>
          <p14:tracePt t="7710" x="2362200" y="5470525"/>
          <p14:tracePt t="7727" x="2374900" y="5514975"/>
          <p14:tracePt t="7743" x="2387600" y="5553075"/>
          <p14:tracePt t="7760" x="2393950" y="5600700"/>
          <p14:tracePt t="7776" x="2393950" y="5629275"/>
          <p14:tracePt t="7793" x="2393950" y="5651500"/>
          <p14:tracePt t="7810" x="2393950" y="5686425"/>
          <p14:tracePt t="7826" x="2393950" y="5695950"/>
          <p14:tracePt t="7843" x="2393950" y="5705475"/>
          <p14:tracePt t="7860" x="2393950" y="5724525"/>
          <p14:tracePt t="7876" x="2393950" y="5737225"/>
          <p14:tracePt t="7893" x="2393950" y="5746750"/>
          <p14:tracePt t="7910" x="2393950" y="5759450"/>
          <p14:tracePt t="7926" x="2393950" y="5775325"/>
          <p14:tracePt t="7943" x="2393950" y="5784850"/>
          <p14:tracePt t="7960" x="2393950" y="5800725"/>
          <p14:tracePt t="7976" x="2393950" y="5810250"/>
          <p14:tracePt t="7993" x="2393950" y="5826125"/>
          <p14:tracePt t="8010" x="2393950" y="5835650"/>
          <p14:tracePt t="8043" x="2393950" y="5838825"/>
          <p14:tracePt t="10524" x="2339975" y="5822950"/>
          <p14:tracePt t="10531" x="2270125" y="5794375"/>
          <p14:tracePt t="10544" x="2089150" y="5708650"/>
          <p14:tracePt t="10560" x="1911350" y="5645150"/>
          <p14:tracePt t="10577" x="1771650" y="5610225"/>
          <p14:tracePt t="10593" x="1600200" y="5549900"/>
          <p14:tracePt t="10610" x="1482725" y="5534025"/>
          <p14:tracePt t="10643" x="1225550" y="5524500"/>
          <p14:tracePt t="10677" x="1069975" y="5527675"/>
          <p14:tracePt t="10694" x="1006475" y="5527675"/>
          <p14:tracePt t="10710" x="971550" y="5527675"/>
          <p14:tracePt t="10727" x="927100" y="5527675"/>
          <p14:tracePt t="10743" x="863600" y="5511800"/>
          <p14:tracePt t="10760" x="831850" y="5489575"/>
          <p14:tracePt t="10776" x="793750" y="5461000"/>
          <p14:tracePt t="10793" x="765175" y="5438775"/>
          <p14:tracePt t="10809" x="755650" y="5429250"/>
          <p14:tracePt t="10826" x="739775" y="5422900"/>
          <p14:tracePt t="10843" x="739775" y="5410200"/>
          <p14:tracePt t="10860" x="739775" y="5400675"/>
          <p14:tracePt t="10876" x="727075" y="5384800"/>
          <p14:tracePt t="10893" x="717550" y="5368925"/>
          <p14:tracePt t="10909" x="717550" y="5359400"/>
          <p14:tracePt t="10926" x="717550" y="5356225"/>
          <p14:tracePt t="11044" x="714375" y="5362575"/>
          <p14:tracePt t="11051" x="708025" y="5365750"/>
          <p14:tracePt t="11059" x="708025" y="5372100"/>
          <p14:tracePt t="11076" x="704850" y="5381625"/>
          <p14:tracePt t="11093" x="704850" y="5400675"/>
          <p14:tracePt t="11109" x="704850" y="5410200"/>
          <p14:tracePt t="11127" x="704850" y="5419725"/>
          <p14:tracePt t="11143" x="698500" y="5419725"/>
          <p14:tracePt t="11165" x="698500" y="5426075"/>
          <p14:tracePt t="11222" x="701675" y="5426075"/>
          <p14:tracePt t="11229" x="704850" y="5426075"/>
          <p14:tracePt t="11243" x="714375" y="5426075"/>
          <p14:tracePt t="11259" x="723900" y="5426075"/>
          <p14:tracePt t="11277" x="730250" y="5426075"/>
          <p14:tracePt t="11293" x="733425" y="5426075"/>
          <p14:tracePt t="11309" x="746125" y="5426075"/>
          <p14:tracePt t="11325" x="749300" y="5422900"/>
          <p14:tracePt t="11343" x="765175" y="5413375"/>
          <p14:tracePt t="11359" x="774700" y="5410200"/>
          <p14:tracePt t="11376" x="784225" y="5403850"/>
          <p14:tracePt t="11392" x="803275" y="5403850"/>
          <p14:tracePt t="11409" x="809625" y="5403850"/>
          <p14:tracePt t="11426" x="819150" y="5403850"/>
          <p14:tracePt t="11442" x="828675" y="5403850"/>
          <p14:tracePt t="11459" x="838200" y="5403850"/>
          <p14:tracePt t="11476" x="854075" y="5403850"/>
          <p14:tracePt t="11492" x="869950" y="5403850"/>
          <p14:tracePt t="11509" x="879475" y="5403850"/>
          <p14:tracePt t="11543" x="882650" y="5403850"/>
          <p14:tracePt t="11594" x="889000" y="5403850"/>
          <p14:tracePt t="11600" x="898525" y="5403850"/>
          <p14:tracePt t="11609" x="901700" y="5403850"/>
          <p14:tracePt t="11626" x="914400" y="5400675"/>
          <p14:tracePt t="11628" x="917575" y="5400675"/>
          <p14:tracePt t="11643" x="927100" y="5400675"/>
          <p14:tracePt t="11659" x="936625" y="5400675"/>
          <p14:tracePt t="11676" x="946150" y="5400675"/>
          <p14:tracePt t="11693" x="958850" y="5400675"/>
          <p14:tracePt t="11709" x="968375" y="5384800"/>
          <p14:tracePt t="11726" x="990600" y="5372100"/>
          <p14:tracePt t="11743" x="1069975" y="5353050"/>
          <p14:tracePt t="11759" x="1168400" y="5321300"/>
          <p14:tracePt t="11776" x="1254125" y="5305425"/>
          <p14:tracePt t="11793" x="1333500" y="5299075"/>
          <p14:tracePt t="11809" x="1365250" y="5299075"/>
          <p14:tracePt t="11827" x="1393825" y="5299075"/>
          <p14:tracePt t="11843" x="1482725" y="5283200"/>
          <p14:tracePt t="11859" x="1635125" y="5264150"/>
          <p14:tracePt t="11876" x="1793875" y="5264150"/>
          <p14:tracePt t="11893" x="1955800" y="5264150"/>
          <p14:tracePt t="11909" x="2006600" y="5264150"/>
          <p14:tracePt t="11926" x="2022475" y="5264150"/>
          <p14:tracePt t="11942" x="2035175" y="5264150"/>
          <p14:tracePt t="11976" x="2044700" y="5264150"/>
          <p14:tracePt t="11993" x="2070100" y="5276850"/>
          <p14:tracePt t="12009" x="2092325" y="5289550"/>
          <p14:tracePt t="12026" x="2133600" y="5321300"/>
          <p14:tracePt t="12043" x="2162175" y="5340350"/>
          <p14:tracePt t="12059" x="2171700" y="5349875"/>
          <p14:tracePt t="12076" x="2181225" y="5359400"/>
          <p14:tracePt t="12092" x="2190750" y="5378450"/>
          <p14:tracePt t="12109" x="2200275" y="5378450"/>
          <p14:tracePt t="12126" x="2235200" y="5391150"/>
          <p14:tracePt t="12143" x="2336800" y="5413375"/>
          <p14:tracePt t="12159" x="2413000" y="5435600"/>
          <p14:tracePt t="12176" x="2470150" y="5448300"/>
          <p14:tracePt t="12192" x="2511425" y="5448300"/>
          <p14:tracePt t="12209" x="2520950" y="5448300"/>
          <p14:tracePt t="12226" x="2530475" y="5448300"/>
          <p14:tracePt t="12242" x="2549525" y="5448300"/>
          <p14:tracePt t="12259" x="2559050" y="5448300"/>
          <p14:tracePt t="12276" x="2574925" y="5448300"/>
          <p14:tracePt t="12292" x="2619375" y="5467350"/>
          <p14:tracePt t="12309" x="2641600" y="5476875"/>
          <p14:tracePt t="12326" x="2651125" y="5476875"/>
          <p14:tracePt t="12342" x="2667000" y="5476875"/>
          <p14:tracePt t="12399" x="2670175" y="5476875"/>
          <p14:tracePt t="12413" x="2676525" y="5476875"/>
          <p14:tracePt t="12421" x="2679700" y="5476875"/>
          <p14:tracePt t="12427" x="2686050" y="5476875"/>
          <p14:tracePt t="12442" x="2695575" y="5476875"/>
          <p14:tracePt t="12460" x="2711450" y="5476875"/>
          <p14:tracePt t="12476" x="2720975" y="5476875"/>
          <p14:tracePt t="12493" x="2746375" y="5461000"/>
          <p14:tracePt t="12509" x="2778125" y="5441950"/>
          <p14:tracePt t="12526" x="2816225" y="5410200"/>
          <p14:tracePt t="12542" x="2882900" y="5381625"/>
          <p14:tracePt t="12559" x="2936875" y="5362575"/>
          <p14:tracePt t="12577" x="3019425" y="5353050"/>
          <p14:tracePt t="12593" x="3054350" y="5353050"/>
          <p14:tracePt t="12610" x="3076575" y="5353050"/>
          <p14:tracePt t="12627" x="3095625" y="5353050"/>
          <p14:tracePt t="12643" x="3108325" y="5353050"/>
          <p14:tracePt t="12659" x="3111500" y="5353050"/>
          <p14:tracePt t="12676" x="3117850" y="5353050"/>
          <p14:tracePt t="13293" x="3079750" y="5365750"/>
          <p14:tracePt t="13300" x="3041650" y="5387975"/>
          <p14:tracePt t="13309" x="2981325" y="5407025"/>
          <p14:tracePt t="13327" x="2787650" y="5467350"/>
          <p14:tracePt t="13343" x="2689225" y="5499100"/>
          <p14:tracePt t="13359" x="2578100" y="5534025"/>
          <p14:tracePt t="13376" x="2352675" y="5597525"/>
          <p14:tracePt t="13409" x="2076450" y="5692775"/>
          <p14:tracePt t="13443" x="1774825" y="5788025"/>
          <p14:tracePt t="13460" x="1689100" y="5813425"/>
          <p14:tracePt t="13476" x="1565275" y="5835650"/>
          <p14:tracePt t="13492" x="1479550" y="5851525"/>
          <p14:tracePt t="13509" x="1419225" y="5851525"/>
          <p14:tracePt t="13526" x="1327150" y="5851525"/>
          <p14:tracePt t="13542" x="1266825" y="5851525"/>
          <p14:tracePt t="13560" x="1228725" y="5851525"/>
          <p14:tracePt t="13576" x="1168400" y="5851525"/>
          <p14:tracePt t="13593" x="1136650" y="5851525"/>
          <p14:tracePt t="13610" x="1108075" y="5851525"/>
          <p14:tracePt t="13626" x="1069975" y="5851525"/>
          <p14:tracePt t="13642" x="1047750" y="5851525"/>
          <p14:tracePt t="13659" x="1016000" y="5851525"/>
          <p14:tracePt t="13676" x="996950" y="5851525"/>
          <p14:tracePt t="13693" x="987425" y="5851525"/>
          <p14:tracePt t="13710" x="971550" y="5851525"/>
          <p14:tracePt t="13726" x="955675" y="5851525"/>
          <p14:tracePt t="13743" x="946150" y="5845175"/>
          <p14:tracePt t="13760" x="942975" y="5835650"/>
          <p14:tracePt t="13776" x="936625" y="5813425"/>
          <p14:tracePt t="13793" x="936625" y="5797550"/>
          <p14:tracePt t="13809" x="936625" y="5788025"/>
          <p14:tracePt t="13826" x="936625" y="5768975"/>
          <p14:tracePt t="13843" x="936625" y="5759450"/>
          <p14:tracePt t="13860" x="936625" y="5749925"/>
          <p14:tracePt t="13876" x="939800" y="5734050"/>
          <p14:tracePt t="13893" x="939800" y="5718175"/>
          <p14:tracePt t="13909" x="939800" y="5715000"/>
          <p14:tracePt t="13942" x="942975" y="5708650"/>
          <p14:tracePt t="13959" x="952500" y="5699125"/>
          <p14:tracePt t="13976" x="1003300" y="5689600"/>
          <p14:tracePt t="13993" x="1057275" y="5676900"/>
          <p14:tracePt t="14009" x="1092200" y="5676900"/>
          <p14:tracePt t="14026" x="1139825" y="5676900"/>
          <p14:tracePt t="14042" x="1149350" y="5676900"/>
          <p14:tracePt t="14059" x="1158875" y="5676900"/>
          <p14:tracePt t="14075" x="1184275" y="5676900"/>
          <p14:tracePt t="14092" x="1216025" y="5676900"/>
          <p14:tracePt t="14109" x="1257300" y="5676900"/>
          <p14:tracePt t="14126" x="1320800" y="5676900"/>
          <p14:tracePt t="14143" x="1336675" y="5676900"/>
          <p14:tracePt t="14160" x="1352550" y="5676900"/>
          <p14:tracePt t="14176" x="1362075" y="5676900"/>
          <p14:tracePt t="14212" x="1365250" y="5676900"/>
          <p14:tracePt t="14226" x="1381125" y="5676900"/>
          <p14:tracePt t="14243" x="1419225" y="5683250"/>
          <p14:tracePt t="14259" x="1463675" y="5695950"/>
          <p14:tracePt t="14276" x="1498600" y="5708650"/>
          <p14:tracePt t="14293" x="1508125" y="5708650"/>
          <p14:tracePt t="14310" x="1524000" y="5708650"/>
          <p14:tracePt t="14326" x="1539875" y="5708650"/>
          <p14:tracePt t="14342" x="1549400" y="5708650"/>
          <p14:tracePt t="14358" x="1568450" y="5708650"/>
          <p14:tracePt t="14376" x="1647825" y="5708650"/>
          <p14:tracePt t="14392" x="1708150" y="5708650"/>
          <p14:tracePt t="14408" x="1736725" y="5715000"/>
          <p14:tracePt t="14426" x="1765300" y="5715000"/>
          <p14:tracePt t="14443" x="1774825" y="5715000"/>
          <p14:tracePt t="14459" x="1778000" y="5715000"/>
          <p14:tracePt t="14476" x="1800225" y="5715000"/>
          <p14:tracePt t="14492" x="1828800" y="5715000"/>
          <p14:tracePt t="14508" x="1920875" y="5737225"/>
          <p14:tracePt t="14526" x="2120900" y="5756275"/>
          <p14:tracePt t="14542" x="2181225" y="5762625"/>
          <p14:tracePt t="14559" x="2235200" y="5768975"/>
          <p14:tracePt t="14576" x="2282825" y="5768975"/>
          <p14:tracePt t="14593" x="2327275" y="5768975"/>
          <p14:tracePt t="14609" x="2371725" y="5768975"/>
          <p14:tracePt t="14625" x="2470150" y="5753100"/>
          <p14:tracePt t="14642" x="2520950" y="5743575"/>
          <p14:tracePt t="14659" x="2568575" y="5730875"/>
          <p14:tracePt t="14676" x="2616200" y="5730875"/>
          <p14:tracePt t="14693" x="2625725" y="5730875"/>
          <p14:tracePt t="14697" x="2628900" y="5730875"/>
          <p14:tracePt t="14709" x="2641600" y="5730875"/>
          <p14:tracePt t="14726" x="2644775" y="5730875"/>
          <p14:tracePt t="15360" x="2638425" y="5730875"/>
          <p14:tracePt t="15367" x="2632075" y="5730875"/>
          <p14:tracePt t="15375" x="2628900" y="5730875"/>
          <p14:tracePt t="15392" x="2619375" y="5730875"/>
          <p14:tracePt t="15410" x="2603500" y="5730875"/>
          <p14:tracePt t="15427" x="2600325" y="5730875"/>
          <p14:tracePt t="15459" x="2568575" y="5721350"/>
          <p14:tracePt t="15492" x="2536825" y="5705475"/>
          <p14:tracePt t="15509" x="2524125" y="5705475"/>
          <p14:tracePt t="15526" x="2514600" y="5705475"/>
          <p14:tracePt t="15543" x="2505075" y="5705475"/>
          <p14:tracePt t="15560" x="2482850" y="5695950"/>
          <p14:tracePt t="15576" x="2473325" y="5692775"/>
          <p14:tracePt t="15593" x="2463800" y="5676900"/>
          <p14:tracePt t="15609" x="2435225" y="5670550"/>
          <p14:tracePt t="15625" x="2432050" y="5670550"/>
          <p14:tracePt t="15932" x="2489200" y="5670550"/>
          <p14:tracePt t="15939" x="2616200" y="5661025"/>
          <p14:tracePt t="15946" x="2746375" y="5629275"/>
          <p14:tracePt t="15960" x="3041650" y="5514975"/>
          <p14:tracePt t="15977" x="3365500" y="5318125"/>
          <p14:tracePt t="15995" x="3895725" y="4978400"/>
          <p14:tracePt t="16012" x="4295775" y="4705350"/>
          <p14:tracePt t="16043" x="4908550" y="4340225"/>
          <p14:tracePt t="16077" x="5397500" y="4108450"/>
          <p14:tracePt t="16095" x="5613400" y="4029075"/>
          <p14:tracePt t="16111" x="5746750" y="3975100"/>
          <p14:tracePt t="16125" x="5902325" y="3921125"/>
          <p14:tracePt t="16143" x="6010275" y="3886200"/>
          <p14:tracePt t="16159" x="6162675" y="3819525"/>
          <p14:tracePt t="16175" x="6242050" y="3771900"/>
          <p14:tracePt t="16192" x="6302375" y="3727450"/>
          <p14:tracePt t="16208" x="6359525" y="3673475"/>
          <p14:tracePt t="16225" x="6384925" y="3657600"/>
          <p14:tracePt t="16243" x="6397625" y="3644900"/>
          <p14:tracePt t="16639" x="6419850" y="3606800"/>
          <p14:tracePt t="16646" x="6451600" y="3556000"/>
          <p14:tracePt t="16659" x="6530975" y="3441700"/>
          <p14:tracePt t="16676" x="6600825" y="3327400"/>
          <p14:tracePt t="16692" x="6661150" y="3225800"/>
          <p14:tracePt t="16725" x="6775450" y="3006725"/>
          <p14:tracePt t="16759" x="6915150" y="2686050"/>
          <p14:tracePt t="16776" x="6969125" y="2574925"/>
          <p14:tracePt t="16794" x="7054850" y="2413000"/>
          <p14:tracePt t="16809" x="7102475" y="2333625"/>
          <p14:tracePt t="16826" x="7127875" y="2292350"/>
          <p14:tracePt t="16842" x="7146925" y="2263775"/>
          <p14:tracePt t="16859" x="7162800" y="2241550"/>
          <p14:tracePt t="16875" x="7172325" y="2219325"/>
          <p14:tracePt t="16892" x="7178675" y="2197100"/>
          <p14:tracePt t="16909" x="7204075" y="2139950"/>
          <p14:tracePt t="16926" x="7216775" y="2095500"/>
          <p14:tracePt t="16943" x="7229475" y="2063750"/>
          <p14:tracePt t="16959" x="7245350" y="2022475"/>
          <p14:tracePt t="16976" x="7264400" y="2006600"/>
          <p14:tracePt t="16992" x="7273925" y="1997075"/>
          <p14:tracePt t="17008" x="7280275" y="1981200"/>
          <p14:tracePt t="17025" x="7280275" y="1974850"/>
          <p14:tracePt t="17224" x="7280275" y="1981200"/>
          <p14:tracePt t="17231" x="7280275" y="1993900"/>
          <p14:tracePt t="17243" x="7277100" y="2012950"/>
          <p14:tracePt t="17259" x="7270750" y="2044700"/>
          <p14:tracePt t="17275" x="7270750" y="2076450"/>
          <p14:tracePt t="17292" x="7264400" y="2105025"/>
          <p14:tracePt t="17308" x="7248525" y="2174875"/>
          <p14:tracePt t="17326" x="7235825" y="2228850"/>
          <p14:tracePt t="17343" x="7216775" y="2295525"/>
          <p14:tracePt t="17359" x="7204075" y="2330450"/>
          <p14:tracePt t="17375" x="7185025" y="2362200"/>
          <p14:tracePt t="17393" x="7169150" y="2413000"/>
          <p14:tracePt t="17408" x="7162800" y="2447925"/>
          <p14:tracePt t="17425" x="7162800" y="2479675"/>
          <p14:tracePt t="17442" x="7162800" y="2508250"/>
          <p14:tracePt t="17459" x="7162800" y="2540000"/>
          <p14:tracePt t="17475" x="7162800" y="2568575"/>
          <p14:tracePt t="17493" x="7156450" y="2603500"/>
          <p14:tracePt t="17508" x="7143750" y="2625725"/>
          <p14:tracePt t="17525" x="7127875" y="2641600"/>
          <p14:tracePt t="17543" x="7112000" y="2663825"/>
          <p14:tracePt t="17559" x="7102475" y="2692400"/>
          <p14:tracePt t="17575" x="7089775" y="2714625"/>
          <p14:tracePt t="17593" x="7064375" y="2759075"/>
          <p14:tracePt t="17609" x="7051675" y="2781300"/>
          <p14:tracePt t="17626" x="7042150" y="2813050"/>
          <p14:tracePt t="17643" x="7023100" y="2870200"/>
          <p14:tracePt t="17659" x="7004050" y="2892425"/>
          <p14:tracePt t="17675" x="6991350" y="2914650"/>
          <p14:tracePt t="17692" x="6975475" y="2959100"/>
          <p14:tracePt t="17708" x="6962775" y="2974975"/>
          <p14:tracePt t="17725" x="6946900" y="2990850"/>
          <p14:tracePt t="17728" x="6943725" y="2994025"/>
          <p14:tracePt t="17742" x="6937375" y="3006725"/>
          <p14:tracePt t="17759" x="6937375" y="3016250"/>
          <p14:tracePt t="17775" x="6937375" y="3019425"/>
          <p14:tracePt t="17814" x="6937375" y="3013075"/>
          <p14:tracePt t="17825" x="6937375" y="3003550"/>
          <p14:tracePt t="17843" x="6950075" y="2924175"/>
          <p14:tracePt t="17859" x="6981825" y="2835275"/>
          <p14:tracePt t="17876" x="7010400" y="2755900"/>
          <p14:tracePt t="17893" x="7067550" y="2619375"/>
          <p14:tracePt t="17909" x="7099300" y="2530475"/>
          <p14:tracePt t="17926" x="7131050" y="2463800"/>
          <p14:tracePt t="17942" x="7150100" y="2397125"/>
          <p14:tracePt t="17958" x="7156450" y="2381250"/>
          <p14:tracePt t="17975" x="7159625" y="2359025"/>
          <p14:tracePt t="17992" x="7165975" y="2346325"/>
          <p14:tracePt t="18008" x="7165975" y="2324100"/>
          <p14:tracePt t="18026" x="7165975" y="2295525"/>
          <p14:tracePt t="18043" x="7172325" y="2260600"/>
          <p14:tracePt t="18059" x="7172325" y="2232025"/>
          <p14:tracePt t="18075" x="7172325" y="2222500"/>
          <p14:tracePt t="18092" x="7172325" y="2206625"/>
          <p14:tracePt t="18108" x="7172325" y="2193925"/>
          <p14:tracePt t="18125" x="7175500" y="2181225"/>
          <p14:tracePt t="18143" x="7197725" y="2168525"/>
          <p14:tracePt t="18159" x="7197725" y="2146300"/>
          <p14:tracePt t="18176" x="7204075" y="2124075"/>
          <p14:tracePt t="18193" x="7204075" y="2108200"/>
          <p14:tracePt t="18209" x="7204075" y="2092325"/>
          <p14:tracePt t="18225" x="7204075" y="2089150"/>
          <p14:tracePt t="18443" x="7204075" y="2095500"/>
          <p14:tracePt t="18449" x="7204075" y="2114550"/>
          <p14:tracePt t="18458" x="7204075" y="2124075"/>
          <p14:tracePt t="18476" x="7200900" y="2133600"/>
          <p14:tracePt t="18492" x="7194550" y="2149475"/>
          <p14:tracePt t="18508" x="7191375" y="2165350"/>
          <p14:tracePt t="18525" x="7191375" y="2181225"/>
          <p14:tracePt t="18542" x="7172325" y="2222500"/>
          <p14:tracePt t="18558" x="7159625" y="2244725"/>
          <p14:tracePt t="18575" x="7150100" y="2270125"/>
          <p14:tracePt t="18592" x="7137400" y="2305050"/>
          <p14:tracePt t="18608" x="7121525" y="2314575"/>
          <p14:tracePt t="18625" x="7118350" y="2324100"/>
          <p14:tracePt t="18642" x="7105650" y="2352675"/>
          <p14:tracePt t="18658" x="7105650" y="2362200"/>
          <p14:tracePt t="18675" x="7105650" y="2371725"/>
          <p14:tracePt t="18692" x="7102475" y="2390775"/>
          <p14:tracePt t="18709" x="7096125" y="2400300"/>
          <p14:tracePt t="18726" x="7096125" y="2409825"/>
          <p14:tracePt t="18743" x="7086600" y="2425700"/>
          <p14:tracePt t="18758" x="7080250" y="2441575"/>
          <p14:tracePt t="18775" x="7080250" y="2451100"/>
          <p14:tracePt t="18791" x="7070725" y="2466975"/>
          <p14:tracePt t="18808" x="7070725" y="2476500"/>
          <p14:tracePt t="18826" x="7064375" y="2489200"/>
          <p14:tracePt t="18842" x="7064375" y="2505075"/>
          <p14:tracePt t="18859" x="7064375" y="2514600"/>
          <p14:tracePt t="18876" x="7064375" y="2524125"/>
          <p14:tracePt t="18892" x="7061200" y="2546350"/>
          <p14:tracePt t="18909" x="7054850" y="2559050"/>
          <p14:tracePt t="18925" x="7054850" y="2581275"/>
          <p14:tracePt t="18942" x="7054850" y="2622550"/>
          <p14:tracePt t="18958" x="7054850" y="2638425"/>
          <p14:tracePt t="18975" x="7054850" y="2654300"/>
          <p14:tracePt t="18993" x="7054850" y="2667000"/>
          <p14:tracePt t="19009" x="7054850" y="2676525"/>
          <p14:tracePt t="19027" x="7054850" y="2692400"/>
          <p14:tracePt t="19042" x="7054850" y="2708275"/>
          <p14:tracePt t="19059" x="7054850" y="2717800"/>
          <p14:tracePt t="19075" x="7054850" y="2720975"/>
          <p14:tracePt t="19092" x="7054850" y="2727325"/>
          <p14:tracePt t="19462" x="7064375" y="2698750"/>
          <p14:tracePt t="19469" x="7080250" y="2647950"/>
          <p14:tracePt t="19477" x="7096125" y="2622550"/>
          <p14:tracePt t="19492" x="7124700" y="2552700"/>
          <p14:tracePt t="19526" x="7159625" y="2435225"/>
          <p14:tracePt t="19558" x="7169150" y="2365375"/>
          <p14:tracePt t="19576" x="7188200" y="2324100"/>
          <p14:tracePt t="19592" x="7188200" y="2301875"/>
          <p14:tracePt t="19608" x="7188200" y="2292350"/>
          <p14:tracePt t="19626" x="7188200" y="2273300"/>
          <p14:tracePt t="19662" x="7188200" y="2266950"/>
          <p14:tracePt t="19677" x="7188200" y="2263775"/>
          <p14:tracePt t="19692" x="7194550" y="2254250"/>
          <p14:tracePt t="19709" x="7204075" y="2232025"/>
          <p14:tracePt t="19726" x="7223125" y="2187575"/>
          <p14:tracePt t="19742" x="7235825" y="2143125"/>
          <p14:tracePt t="19758" x="7235825" y="2114550"/>
          <p14:tracePt t="19776" x="7261225" y="2070100"/>
          <p14:tracePt t="19791" x="7270750" y="2047875"/>
          <p14:tracePt t="19808" x="7277100" y="2019300"/>
          <p14:tracePt t="19826" x="7296150" y="1968500"/>
          <p14:tracePt t="19842" x="7315200" y="1946275"/>
          <p14:tracePt t="19859" x="7327900" y="1908175"/>
          <p14:tracePt t="19876" x="7343775" y="1873250"/>
          <p14:tracePt t="19892" x="7343775" y="1851025"/>
          <p14:tracePt t="19909" x="7343775" y="1841500"/>
          <p14:tracePt t="19926" x="7343775" y="1831975"/>
          <p14:tracePt t="19969" x="7343775" y="1825625"/>
          <p14:tracePt t="19992" x="7343775" y="1822450"/>
          <p14:tracePt t="20006" x="7343775" y="1816100"/>
          <p14:tracePt t="20212" x="7340600" y="1825625"/>
          <p14:tracePt t="20219" x="7337425" y="1835150"/>
          <p14:tracePt t="20226" x="7331075" y="1854200"/>
          <p14:tracePt t="20242" x="7324725" y="1876425"/>
          <p14:tracePt t="20258" x="7312025" y="1901825"/>
          <p14:tracePt t="20276" x="7305675" y="1943100"/>
          <p14:tracePt t="20292" x="7296150" y="1958975"/>
          <p14:tracePt t="20308" x="7296150" y="1974850"/>
          <p14:tracePt t="20326" x="7289800" y="2000250"/>
          <p14:tracePt t="20342" x="7283450" y="2022475"/>
          <p14:tracePt t="20358" x="7273925" y="2044700"/>
          <p14:tracePt t="20375" x="7261225" y="2085975"/>
          <p14:tracePt t="20392" x="7248525" y="2111375"/>
          <p14:tracePt t="20408" x="7235825" y="2139950"/>
          <p14:tracePt t="20425" x="7232650" y="2155825"/>
          <p14:tracePt t="20441" x="7226300" y="2165350"/>
          <p14:tracePt t="20458" x="7226300" y="2174875"/>
          <p14:tracePt t="20475" x="7216775" y="2193925"/>
          <p14:tracePt t="20491" x="7207250" y="2203450"/>
          <p14:tracePt t="20508" x="7197725" y="2212975"/>
          <p14:tracePt t="20525" x="7175500" y="2247900"/>
          <p14:tracePt t="20541" x="7165975" y="2263775"/>
          <p14:tracePt t="20559" x="7165975" y="2273300"/>
          <p14:tracePt t="20576" x="7153275" y="2292350"/>
          <p14:tracePt t="20592" x="7143750" y="2308225"/>
          <p14:tracePt t="20608" x="7134225" y="2317750"/>
          <p14:tracePt t="20625" x="7115175" y="2359025"/>
          <p14:tracePt t="20641" x="7102475" y="2384425"/>
          <p14:tracePt t="20658" x="7092950" y="2413000"/>
          <p14:tracePt t="20676" x="7067550" y="2444750"/>
          <p14:tracePt t="20692" x="7058025" y="2454275"/>
          <p14:tracePt t="20709" x="7048500" y="2470150"/>
          <p14:tracePt t="20726" x="7045325" y="2482850"/>
          <p14:tracePt t="20742" x="7038975" y="2492375"/>
          <p14:tracePt t="20758" x="7032625" y="2501900"/>
          <p14:tracePt t="20775" x="7023100" y="2543175"/>
          <p14:tracePt t="20791" x="7023100" y="2565400"/>
          <p14:tracePt t="20808" x="7016750" y="2593975"/>
          <p14:tracePt t="20825" x="7010400" y="2635250"/>
          <p14:tracePt t="20842" x="7004050" y="2651125"/>
          <p14:tracePt t="20859" x="7004050" y="2660650"/>
          <p14:tracePt t="20876" x="7000875" y="2676525"/>
          <p14:tracePt t="20892" x="6994525" y="2695575"/>
          <p14:tracePt t="20909" x="6988175" y="2711450"/>
          <p14:tracePt t="20925" x="6978650" y="2752725"/>
          <p14:tracePt t="20942" x="6965950" y="2778125"/>
          <p14:tracePt t="20958" x="6959600" y="2790825"/>
          <p14:tracePt t="20975" x="6959600" y="2813050"/>
          <p14:tracePt t="20991" x="6959600" y="2822575"/>
          <p14:tracePt t="21009" x="6959600" y="2832100"/>
          <p14:tracePt t="21026" x="6959600" y="2838450"/>
          <p14:tracePt t="21089" x="6959600" y="2835275"/>
          <p14:tracePt t="21096" x="6959600" y="2828925"/>
          <p14:tracePt t="21108" x="6962775" y="2825750"/>
          <p14:tracePt t="21124" x="6985000" y="2768600"/>
          <p14:tracePt t="21141" x="6997700" y="2724150"/>
          <p14:tracePt t="21159" x="7010400" y="2686050"/>
          <p14:tracePt t="21175" x="7023100" y="2638425"/>
          <p14:tracePt t="21192" x="7023100" y="2622550"/>
          <p14:tracePt t="21208" x="7038975" y="2613025"/>
          <p14:tracePt t="21224" x="7051675" y="2578100"/>
          <p14:tracePt t="21241" x="7064375" y="2555875"/>
          <p14:tracePt t="21258" x="7070725" y="2524125"/>
          <p14:tracePt t="21275" x="7096125" y="2473325"/>
          <p14:tracePt t="21291" x="7108825" y="2435225"/>
          <p14:tracePt t="21308" x="7118350" y="2397125"/>
          <p14:tracePt t="21325" x="7124700" y="2371725"/>
          <p14:tracePt t="21341" x="7124700" y="2355850"/>
          <p14:tracePt t="21359" x="7124700" y="2346325"/>
          <p14:tracePt t="21375" x="7124700" y="2330450"/>
          <p14:tracePt t="21392" x="7131050" y="2320925"/>
          <p14:tracePt t="21409" x="7140575" y="2292350"/>
          <p14:tracePt t="21425" x="7165975" y="2257425"/>
          <p14:tracePt t="21442" x="7178675" y="2219325"/>
          <p14:tracePt t="21458" x="7185025" y="2197100"/>
          <p14:tracePt t="21475" x="7194550" y="2168525"/>
          <p14:tracePt t="21492" x="7194550" y="2159000"/>
          <p14:tracePt t="21508" x="7194550" y="2149475"/>
          <p14:tracePt t="21525" x="7194550" y="2133600"/>
          <p14:tracePt t="21542" x="7194550" y="2127250"/>
          <p14:tracePt t="21559" x="7194550" y="2124075"/>
          <p14:tracePt t="21575" x="7194550" y="2117725"/>
          <p14:tracePt t="21592" x="7194550" y="2114550"/>
          <p14:tracePt t="21631" x="7200900" y="2114550"/>
          <p14:tracePt t="21903" x="7200900" y="2120900"/>
          <p14:tracePt t="21910" x="7200900" y="2127250"/>
          <p14:tracePt t="21925" x="7200900" y="2136775"/>
          <p14:tracePt t="21942" x="7200900" y="2139950"/>
          <p14:tracePt t="21959" x="7200900" y="2149475"/>
          <p14:tracePt t="21975" x="7200900" y="2159000"/>
          <p14:tracePt t="22008" x="7197725" y="2190750"/>
          <p14:tracePt t="22042" x="7188200" y="2203450"/>
          <p14:tracePt t="22059" x="7188200" y="2225675"/>
          <p14:tracePt t="22075" x="7185025" y="2235200"/>
          <p14:tracePt t="22092" x="7175500" y="2244725"/>
          <p14:tracePt t="22109" x="7165975" y="2257425"/>
          <p14:tracePt t="22125" x="7153275" y="2276475"/>
          <p14:tracePt t="22142" x="7150100" y="2286000"/>
          <p14:tracePt t="22158" x="7143750" y="2298700"/>
          <p14:tracePt t="22174" x="7140575" y="2308225"/>
          <p14:tracePt t="22192" x="7134225" y="2324100"/>
          <p14:tracePt t="22209" x="7124700" y="2339975"/>
          <p14:tracePt t="22225" x="7115175" y="2349500"/>
          <p14:tracePt t="22242" x="7102475" y="2359025"/>
          <p14:tracePt t="22259" x="7099300" y="2381250"/>
          <p14:tracePt t="22275" x="7092950" y="2390775"/>
          <p14:tracePt t="22291" x="7092950" y="2393950"/>
          <p14:tracePt t="22339" x="7089775" y="2393950"/>
          <p14:tracePt t="22346" x="7089775" y="2400300"/>
          <p14:tracePt t="22359" x="7083425" y="2409825"/>
          <p14:tracePt t="22375" x="7080250" y="2413000"/>
          <p14:tracePt t="22392" x="7073900" y="2428875"/>
          <p14:tracePt t="22408" x="7070725" y="2438400"/>
          <p14:tracePt t="22424" x="7070725" y="2447925"/>
          <p14:tracePt t="22441" x="7054850" y="2457450"/>
          <p14:tracePt t="22459" x="7054850" y="2479675"/>
          <p14:tracePt t="22474" x="7045325" y="2489200"/>
          <p14:tracePt t="22492" x="7038975" y="2498725"/>
          <p14:tracePt t="22509" x="7029450" y="2514600"/>
          <p14:tracePt t="22525" x="7023100" y="2533650"/>
          <p14:tracePt t="22542" x="7019925" y="2549525"/>
          <p14:tracePt t="22559" x="7004050" y="2565400"/>
          <p14:tracePt t="22575" x="7004050" y="2581275"/>
          <p14:tracePt t="22591" x="7004050" y="2590800"/>
          <p14:tracePt t="22608" x="7004050" y="2603500"/>
          <p14:tracePt t="22624" x="6997700" y="2613025"/>
          <p14:tracePt t="22641" x="6997700" y="2628900"/>
          <p14:tracePt t="22658" x="6997700" y="2644775"/>
          <p14:tracePt t="22902" x="7007225" y="2632075"/>
          <p14:tracePt t="22909" x="7019925" y="2603500"/>
          <p14:tracePt t="22925" x="7054850" y="2555875"/>
          <p14:tracePt t="22942" x="7083425" y="2489200"/>
          <p14:tracePt t="22959" x="7140575" y="2349500"/>
          <p14:tracePt t="22975" x="7156450" y="2276475"/>
          <p14:tracePt t="22991" x="7169150" y="2222500"/>
          <p14:tracePt t="23008" x="7204075" y="2155825"/>
          <p14:tracePt t="23024" x="7216775" y="2117725"/>
          <p14:tracePt t="23041" x="7229475" y="2073275"/>
          <p14:tracePt t="23059" x="7248525" y="2009775"/>
          <p14:tracePt t="23075" x="7267575" y="1965325"/>
          <p14:tracePt t="23092" x="7280275" y="1927225"/>
          <p14:tracePt t="23108" x="7292975" y="1876425"/>
          <p14:tracePt t="23125" x="7299325" y="1854200"/>
          <p14:tracePt t="23141" x="7305675" y="1825625"/>
          <p14:tracePt t="23158" x="7305675" y="1803400"/>
          <p14:tracePt t="23175" x="7305675" y="1787525"/>
          <p14:tracePt t="23192" x="7305675" y="1778000"/>
          <p14:tracePt t="23501" x="7305675" y="1781175"/>
          <p14:tracePt t="23508" x="7305675" y="1784350"/>
          <p14:tracePt t="23525" x="7305675" y="1793875"/>
          <p14:tracePt t="23541" x="7305675" y="1809750"/>
          <p14:tracePt t="23558" x="7305675" y="1825625"/>
          <p14:tracePt t="23574" x="7305675" y="1835150"/>
          <p14:tracePt t="23591" x="7305675" y="1857375"/>
          <p14:tracePt t="23625" x="7305675" y="1917700"/>
          <p14:tracePt t="23658" x="7296150" y="1974850"/>
          <p14:tracePt t="23675" x="7289800" y="1984375"/>
          <p14:tracePt t="23691" x="7286625" y="2000250"/>
          <p14:tracePt t="23708" x="7261225" y="2035175"/>
          <p14:tracePt t="23725" x="7251700" y="2060575"/>
          <p14:tracePt t="23742" x="7245350" y="2089150"/>
          <p14:tracePt t="23759" x="7239000" y="2117725"/>
          <p14:tracePt t="23775" x="7232650" y="2127250"/>
          <p14:tracePt t="23792" x="7232650" y="2143125"/>
          <p14:tracePt t="23808" x="7229475" y="2155825"/>
          <p14:tracePt t="23824" x="7223125" y="2165350"/>
          <p14:tracePt t="23841" x="7216775" y="2181225"/>
          <p14:tracePt t="23858" x="7200900" y="2216150"/>
          <p14:tracePt t="23874" x="7188200" y="2241550"/>
          <p14:tracePt t="23891" x="7178675" y="2257425"/>
          <p14:tracePt t="23908" x="7162800" y="2276475"/>
          <p14:tracePt t="23925" x="7146925" y="2286000"/>
          <p14:tracePt t="23942" x="7137400" y="2301875"/>
          <p14:tracePt t="23958" x="7127875" y="2317750"/>
          <p14:tracePt t="23974" x="7118350" y="2327275"/>
          <p14:tracePt t="23993" x="7096125" y="2362200"/>
          <p14:tracePt t="24009" x="7083425" y="2384425"/>
          <p14:tracePt t="24025" x="7070725" y="2416175"/>
          <p14:tracePt t="24043" x="7054850" y="2451100"/>
          <p14:tracePt t="24059" x="7042150" y="2460625"/>
          <p14:tracePt t="24075" x="7042150" y="2476500"/>
          <p14:tracePt t="24091" x="7035800" y="2486025"/>
          <p14:tracePt t="24108" x="7035800" y="2501900"/>
          <p14:tracePt t="24124" x="7032625" y="2511425"/>
          <p14:tracePt t="24141" x="7026275" y="2527300"/>
          <p14:tracePt t="24158" x="7016750" y="2540000"/>
          <p14:tracePt t="24174" x="7016750" y="2552700"/>
          <p14:tracePt t="24192" x="7013575" y="2565400"/>
          <p14:tracePt t="24208" x="7007225" y="2581275"/>
          <p14:tracePt t="24224" x="7007225" y="2590800"/>
          <p14:tracePt t="24242" x="7000875" y="2600325"/>
          <p14:tracePt t="24258" x="6991350" y="2609850"/>
          <p14:tracePt t="24275" x="6991350" y="2625725"/>
          <p14:tracePt t="24292" x="6981825" y="2641600"/>
          <p14:tracePt t="24308" x="6975475" y="2651125"/>
          <p14:tracePt t="24325" x="6972300" y="2660650"/>
          <p14:tracePt t="24341" x="6965950" y="2679700"/>
          <p14:tracePt t="24358" x="6962775" y="2692400"/>
          <p14:tracePt t="24375" x="6956425" y="2701925"/>
          <p14:tracePt t="24392" x="6953250" y="2711450"/>
          <p14:tracePt t="24407" x="6940550" y="2720975"/>
          <p14:tracePt t="24424" x="6937375" y="2730500"/>
          <p14:tracePt t="24442" x="6931025" y="2746375"/>
          <p14:tracePt t="24457" x="6931025" y="2755900"/>
          <p14:tracePt t="24475" x="6927850" y="2768600"/>
          <p14:tracePt t="24492" x="6921500" y="2784475"/>
          <p14:tracePt t="24507" x="6921500" y="2790825"/>
          <p14:tracePt t="24524" x="6915150" y="2800350"/>
          <p14:tracePt t="24542" x="6911975" y="2800350"/>
          <p14:tracePt t="24593" x="6911975" y="2803525"/>
          <p14:tracePt t="24686" x="6911975" y="2813050"/>
          <p14:tracePt t="24693" x="6905625" y="2813050"/>
          <p14:tracePt t="24708" x="6905625" y="2819400"/>
          <p14:tracePt t="24725" x="6905625" y="2825750"/>
          <p14:tracePt t="24741" x="6902450" y="2835275"/>
          <p14:tracePt t="24757" x="6892925" y="2838450"/>
          <p14:tracePt t="24774" x="6883400" y="2847975"/>
          <p14:tracePt t="24792" x="6870700" y="2870200"/>
          <p14:tracePt t="24808" x="6867525" y="2879725"/>
          <p14:tracePt t="24825" x="6867525" y="2882900"/>
          <p14:tracePt t="25100" x="6870700" y="2968625"/>
          <p14:tracePt t="25108" x="6880225" y="3073400"/>
          <p14:tracePt t="25114" x="6889750" y="3165475"/>
          <p14:tracePt t="25125" x="6889750" y="3267075"/>
          <p14:tracePt t="25142" x="6889750" y="3622675"/>
          <p14:tracePt t="25159" x="6873875" y="3838575"/>
          <p14:tracePt t="25191" x="6838950" y="4264025"/>
          <p14:tracePt t="25225" x="6800850" y="4565650"/>
          <p14:tracePt t="25242" x="6800850" y="4762500"/>
          <p14:tracePt t="25258" x="6794500" y="4902200"/>
          <p14:tracePt t="25275" x="6794500" y="5003800"/>
          <p14:tracePt t="25292" x="6794500" y="5143500"/>
          <p14:tracePt t="25308" x="6794500" y="5194300"/>
          <p14:tracePt t="25325" x="6794500" y="5232400"/>
          <p14:tracePt t="25341" x="6781800" y="5273675"/>
          <p14:tracePt t="25358" x="6775450" y="5295900"/>
          <p14:tracePt t="25374" x="6775450" y="5324475"/>
          <p14:tracePt t="25391" x="6775450" y="5365750"/>
          <p14:tracePt t="25408" x="6791325" y="5403850"/>
          <p14:tracePt t="25425" x="6804025" y="5448300"/>
          <p14:tracePt t="25442" x="6829425" y="5505450"/>
          <p14:tracePt t="25458" x="6842125" y="5530850"/>
          <p14:tracePt t="25475" x="6851650" y="5553075"/>
          <p14:tracePt t="25491" x="6858000" y="5568950"/>
          <p14:tracePt t="25508" x="6867525" y="5568950"/>
          <p14:tracePt t="25525" x="6883400" y="5565775"/>
          <p14:tracePt t="25542" x="6940550" y="5527675"/>
          <p14:tracePt t="25558" x="6997700" y="5489575"/>
          <p14:tracePt t="25575" x="7051675" y="5429250"/>
          <p14:tracePt t="25592" x="7124700" y="5289550"/>
          <p14:tracePt t="25607" x="7156450" y="5210175"/>
          <p14:tracePt t="25625" x="7172325" y="5137150"/>
          <p14:tracePt t="25641" x="7200900" y="5051425"/>
          <p14:tracePt t="25658" x="7200900" y="5010150"/>
          <p14:tracePt t="25674" x="7200900" y="4987925"/>
          <p14:tracePt t="25691" x="7200900" y="4972050"/>
          <p14:tracePt t="25708" x="7200900" y="4949825"/>
          <p14:tracePt t="25725" x="7200900" y="4927600"/>
          <p14:tracePt t="25741" x="7200900" y="4867275"/>
          <p14:tracePt t="25758" x="7185025" y="4826000"/>
          <p14:tracePt t="25774" x="7172325" y="4803775"/>
          <p14:tracePt t="25791" x="7156450" y="4778375"/>
          <p14:tracePt t="25808" x="7146925" y="4768850"/>
          <p14:tracePt t="25826" x="7124700" y="4756150"/>
          <p14:tracePt t="25842" x="7042150" y="4737100"/>
          <p14:tracePt t="25858" x="6969125" y="4721225"/>
          <p14:tracePt t="25862" x="6943725" y="4721225"/>
          <p14:tracePt t="25875" x="6908800" y="4721225"/>
          <p14:tracePt t="25892" x="6845300" y="4721225"/>
          <p14:tracePt t="25908" x="6804025" y="4721225"/>
          <p14:tracePt t="25926" x="6708775" y="4721225"/>
          <p14:tracePt t="25942" x="6626225" y="4721225"/>
          <p14:tracePt t="25958" x="6496050" y="4743450"/>
          <p14:tracePt t="25976" x="6308725" y="4768850"/>
          <p14:tracePt t="25992" x="6232525" y="4784725"/>
          <p14:tracePt t="26008" x="6169025" y="4797425"/>
          <p14:tracePt t="26025" x="6130925" y="4816475"/>
          <p14:tracePt t="26041" x="6042025" y="4838700"/>
          <p14:tracePt t="26057" x="5956300" y="4854575"/>
          <p14:tracePt t="26076" x="5832475" y="4886325"/>
          <p14:tracePt t="26092" x="5746750" y="4899025"/>
          <p14:tracePt t="26108" x="5680075" y="4930775"/>
          <p14:tracePt t="26126" x="5603875" y="4972050"/>
          <p14:tracePt t="26142" x="5572125" y="4984750"/>
          <p14:tracePt t="26158" x="5556250" y="4994275"/>
          <p14:tracePt t="26174" x="5546725" y="5003800"/>
          <p14:tracePt t="26191" x="5524500" y="5029200"/>
          <p14:tracePt t="26207" x="5511800" y="5054600"/>
          <p14:tracePt t="26225" x="5499100" y="5083175"/>
          <p14:tracePt t="26242" x="5483225" y="5133975"/>
          <p14:tracePt t="26258" x="5470525" y="5172075"/>
          <p14:tracePt t="26276" x="5480050" y="5267325"/>
          <p14:tracePt t="26292" x="5492750" y="5311775"/>
          <p14:tracePt t="26308" x="5521325" y="5359400"/>
          <p14:tracePt t="26325" x="5553075" y="5426075"/>
          <p14:tracePt t="26341" x="5565775" y="5470525"/>
          <p14:tracePt t="26357" x="5578475" y="5508625"/>
          <p14:tracePt t="26375" x="5597525" y="5572125"/>
          <p14:tracePt t="26392" x="5622925" y="5619750"/>
          <p14:tracePt t="26408" x="5651500" y="5664200"/>
          <p14:tracePt t="26426" x="5743575" y="5749925"/>
          <p14:tracePt t="26441" x="5794375" y="5791200"/>
          <p14:tracePt t="26457" x="5832475" y="5826125"/>
          <p14:tracePt t="26475" x="5851525" y="5867400"/>
          <p14:tracePt t="26491" x="5861050" y="5883275"/>
          <p14:tracePt t="26507" x="5870575" y="5899150"/>
          <p14:tracePt t="26526" x="5902325" y="5934075"/>
          <p14:tracePt t="26541" x="5934075" y="5953125"/>
          <p14:tracePt t="26558" x="5984875" y="5965825"/>
          <p14:tracePt t="26575" x="6076950" y="5994400"/>
          <p14:tracePt t="26591" x="6130925" y="5994400"/>
          <p14:tracePt t="26607" x="6175375" y="5994400"/>
          <p14:tracePt t="26625" x="6207125" y="5994400"/>
          <p14:tracePt t="26642" x="6235700" y="5994400"/>
          <p14:tracePt t="26658" x="6257925" y="5994400"/>
          <p14:tracePt t="26675" x="6315075" y="6007100"/>
          <p14:tracePt t="26692" x="6353175" y="6013450"/>
          <p14:tracePt t="26708" x="6381750" y="6019800"/>
          <p14:tracePt t="26725" x="6423025" y="6019800"/>
          <p14:tracePt t="26741" x="6445250" y="6019800"/>
          <p14:tracePt t="26757" x="6467475" y="6019800"/>
          <p14:tracePt t="26776" x="6502400" y="6003925"/>
          <p14:tracePt t="26792" x="6546850" y="5984875"/>
          <p14:tracePt t="26808" x="6591300" y="5972175"/>
          <p14:tracePt t="26825" x="6648450" y="5953125"/>
          <p14:tracePt t="26841" x="6670675" y="5943600"/>
          <p14:tracePt t="26857" x="6696075" y="5930900"/>
          <p14:tracePt t="26875" x="6724650" y="5908675"/>
          <p14:tracePt t="26890" x="6753225" y="5895975"/>
          <p14:tracePt t="26908" x="6778625" y="5883275"/>
          <p14:tracePt t="26925" x="6835775" y="5845175"/>
          <p14:tracePt t="26942" x="6883400" y="5816600"/>
          <p14:tracePt t="26958" x="6915150" y="5784850"/>
          <p14:tracePt t="26975" x="6975475" y="5724525"/>
          <p14:tracePt t="26991" x="7010400" y="5686425"/>
          <p14:tracePt t="27007" x="7035800" y="5638800"/>
          <p14:tracePt t="27025" x="7061200" y="5588000"/>
          <p14:tracePt t="27041" x="7080250" y="5565775"/>
          <p14:tracePt t="27058" x="7089775" y="5534025"/>
          <p14:tracePt t="27075" x="7102475" y="5514975"/>
          <p14:tracePt t="27092" x="7102475" y="5492750"/>
          <p14:tracePt t="27108" x="7102475" y="5464175"/>
          <p14:tracePt t="27125" x="7102475" y="5400675"/>
          <p14:tracePt t="27141" x="7102475" y="5356225"/>
          <p14:tracePt t="27158" x="7092950" y="5334000"/>
          <p14:tracePt t="27175" x="7080250" y="5292725"/>
          <p14:tracePt t="27191" x="7073900" y="5267325"/>
          <p14:tracePt t="27208" x="7058025" y="5251450"/>
          <p14:tracePt t="27225" x="7038975" y="5200650"/>
          <p14:tracePt t="27241" x="7026275" y="5149850"/>
          <p14:tracePt t="27258" x="7013575" y="5105400"/>
          <p14:tracePt t="27274" x="6988175" y="5060950"/>
          <p14:tracePt t="27290" x="6978650" y="5045075"/>
          <p14:tracePt t="27307" x="6965950" y="5035550"/>
          <p14:tracePt t="27325" x="6946900" y="5019675"/>
          <p14:tracePt t="27342" x="6931025" y="5010150"/>
          <p14:tracePt t="27358" x="6908800" y="4991100"/>
          <p14:tracePt t="27375" x="6842125" y="4965700"/>
          <p14:tracePt t="27391" x="6797675" y="4953000"/>
          <p14:tracePt t="27408" x="6772275" y="4933950"/>
          <p14:tracePt t="27424" x="6731000" y="4914900"/>
          <p14:tracePt t="27440" x="6708775" y="4911725"/>
          <p14:tracePt t="27458" x="6677025" y="4899025"/>
          <p14:tracePt t="27474" x="6565900" y="4867275"/>
          <p14:tracePt t="27491" x="6492875" y="4860925"/>
          <p14:tracePt t="27508" x="6435725" y="4860925"/>
          <p14:tracePt t="27525" x="6372225" y="4860925"/>
          <p14:tracePt t="27541" x="6350000" y="4860925"/>
          <p14:tracePt t="27557" x="6327775" y="4860925"/>
          <p14:tracePt t="27574" x="6273800" y="4854575"/>
          <p14:tracePt t="27591" x="6219825" y="4848225"/>
          <p14:tracePt t="27608" x="6159500" y="4841875"/>
          <p14:tracePt t="27625" x="6096000" y="4841875"/>
          <p14:tracePt t="27641" x="6054725" y="4841875"/>
          <p14:tracePt t="27658" x="6022975" y="4845050"/>
          <p14:tracePt t="27674" x="5981700" y="4854575"/>
          <p14:tracePt t="27691" x="5959475" y="4860925"/>
          <p14:tracePt t="27707" x="5921375" y="4879975"/>
          <p14:tracePt t="27724" x="5864225" y="4892675"/>
          <p14:tracePt t="27741" x="5842000" y="4905375"/>
          <p14:tracePt t="27757" x="5810250" y="4914900"/>
          <p14:tracePt t="27774" x="5781675" y="4940300"/>
          <p14:tracePt t="27791" x="5772150" y="4949825"/>
          <p14:tracePt t="27808" x="5756275" y="4959350"/>
          <p14:tracePt t="27824" x="5740400" y="4975225"/>
          <p14:tracePt t="27841" x="5730875" y="4987925"/>
          <p14:tracePt t="27858" x="5721350" y="5000625"/>
          <p14:tracePt t="27874" x="5705475" y="5013325"/>
          <p14:tracePt t="27891" x="5705475" y="5022850"/>
          <p14:tracePt t="27896" x="5705475" y="5035550"/>
          <p14:tracePt t="27908" x="5705475" y="5038725"/>
          <p14:tracePt t="27924" x="5705475" y="5060950"/>
          <p14:tracePt t="27941" x="5705475" y="5073650"/>
          <p14:tracePt t="27958" x="5705475" y="5105400"/>
          <p14:tracePt t="27974" x="5705475" y="5124450"/>
          <p14:tracePt t="27991" x="5705475" y="5140325"/>
          <p14:tracePt t="28008" x="5705475" y="5149850"/>
          <p14:tracePt t="28024" x="5715000" y="5165725"/>
          <p14:tracePt t="28041" x="5724525" y="5175250"/>
          <p14:tracePt t="28058" x="5734050" y="5203825"/>
          <p14:tracePt t="28075" x="5772150" y="5238750"/>
          <p14:tracePt t="28091" x="5797550" y="5270500"/>
          <p14:tracePt t="28107" x="5810250" y="5292725"/>
          <p14:tracePt t="28124" x="5829300" y="5324475"/>
          <p14:tracePt t="28141" x="5842000" y="5334000"/>
          <p14:tracePt t="28159" x="5854700" y="5346700"/>
          <p14:tracePt t="28174" x="5864225" y="5362575"/>
          <p14:tracePt t="28191" x="5886450" y="5378450"/>
          <p14:tracePt t="28208" x="5918200" y="5403850"/>
          <p14:tracePt t="28224" x="5972175" y="5448300"/>
          <p14:tracePt t="28241" x="5994400" y="5467350"/>
          <p14:tracePt t="28257" x="6013450" y="5486400"/>
          <p14:tracePt t="28274" x="6026150" y="5499100"/>
          <p14:tracePt t="28291" x="6032500" y="5508625"/>
          <p14:tracePt t="28308" x="6045200" y="5524500"/>
          <p14:tracePt t="28324" x="6070600" y="5540375"/>
          <p14:tracePt t="28341" x="6115050" y="5553075"/>
          <p14:tracePt t="28359" x="6216650" y="5575300"/>
          <p14:tracePt t="28374" x="6248400" y="5588000"/>
          <p14:tracePt t="28390" x="6270625" y="5603875"/>
          <p14:tracePt t="28408" x="6280150" y="5610225"/>
          <p14:tracePt t="28410" x="6286500" y="5610225"/>
          <p14:tracePt t="28424" x="6296025" y="5610225"/>
          <p14:tracePt t="28440" x="6299200" y="5610225"/>
          <p14:tracePt t="28457" x="6315075" y="5610225"/>
          <p14:tracePt t="28475" x="6337300" y="5616575"/>
          <p14:tracePt t="28491" x="6372225" y="5619750"/>
          <p14:tracePt t="28508" x="6413500" y="5619750"/>
          <p14:tracePt t="28525" x="6435725" y="5619750"/>
          <p14:tracePt t="28540" x="6448425" y="5619750"/>
          <p14:tracePt t="28558" x="6457950" y="5619750"/>
          <p14:tracePt t="28574" x="6467475" y="5619750"/>
          <p14:tracePt t="28591" x="6480175" y="5619750"/>
          <p14:tracePt t="28609" x="6496050" y="5619750"/>
          <p14:tracePt t="28625" x="6505575" y="5619750"/>
          <p14:tracePt t="28641" x="6534150" y="5613400"/>
          <p14:tracePt t="28658" x="6565900" y="5588000"/>
          <p14:tracePt t="28674" x="6575425" y="5578475"/>
          <p14:tracePt t="28691" x="6591300" y="5578475"/>
          <p14:tracePt t="28708" x="6600825" y="5578475"/>
          <p14:tracePt t="28724" x="6604000" y="5578475"/>
          <p14:tracePt t="28742" x="6610350" y="5578475"/>
          <p14:tracePt t="28758" x="6619875" y="5578475"/>
          <p14:tracePt t="28774" x="6623050" y="5578475"/>
          <p14:tracePt t="28790" x="6629400" y="5578475"/>
          <p14:tracePt t="28808" x="6638925" y="5565775"/>
          <p14:tracePt t="28824" x="6642100" y="5556250"/>
          <p14:tracePt t="28841" x="6648450" y="5540375"/>
          <p14:tracePt t="28858" x="6657975" y="5524500"/>
          <p14:tracePt t="28875" x="6664325" y="5524500"/>
          <p14:tracePt t="28891" x="6680200" y="5521325"/>
          <p14:tracePt t="28908" x="6689725" y="5511800"/>
          <p14:tracePt t="28924" x="6699250" y="5499100"/>
          <p14:tracePt t="28941" x="6708775" y="5489575"/>
          <p14:tracePt t="28958" x="6727825" y="5473700"/>
          <p14:tracePt t="28974" x="6737350" y="5464175"/>
          <p14:tracePt t="28991" x="6750050" y="5435600"/>
          <p14:tracePt t="29009" x="6762750" y="5394325"/>
          <p14:tracePt t="29024" x="6775450" y="5356225"/>
          <p14:tracePt t="29041" x="6775450" y="5334000"/>
          <p14:tracePt t="29058" x="6797675" y="5305425"/>
          <p14:tracePt t="29074" x="6810375" y="5289550"/>
          <p14:tracePt t="29090" x="6819900" y="5257800"/>
          <p14:tracePt t="29108" x="6832600" y="5226050"/>
          <p14:tracePt t="29124" x="6851650" y="5184775"/>
          <p14:tracePt t="29141" x="6858000" y="5156200"/>
          <p14:tracePt t="29158" x="6858000" y="5108575"/>
          <p14:tracePt t="29174" x="6858000" y="5092700"/>
          <p14:tracePt t="29191" x="6858000" y="5076825"/>
          <p14:tracePt t="29252" x="6858000" y="5073650"/>
          <p14:tracePt t="29501" x="6851650" y="5073650"/>
          <p14:tracePt t="29509" x="6845300" y="5067300"/>
          <p14:tracePt t="29515" x="6842125" y="5064125"/>
          <p14:tracePt t="29541" x="6826250" y="5041900"/>
          <p14:tracePt t="29575" x="6794500" y="5029200"/>
          <p14:tracePt t="29591" x="6784975" y="5029200"/>
          <p14:tracePt t="29608" x="6775450" y="5029200"/>
          <p14:tracePt t="29624" x="6775450" y="5022850"/>
          <p14:tracePt t="29641" x="6772275" y="5022850"/>
          <p14:tracePt t="33868" x="6734175" y="5016500"/>
          <p14:tracePt t="33875" x="6673850" y="5016500"/>
          <p14:tracePt t="33882" x="6616700" y="5016500"/>
          <p14:tracePt t="33890" x="6572250" y="5016500"/>
          <p14:tracePt t="33907" x="6442075" y="5022850"/>
          <p14:tracePt t="33924" x="6165850" y="5057775"/>
          <p14:tracePt t="33957" x="5588000" y="5200650"/>
          <p14:tracePt t="33991" x="4899025" y="5584825"/>
          <p14:tracePt t="34008" x="4759325" y="5715000"/>
          <p14:tracePt t="34011" x="4692650" y="5788025"/>
          <p14:tracePt t="34024" x="4594225" y="5905500"/>
          <p14:tracePt t="34041" x="4518025" y="5997575"/>
          <p14:tracePt t="34057" x="4451350" y="6080125"/>
          <p14:tracePt t="34075" x="4359275" y="6213475"/>
          <p14:tracePt t="34091" x="4330700" y="6280150"/>
          <p14:tracePt t="34389" x="4321175" y="6213475"/>
          <p14:tracePt t="34396" x="4321175" y="6134100"/>
          <p14:tracePt t="34407" x="4321175" y="6054725"/>
          <p14:tracePt t="34424" x="4292600" y="5734050"/>
          <p14:tracePt t="34441" x="4254500" y="5527675"/>
          <p14:tracePt t="34457" x="4184650" y="5276850"/>
          <p14:tracePt t="34475" x="4089400" y="4962525"/>
          <p14:tracePt t="34491" x="4032250" y="4740275"/>
          <p14:tracePt t="34508" x="4003675" y="4565650"/>
          <p14:tracePt t="34511" x="3997325" y="4508500"/>
          <p14:tracePt t="34524" x="3978275" y="4346575"/>
          <p14:tracePt t="34540" x="3943350" y="4203700"/>
          <p14:tracePt t="34557" x="3927475" y="4108450"/>
          <p14:tracePt t="34574" x="3902075" y="3962400"/>
          <p14:tracePt t="34590" x="3879850" y="3867150"/>
          <p14:tracePt t="34607" x="3848100" y="3778250"/>
          <p14:tracePt t="34624" x="3816350" y="3676650"/>
          <p14:tracePt t="34640" x="3784600" y="3625850"/>
          <p14:tracePt t="34658" x="3752850" y="3559175"/>
          <p14:tracePt t="34674" x="3702050" y="3463925"/>
          <p14:tracePt t="34690" x="3654425" y="3394075"/>
          <p14:tracePt t="34707" x="3600450" y="3333750"/>
          <p14:tracePt t="35095" x="3575050" y="3282950"/>
          <p14:tracePt t="35103" x="3549650" y="3222625"/>
          <p14:tracePt t="35110" x="3517900" y="3181350"/>
          <p14:tracePt t="35124" x="3486150" y="3111500"/>
          <p14:tracePt t="35140" x="3457575" y="3044825"/>
          <p14:tracePt t="35173" x="3349625" y="2876550"/>
          <p14:tracePt t="35208" x="3267075" y="2749550"/>
          <p14:tracePt t="35224" x="3222625" y="2698750"/>
          <p14:tracePt t="35241" x="3197225" y="2667000"/>
          <p14:tracePt t="35257" x="3178175" y="2628900"/>
          <p14:tracePt t="35273" x="3146425" y="2568575"/>
          <p14:tracePt t="35290" x="3127375" y="2530475"/>
          <p14:tracePt t="35308" x="3114675" y="2501900"/>
          <p14:tracePt t="35323" x="3089275" y="2466975"/>
          <p14:tracePt t="35341" x="3079750" y="2435225"/>
          <p14:tracePt t="35359" x="3063875" y="2413000"/>
          <p14:tracePt t="35374" x="3054350" y="2400300"/>
          <p14:tracePt t="35390" x="3035300" y="2381250"/>
          <p14:tracePt t="35407" x="3019425" y="2359025"/>
          <p14:tracePt t="35423" x="2981325" y="2314575"/>
          <p14:tracePt t="35440" x="2955925" y="2289175"/>
          <p14:tracePt t="35459" x="2940050" y="2257425"/>
          <p14:tracePt t="35474" x="2924175" y="2241550"/>
          <p14:tracePt t="35491" x="2914650" y="2225675"/>
          <p14:tracePt t="35507" x="2905125" y="2216150"/>
          <p14:tracePt t="35524" x="2889250" y="2193925"/>
          <p14:tracePt t="35540" x="2879725" y="2184400"/>
          <p14:tracePt t="35557" x="2863850" y="2168525"/>
          <p14:tracePt t="35573" x="2857500" y="2149475"/>
          <p14:tracePt t="35591" x="2857500" y="2139950"/>
          <p14:tracePt t="35607" x="2857500" y="2124075"/>
          <p14:tracePt t="35624" x="2857500" y="2117725"/>
          <p14:tracePt t="35641" x="2847975" y="2114550"/>
          <p14:tracePt t="35657" x="2838450" y="2108200"/>
          <p14:tracePt t="35673" x="2819400" y="2108200"/>
          <p14:tracePt t="35690" x="2809875" y="2105025"/>
          <p14:tracePt t="35707" x="2800350" y="2105025"/>
          <p14:tracePt t="35723" x="2784475" y="2105025"/>
          <p14:tracePt t="35741" x="2768600" y="2105025"/>
          <p14:tracePt t="35759" x="2755900" y="2098675"/>
          <p14:tracePt t="35774" x="2743200" y="2095500"/>
          <p14:tracePt t="35791" x="2733675" y="2089150"/>
          <p14:tracePt t="35807" x="2708275" y="2082800"/>
          <p14:tracePt t="35823" x="2673350" y="2063750"/>
          <p14:tracePt t="35840" x="2641600" y="2063750"/>
          <p14:tracePt t="35857" x="2619375" y="2063750"/>
          <p14:tracePt t="35874" x="2593975" y="2063750"/>
          <p14:tracePt t="35890" x="2578100" y="2063750"/>
          <p14:tracePt t="35908" x="2552700" y="2063750"/>
          <p14:tracePt t="35924" x="2536825" y="2063750"/>
          <p14:tracePt t="35940" x="2520950" y="2063750"/>
          <p14:tracePt t="35957" x="2511425" y="2063750"/>
          <p14:tracePt t="35973" x="2492375" y="2063750"/>
          <p14:tracePt t="35990" x="2479675" y="2063750"/>
          <p14:tracePt t="36008" x="2466975" y="2063750"/>
          <p14:tracePt t="36024" x="2457450" y="2063750"/>
          <p14:tracePt t="36040" x="2441575" y="2063750"/>
          <p14:tracePt t="36058" x="2416175" y="2063750"/>
          <p14:tracePt t="36073" x="2393950" y="2063750"/>
          <p14:tracePt t="36090" x="2378075" y="2063750"/>
          <p14:tracePt t="36107" x="2362200" y="2066925"/>
          <p14:tracePt t="36124" x="2352675" y="2076450"/>
          <p14:tracePt t="36140" x="2336800" y="2082800"/>
          <p14:tracePt t="36158" x="2320925" y="2085975"/>
          <p14:tracePt t="36174" x="2311400" y="2085975"/>
          <p14:tracePt t="36191" x="2301875" y="2098675"/>
          <p14:tracePt t="36208" x="2286000" y="2108200"/>
          <p14:tracePt t="36224" x="2282825" y="2117725"/>
          <p14:tracePt t="36240" x="2282825" y="2133600"/>
          <p14:tracePt t="36258" x="2276475" y="2146300"/>
          <p14:tracePt t="36274" x="2276475" y="2155825"/>
          <p14:tracePt t="36290" x="2273300" y="2162175"/>
          <p14:tracePt t="36308" x="2273300" y="2178050"/>
          <p14:tracePt t="36324" x="2266950" y="2181225"/>
          <p14:tracePt t="36340" x="2263775" y="2190750"/>
          <p14:tracePt t="36357" x="2263775" y="2197100"/>
          <p14:tracePt t="36374" x="2263775" y="2200275"/>
          <p14:tracePt t="36408" x="2263775" y="2209800"/>
          <p14:tracePt t="36466" x="2263775" y="2216150"/>
          <p14:tracePt t="36493" x="2263775" y="2225675"/>
          <p14:tracePt t="36500" x="2263775" y="2232025"/>
          <p14:tracePt t="36515" x="2263775" y="2235200"/>
          <p14:tracePt t="36529" x="2263775" y="2241550"/>
          <p14:tracePt t="36543" x="2263775" y="2244725"/>
          <p14:tracePt t="36566" x="2263775" y="2251075"/>
          <p14:tracePt t="36580" x="2263775" y="2254250"/>
          <p14:tracePt t="36630" x="2263775" y="2260600"/>
          <p14:tracePt t="36643" x="2263775" y="2263775"/>
          <p14:tracePt t="36650" x="2263775" y="2276475"/>
          <p14:tracePt t="36665" x="2263775" y="2279650"/>
          <p14:tracePt t="36673" x="2263775" y="2286000"/>
          <p14:tracePt t="36690" x="2270125" y="2289175"/>
          <p14:tracePt t="36765" x="2273300" y="2289175"/>
          <p14:tracePt t="36771" x="2279650" y="2295525"/>
          <p14:tracePt t="36779" x="2282825" y="2295525"/>
          <p14:tracePt t="36789" x="2289175" y="2298700"/>
          <p14:tracePt t="36807" x="2308225" y="2311400"/>
          <p14:tracePt t="36824" x="2317750" y="2314575"/>
          <p14:tracePt t="36894" x="2317750" y="2324100"/>
          <p14:tracePt t="36908" x="2324100" y="2324100"/>
          <p14:tracePt t="36916" x="2324100" y="2330450"/>
          <p14:tracePt t="36923" x="2327275" y="2330450"/>
          <p14:tracePt t="36940" x="2339975" y="2336800"/>
          <p14:tracePt t="36957" x="2359025" y="2336800"/>
          <p14:tracePt t="36973" x="2362200" y="2336800"/>
          <p14:tracePt t="36990" x="2368550" y="2336800"/>
          <p14:tracePt t="37007" x="2368550" y="2339975"/>
          <p14:tracePt t="37064" x="2371725" y="2346325"/>
          <p14:tracePt t="37071" x="2378075" y="2346325"/>
          <p14:tracePt t="37087" x="2384425" y="2349500"/>
          <p14:tracePt t="37093" x="2387600" y="2349500"/>
          <p14:tracePt t="37106" x="2387600" y="2355850"/>
          <p14:tracePt t="37123" x="2397125" y="2355850"/>
          <p14:tracePt t="37165" x="2397125" y="2359025"/>
          <p14:tracePt t="37179" x="2403475" y="2365375"/>
          <p14:tracePt t="37187" x="2403475" y="2374900"/>
          <p14:tracePt t="37194" x="2406650" y="2381250"/>
          <p14:tracePt t="37207" x="2416175" y="2390775"/>
          <p14:tracePt t="37223" x="2428875" y="2400300"/>
          <p14:tracePt t="37240" x="2438400" y="2409825"/>
          <p14:tracePt t="37257" x="2457450" y="2432050"/>
          <p14:tracePt t="37274" x="2463800" y="2441575"/>
          <p14:tracePt t="37290" x="2463800" y="2444750"/>
          <p14:tracePt t="37307" x="2466975" y="2460625"/>
          <p14:tracePt t="37324" x="2479675" y="2470150"/>
          <p14:tracePt t="37340" x="2489200" y="2486025"/>
          <p14:tracePt t="37357" x="2508250" y="2501900"/>
          <p14:tracePt t="37373" x="2530475" y="2524125"/>
          <p14:tracePt t="37390" x="2543175" y="2540000"/>
          <p14:tracePt t="37407" x="2562225" y="2555875"/>
          <p14:tracePt t="37424" x="2568575" y="2565400"/>
          <p14:tracePt t="37441" x="2568575" y="2571750"/>
          <p14:tracePt t="37458" x="2571750" y="2571750"/>
          <p14:tracePt t="37474" x="2578100" y="2571750"/>
          <p14:tracePt t="37490" x="2581275" y="2571750"/>
          <p14:tracePt t="37506" x="2597150" y="2571750"/>
          <p14:tracePt t="37523" x="2613025" y="2571750"/>
          <p14:tracePt t="37540" x="2622550" y="2571750"/>
          <p14:tracePt t="37557" x="2622550" y="2568575"/>
          <p14:tracePt t="37574" x="2625725" y="2559050"/>
          <p14:tracePt t="37657" x="2632075" y="2559050"/>
          <p14:tracePt t="37664" x="2632075" y="2552700"/>
          <p14:tracePt t="37673" x="2638425" y="2552700"/>
          <p14:tracePt t="37690" x="2638425" y="2549525"/>
          <p14:tracePt t="37707" x="2641600" y="2543175"/>
          <p14:tracePt t="37724" x="2647950" y="2527300"/>
          <p14:tracePt t="37740" x="2647950" y="2517775"/>
          <p14:tracePt t="37757" x="2657475" y="2505075"/>
          <p14:tracePt t="37773" x="2663825" y="2492375"/>
          <p14:tracePt t="37790" x="2673350" y="2479675"/>
          <p14:tracePt t="37806" x="2689225" y="2457450"/>
          <p14:tracePt t="37823" x="2711450" y="2438400"/>
          <p14:tracePt t="37841" x="2724150" y="2409825"/>
          <p14:tracePt t="37857" x="2740025" y="2387600"/>
          <p14:tracePt t="37874" x="2743200" y="2371725"/>
          <p14:tracePt t="37890" x="2743200" y="2359025"/>
          <p14:tracePt t="37907" x="2743200" y="2343150"/>
          <p14:tracePt t="37940" x="2755900" y="2339975"/>
          <p14:tracePt t="37957" x="2768600" y="2327275"/>
          <p14:tracePt t="37974" x="2774950" y="2324100"/>
          <p14:tracePt t="37991" x="2781300" y="2314575"/>
          <p14:tracePt t="38007" x="2781300" y="2301875"/>
          <p14:tracePt t="38041" x="2781300" y="2298700"/>
          <p14:tracePt t="38057" x="2784475" y="2292350"/>
          <p14:tracePt t="38073" x="2784475" y="2289175"/>
          <p14:tracePt t="38099" x="2784475" y="2282825"/>
          <p14:tracePt t="38114" x="2784475" y="2279650"/>
          <p14:tracePt t="38123" x="2784475" y="2273300"/>
          <p14:tracePt t="38141" x="2784475" y="2263775"/>
          <p14:tracePt t="38157" x="2784475" y="2254250"/>
          <p14:tracePt t="38174" x="2784475" y="2247900"/>
          <p14:tracePt t="38190" x="2784475" y="2244725"/>
          <p14:tracePt t="38207" x="2784475" y="2235200"/>
          <p14:tracePt t="38223" x="2784475" y="2225675"/>
          <p14:tracePt t="38239" x="2771775" y="2209800"/>
          <p14:tracePt t="38256" x="2752725" y="2193925"/>
          <p14:tracePt t="38273" x="2743200" y="2184400"/>
          <p14:tracePt t="38289" x="2733675" y="2174875"/>
          <p14:tracePt t="38306" x="2717800" y="2159000"/>
          <p14:tracePt t="38323" x="2701925" y="2159000"/>
          <p14:tracePt t="38341" x="2689225" y="2159000"/>
          <p14:tracePt t="38357" x="2679700" y="2159000"/>
          <p14:tracePt t="38373" x="2667000" y="2159000"/>
          <p14:tracePt t="38391" x="2647950" y="2159000"/>
          <p14:tracePt t="38407" x="2625725" y="2152650"/>
          <p14:tracePt t="38423" x="2606675" y="2152650"/>
          <p14:tracePt t="38441" x="2590800" y="2152650"/>
          <p14:tracePt t="38457" x="2581275" y="2152650"/>
          <p14:tracePt t="38474" x="2571750" y="2152650"/>
          <p14:tracePt t="38490" x="2555875" y="2152650"/>
          <p14:tracePt t="38506" x="2536825" y="2152650"/>
          <p14:tracePt t="38523" x="2514600" y="2152650"/>
          <p14:tracePt t="38539" x="2492375" y="2152650"/>
          <p14:tracePt t="38556" x="2476500" y="2152650"/>
          <p14:tracePt t="38573" x="2466975" y="2152650"/>
          <p14:tracePt t="38590" x="2447925" y="2152650"/>
          <p14:tracePt t="38606" x="2438400" y="2152650"/>
          <p14:tracePt t="38623" x="2428875" y="2152650"/>
          <p14:tracePt t="38640" x="2413000" y="2152650"/>
          <p14:tracePt t="38657" x="2397125" y="2152650"/>
          <p14:tracePt t="38673" x="2387600" y="2152650"/>
          <p14:tracePt t="38690" x="2378075" y="2155825"/>
          <p14:tracePt t="38707" x="2374900" y="2159000"/>
          <p14:tracePt t="38724" x="2374900" y="2171700"/>
          <p14:tracePt t="38740" x="2374900" y="2181225"/>
          <p14:tracePt t="38773" x="2374900" y="2184400"/>
          <p14:tracePt t="38790" x="2374900" y="2190750"/>
          <p14:tracePt t="38806" x="2374900" y="2193925"/>
          <p14:tracePt t="38823" x="2368550" y="2200275"/>
          <p14:tracePt t="38841" x="2368550" y="2203450"/>
          <p14:tracePt t="38857" x="2368550" y="2209800"/>
          <p14:tracePt t="38874" x="2368550" y="2219325"/>
          <p14:tracePt t="38890" x="2368550" y="2228850"/>
          <p14:tracePt t="38906" x="2368550" y="2235200"/>
          <p14:tracePt t="38923" x="2368550" y="2238375"/>
          <p14:tracePt t="38940" x="2368550" y="2247900"/>
          <p14:tracePt t="38956" x="2368550" y="2257425"/>
          <p14:tracePt t="38974" x="2368550" y="2270125"/>
          <p14:tracePt t="38990" x="2368550" y="2282825"/>
          <p14:tracePt t="39006" x="2368550" y="2292350"/>
          <p14:tracePt t="39023" x="2368550" y="2298700"/>
          <p14:tracePt t="39056" x="2368550" y="2308225"/>
          <p14:tracePt t="39073" x="2368550" y="2317750"/>
          <p14:tracePt t="39090" x="2368550" y="2324100"/>
          <p14:tracePt t="39107" x="2368550" y="2333625"/>
          <p14:tracePt t="39124" x="2368550" y="2343150"/>
          <p14:tracePt t="39140" x="2368550" y="2359025"/>
          <p14:tracePt t="39156" x="2368550" y="2368550"/>
          <p14:tracePt t="39174" x="2368550" y="2371725"/>
          <p14:tracePt t="39190" x="2371725" y="2378075"/>
          <p14:tracePt t="39206" x="2374900" y="2381250"/>
          <p14:tracePt t="39240" x="2384425" y="2390775"/>
          <p14:tracePt t="39256" x="2390775" y="2403475"/>
          <p14:tracePt t="39273" x="2393950" y="2406650"/>
          <p14:tracePt t="39319" x="2406650" y="2406650"/>
          <p14:tracePt t="39355" x="2413000" y="2419350"/>
          <p14:tracePt t="39361" x="2416175" y="2422525"/>
          <p14:tracePt t="39372" x="2422525" y="2428875"/>
          <p14:tracePt t="39390" x="2447925" y="2451100"/>
          <p14:tracePt t="39407" x="2495550" y="2482850"/>
          <p14:tracePt t="39424" x="2543175" y="2511425"/>
          <p14:tracePt t="39440" x="2571750" y="2527300"/>
          <p14:tracePt t="39457" x="2581275" y="2543175"/>
          <p14:tracePt t="39473" x="2593975" y="2543175"/>
          <p14:tracePt t="39506" x="2603500" y="2543175"/>
          <p14:tracePt t="39523" x="2613025" y="2546350"/>
          <p14:tracePt t="39539" x="2625725" y="2552700"/>
          <p14:tracePt t="39556" x="2641600" y="2552700"/>
          <p14:tracePt t="39574" x="2651125" y="2552700"/>
          <p14:tracePt t="39768" x="2647950" y="2546350"/>
          <p14:tracePt t="39775" x="2647950" y="2540000"/>
          <p14:tracePt t="39789" x="2644775" y="2524125"/>
          <p14:tracePt t="39806" x="2644775" y="2514600"/>
          <p14:tracePt t="39840" x="2635250" y="2505075"/>
          <p14:tracePt t="39856" x="2625725" y="2505075"/>
          <p14:tracePt t="39873" x="2616200" y="2495550"/>
          <p14:tracePt t="39890" x="2600325" y="2479675"/>
          <p14:tracePt t="39906" x="2593975" y="2470150"/>
          <p14:tracePt t="39923" x="2590800" y="2466975"/>
          <p14:tracePt t="39939" x="2584450" y="2460625"/>
          <p14:tracePt t="39956" x="2574925" y="2460625"/>
          <p14:tracePt t="39973" x="2565400" y="2454275"/>
          <p14:tracePt t="39989" x="2549525" y="2454275"/>
          <p14:tracePt t="40006" x="2540000" y="2454275"/>
          <p14:tracePt t="40023" x="2530475" y="2454275"/>
          <p14:tracePt t="40040" x="2514600" y="2454275"/>
          <p14:tracePt t="40098" x="2514600" y="2457450"/>
          <p14:tracePt t="40104" x="2514600" y="2463800"/>
          <p14:tracePt t="40111" x="2514600" y="2466975"/>
          <p14:tracePt t="40123" x="2514600" y="2473325"/>
          <p14:tracePt t="40140" x="2530475" y="2511425"/>
          <p14:tracePt t="40157" x="2543175" y="2536825"/>
          <p14:tracePt t="40173" x="2543175" y="2565400"/>
          <p14:tracePt t="40190" x="2546350" y="2581275"/>
          <p14:tracePt t="40207" x="2546350" y="2590800"/>
          <p14:tracePt t="40225" x="2546350" y="2609850"/>
          <p14:tracePt t="40240" x="2546350" y="2619375"/>
          <p14:tracePt t="40332" x="2546350" y="2606675"/>
          <p14:tracePt t="40339" x="2546350" y="2587625"/>
          <p14:tracePt t="40346" x="2546350" y="2571750"/>
          <p14:tracePt t="40356" x="2546350" y="2559050"/>
          <p14:tracePt t="40374" x="2533650" y="2517775"/>
          <p14:tracePt t="40390" x="2533650" y="2508250"/>
          <p14:tracePt t="40407" x="2520950" y="2508250"/>
          <p14:tracePt t="40424" x="2511425" y="2508250"/>
          <p14:tracePt t="40440" x="2511425" y="2514600"/>
          <p14:tracePt t="40456" x="2511425" y="2536825"/>
          <p14:tracePt t="40473" x="2511425" y="2565400"/>
          <p14:tracePt t="40490" x="2511425" y="2635250"/>
          <p14:tracePt t="40506" x="2511425" y="2724150"/>
          <p14:tracePt t="40523" x="2527300" y="2876550"/>
          <p14:tracePt t="40540" x="2574925" y="3187700"/>
          <p14:tracePt t="40557" x="2603500" y="3416300"/>
          <p14:tracePt t="40574" x="2647950" y="3727450"/>
          <p14:tracePt t="40590" x="2667000" y="3854450"/>
          <p14:tracePt t="40606" x="2667000" y="3927475"/>
          <p14:tracePt t="40624" x="2667000" y="3965575"/>
          <p14:tracePt t="40640" x="2667000" y="3990975"/>
          <p14:tracePt t="40656" x="2667000" y="4000500"/>
          <p14:tracePt t="40674" x="2667000" y="4013200"/>
          <p14:tracePt t="40690" x="2667000" y="4022725"/>
          <p14:tracePt t="40707" x="2667000" y="4038600"/>
          <p14:tracePt t="40723" x="2667000" y="4048125"/>
          <p14:tracePt t="40774" x="2663825" y="4048125"/>
          <p14:tracePt t="40781" x="2660650" y="4048125"/>
          <p14:tracePt t="40789" x="2647950" y="4048125"/>
          <p14:tracePt t="40807" x="2638425" y="4035425"/>
          <p14:tracePt t="40824" x="2616200" y="3987800"/>
          <p14:tracePt t="40840" x="2581275" y="3943350"/>
          <p14:tracePt t="40857" x="2552700" y="3873500"/>
          <p14:tracePt t="40873" x="2482850" y="3775075"/>
          <p14:tracePt t="40889" x="2428875" y="3714750"/>
          <p14:tracePt t="40906" x="2393950" y="3667125"/>
          <p14:tracePt t="40924" x="2349500" y="3622675"/>
          <p14:tracePt t="40940" x="2327275" y="3603625"/>
          <p14:tracePt t="40957" x="2317750" y="3594100"/>
          <p14:tracePt t="40974" x="2295525" y="3584575"/>
          <p14:tracePt t="40990" x="2286000" y="3584575"/>
          <p14:tracePt t="41007" x="2276475" y="3584575"/>
          <p14:tracePt t="41024" x="2257425" y="3578225"/>
          <p14:tracePt t="41039" x="2251075" y="3571875"/>
          <p14:tracePt t="41056" x="2247900" y="3571875"/>
          <p14:tracePt t="41132" x="2247900" y="3562350"/>
          <p14:tracePt t="41166" x="2254250" y="3562350"/>
          <p14:tracePt t="41174" x="2263775" y="3562350"/>
          <p14:tracePt t="41180" x="2270125" y="3562350"/>
          <p14:tracePt t="41189" x="2273300" y="3562350"/>
          <p14:tracePt t="41206" x="2282825" y="3562350"/>
          <p14:tracePt t="41223" x="2298700" y="3562350"/>
          <p14:tracePt t="41240" x="2314575" y="3562350"/>
          <p14:tracePt t="41257" x="2317750" y="3562350"/>
          <p14:tracePt t="41273" x="2317750" y="3575050"/>
          <p14:tracePt t="41290" x="2317750" y="3584575"/>
          <p14:tracePt t="41307" x="2324100" y="3594100"/>
          <p14:tracePt t="41323" x="2327275" y="3609975"/>
          <p14:tracePt t="41340" x="2336800" y="3625850"/>
          <p14:tracePt t="41357" x="2349500" y="3648075"/>
          <p14:tracePt t="41374" x="2349500" y="3676650"/>
          <p14:tracePt t="41390" x="2349500" y="3686175"/>
          <p14:tracePt t="41407" x="2349500" y="3695700"/>
          <p14:tracePt t="41423" x="2349500" y="3714750"/>
          <p14:tracePt t="41440" x="2349500" y="3724275"/>
          <p14:tracePt t="41456" x="2349500" y="3736975"/>
          <p14:tracePt t="41473" x="2336800" y="3749675"/>
          <p14:tracePt t="41489" x="2327275" y="3749675"/>
          <p14:tracePt t="41506" x="2317750" y="3749675"/>
          <p14:tracePt t="41523" x="2308225" y="3749675"/>
          <p14:tracePt t="41557" x="2308225" y="3743325"/>
          <p14:tracePt t="41573" x="2308225" y="3727450"/>
          <p14:tracePt t="41589" x="2308225" y="3698875"/>
          <p14:tracePt t="41606" x="2308225" y="3679825"/>
          <p14:tracePt t="41623" x="2308225" y="3638550"/>
          <p14:tracePt t="41640" x="2308225" y="3616325"/>
          <p14:tracePt t="41657" x="2295525" y="3594100"/>
          <p14:tracePt t="41673" x="2279650" y="3571875"/>
          <p14:tracePt t="41690" x="2276475" y="3549650"/>
          <p14:tracePt t="41706" x="2266950" y="3540125"/>
          <p14:tracePt t="41710" x="2254250" y="3533775"/>
          <p14:tracePt t="41723" x="2244725" y="3524250"/>
          <p14:tracePt t="41739" x="2235200" y="3524250"/>
          <p14:tracePt t="41756" x="2225675" y="3524250"/>
          <p14:tracePt t="41772" x="2206625" y="3524250"/>
          <p14:tracePt t="41807" x="2206625" y="3517900"/>
          <p14:tracePt t="41845" x="2200275" y="3517900"/>
          <p14:tracePt t="41851" x="2197100" y="3517900"/>
          <p14:tracePt t="41858" x="2190750" y="3517900"/>
          <p14:tracePt t="41872" x="2181225" y="3517900"/>
          <p14:tracePt t="41889" x="2171700" y="3517900"/>
          <p14:tracePt t="41906" x="2155825" y="3517900"/>
          <p14:tracePt t="41922" x="2152650" y="3517900"/>
          <p14:tracePt t="41973" x="2162175" y="3517900"/>
          <p14:tracePt t="41980" x="2168525" y="3517900"/>
          <p14:tracePt t="41989" x="2171700" y="3517900"/>
          <p14:tracePt t="42023" x="2178050" y="3517900"/>
          <p14:tracePt t="42045" x="2178050" y="3521075"/>
          <p14:tracePt t="42052" x="2178050" y="3527425"/>
          <p14:tracePt t="42059" x="2178050" y="3530600"/>
          <p14:tracePt t="42073" x="2178050" y="3540125"/>
          <p14:tracePt t="42090" x="2178050" y="3556000"/>
          <p14:tracePt t="42144" x="2178050" y="3559175"/>
          <p14:tracePt t="42158" x="2178050" y="3565525"/>
          <p14:tracePt t="42165" x="2178050" y="3571875"/>
          <p14:tracePt t="42179" x="2178050" y="3575050"/>
          <p14:tracePt t="42189" x="2178050" y="3581400"/>
          <p14:tracePt t="42206" x="2178050" y="3590925"/>
          <p14:tracePt t="42223" x="2181225" y="3600450"/>
          <p14:tracePt t="42239" x="2193925" y="3603625"/>
          <p14:tracePt t="42257" x="2203450" y="3609975"/>
          <p14:tracePt t="42273" x="2222500" y="3609975"/>
          <p14:tracePt t="42289" x="2225675" y="3609975"/>
          <p14:tracePt t="42306" x="2232025" y="3613150"/>
          <p14:tracePt t="42323" x="2247900" y="3622675"/>
          <p14:tracePt t="42339" x="2263775" y="3635375"/>
          <p14:tracePt t="42357" x="2286000" y="3651250"/>
          <p14:tracePt t="42373" x="2308225" y="3667125"/>
          <p14:tracePt t="42390" x="2324100" y="3679825"/>
          <p14:tracePt t="42406" x="2333625" y="3689350"/>
          <p14:tracePt t="42423" x="2333625" y="3702050"/>
          <p14:tracePt t="42439" x="2333625" y="3708400"/>
          <p14:tracePt t="42473" x="2333625" y="3717925"/>
          <p14:tracePt t="42489" x="2333625" y="3727450"/>
          <p14:tracePt t="42506" x="2327275" y="3736975"/>
          <p14:tracePt t="42523" x="2305050" y="3759200"/>
          <p14:tracePt t="42540" x="2289175" y="3768725"/>
          <p14:tracePt t="42556" x="2266950" y="3781425"/>
          <p14:tracePt t="42572" x="2222500" y="3794125"/>
          <p14:tracePt t="42589" x="2193925" y="3794125"/>
          <p14:tracePt t="42606" x="2171700" y="3794125"/>
          <p14:tracePt t="42623" x="2133600" y="3794125"/>
          <p14:tracePt t="42639" x="2108200" y="3784600"/>
          <p14:tracePt t="42657" x="2066925" y="3759200"/>
          <p14:tracePt t="42673" x="2041525" y="3727450"/>
          <p14:tracePt t="42689" x="2009775" y="3702050"/>
          <p14:tracePt t="42706" x="2000250" y="3686175"/>
          <p14:tracePt t="42722" x="1984375" y="3667125"/>
          <p14:tracePt t="42739" x="1978025" y="36607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4827588" y="214313"/>
            <a:ext cx="43164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3200"/>
              <a:t>Paléoarbres: </a:t>
            </a:r>
            <a:r>
              <a:rPr lang="fr-FR" altLang="fr-FR" sz="3200" i="1">
                <a:solidFill>
                  <a:srgbClr val="FF0000"/>
                </a:solidFill>
              </a:rPr>
              <a:t>Lauraceae</a:t>
            </a:r>
          </a:p>
        </p:txBody>
      </p:sp>
      <p:sp>
        <p:nvSpPr>
          <p:cNvPr id="14339" name="ZoneTexte 3"/>
          <p:cNvSpPr txBox="1">
            <a:spLocks noChangeArrowheads="1"/>
          </p:cNvSpPr>
          <p:nvPr/>
        </p:nvSpPr>
        <p:spPr bwMode="auto">
          <a:xfrm>
            <a:off x="2928938" y="6215063"/>
            <a:ext cx="3021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Persea americana</a:t>
            </a:r>
            <a:r>
              <a:rPr lang="fr-FR" altLang="fr-FR">
                <a:solidFill>
                  <a:srgbClr val="FF0000"/>
                </a:solidFill>
              </a:rPr>
              <a:t>, Avocatier</a:t>
            </a:r>
          </a:p>
        </p:txBody>
      </p:sp>
      <p:pic>
        <p:nvPicPr>
          <p:cNvPr id="14340" name="Picture 4" descr="https://mavilleenligne.files.wordpress.com/2012/05/05_avoca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1428750"/>
            <a:ext cx="3900487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http://www.sos-commentmaigrir.com/wp-content/uploads/2014/02/avocat-fruits-qui-font-maigrir-300x2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4000500"/>
            <a:ext cx="28575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Image 6" descr="Avocat Persea Fleur Gros pl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5675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63"/>
    </mc:Choice>
    <mc:Fallback>
      <p:transition spd="slow" advTm="54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87" x="2006600" y="3654425"/>
          <p14:tracePt t="2295" x="2066925" y="3638550"/>
          <p14:tracePt t="2302" x="2162175" y="3609975"/>
          <p14:tracePt t="2312" x="2298700" y="3556000"/>
          <p14:tracePt t="2330" x="2809875" y="3362325"/>
          <p14:tracePt t="2350" x="3171825" y="3222625"/>
          <p14:tracePt t="2371" x="3568700" y="3076575"/>
          <p14:tracePt t="2398" x="3946525" y="2933700"/>
          <p14:tracePt t="2431" x="4508500" y="2749550"/>
          <p14:tracePt t="2447" x="4775200" y="2708275"/>
          <p14:tracePt t="2467" x="5073650" y="2679700"/>
          <p14:tracePt t="2480" x="5187950" y="2679700"/>
          <p14:tracePt t="2496" x="5232400" y="2679700"/>
          <p14:tracePt t="2512" x="5264150" y="2673350"/>
          <p14:tracePt t="2529" x="5273675" y="2673350"/>
          <p14:tracePt t="2888" x="5343525" y="2673350"/>
          <p14:tracePt t="2895" x="5448300" y="2654300"/>
          <p14:tracePt t="2902" x="5549900" y="2635250"/>
          <p14:tracePt t="2913" x="5654675" y="2606675"/>
          <p14:tracePt t="2930" x="5930900" y="2463800"/>
          <p14:tracePt t="2954" x="6165850" y="2286000"/>
          <p14:tracePt t="2980" x="6518275" y="2028825"/>
          <p14:tracePt t="3014" x="6943725" y="1838325"/>
          <p14:tracePt t="3032" x="7156450" y="1784350"/>
          <p14:tracePt t="3047" x="7229475" y="1774825"/>
          <p14:tracePt t="3063" x="7251700" y="1774825"/>
          <p14:tracePt t="3080" x="7264400" y="1771650"/>
          <p14:tracePt t="3096" x="7280275" y="1765300"/>
          <p14:tracePt t="3113" x="7289800" y="1755775"/>
          <p14:tracePt t="3129" x="7305675" y="1736725"/>
          <p14:tracePt t="3145" x="7315200" y="1727200"/>
          <p14:tracePt t="3163" x="7331075" y="1714500"/>
          <p14:tracePt t="3180" x="7350125" y="1689100"/>
          <p14:tracePt t="3195" x="7369175" y="1663700"/>
          <p14:tracePt t="3213" x="7397750" y="1625600"/>
          <p14:tracePt t="3230" x="7423150" y="1552575"/>
          <p14:tracePt t="3246" x="7435850" y="1489075"/>
          <p14:tracePt t="3263" x="7448550" y="1450975"/>
          <p14:tracePt t="3279" x="7470775" y="1377950"/>
          <p14:tracePt t="3295" x="7470775" y="1333500"/>
          <p14:tracePt t="3313" x="7451725" y="1279525"/>
          <p14:tracePt t="3329" x="7388225" y="1149350"/>
          <p14:tracePt t="3345" x="7312025" y="1054100"/>
          <p14:tracePt t="3362" x="7213600" y="949325"/>
          <p14:tracePt t="3379" x="7127875" y="857250"/>
          <p14:tracePt t="3396" x="7102475" y="831850"/>
          <p14:tracePt t="3413" x="7092950" y="809625"/>
          <p14:tracePt t="3429" x="7092950" y="793750"/>
          <p14:tracePt t="3450" x="7092950" y="790575"/>
          <p14:tracePt t="3558" x="7092950" y="796925"/>
          <p14:tracePt t="3565" x="7092950" y="800100"/>
          <p14:tracePt t="3579" x="7092950" y="815975"/>
          <p14:tracePt t="3596" x="7092950" y="825500"/>
          <p14:tracePt t="3612" x="7099300" y="841375"/>
          <p14:tracePt t="3629" x="7239000" y="914400"/>
          <p14:tracePt t="3646" x="7362825" y="987425"/>
          <p14:tracePt t="3663" x="7493000" y="1031875"/>
          <p14:tracePt t="3679" x="7594600" y="1054100"/>
          <p14:tracePt t="3696" x="7632700" y="1054100"/>
          <p14:tracePt t="3712" x="7648575" y="1038225"/>
          <p14:tracePt t="3729" x="7670800" y="1019175"/>
          <p14:tracePt t="3746" x="7699375" y="987425"/>
          <p14:tracePt t="3763" x="7708900" y="977900"/>
          <p14:tracePt t="3779" x="7743825" y="949325"/>
          <p14:tracePt t="3796" x="7762875" y="933450"/>
          <p14:tracePt t="3813" x="7772400" y="923925"/>
          <p14:tracePt t="3829" x="7791450" y="908050"/>
          <p14:tracePt t="3846" x="7797800" y="898525"/>
          <p14:tracePt t="3862" x="7797800" y="892175"/>
          <p14:tracePt t="6077" x="7743825" y="927100"/>
          <p14:tracePt t="6084" x="7645400" y="1003300"/>
          <p14:tracePt t="6096" x="7527925" y="1133475"/>
          <p14:tracePt t="6112" x="6994525" y="1889125"/>
          <p14:tracePt t="6129" x="6530975" y="2714625"/>
          <p14:tracePt t="6154" x="5975350" y="4394200"/>
          <p14:tracePt t="6181" x="5775325" y="5330825"/>
          <p14:tracePt t="6214" x="5654675" y="6022975"/>
          <p14:tracePt t="6231" x="5626100" y="6188075"/>
          <p14:tracePt t="6246" x="5619750" y="6280150"/>
          <p14:tracePt t="6263" x="5619750" y="6318250"/>
          <p14:tracePt t="6614" x="5524500" y="6353175"/>
          <p14:tracePt t="6620" x="5429250" y="6391275"/>
          <p14:tracePt t="6629" x="5356225" y="6438900"/>
          <p14:tracePt t="6647" x="5187950" y="6521450"/>
          <p14:tracePt t="6663" x="4956175" y="6651625"/>
          <p14:tracePt t="6679" x="4841875" y="6731000"/>
          <p14:tracePt t="6697" x="4660900" y="6835775"/>
          <p14:tracePt t="6728" x="4200525" y="6854825"/>
          <p14:tracePt t="6764" x="3860800" y="6854825"/>
          <p14:tracePt t="6780" x="3768725" y="6854825"/>
          <p14:tracePt t="6796" x="3670300" y="6854825"/>
          <p14:tracePt t="6812" x="3524250" y="6854825"/>
          <p14:tracePt t="6828" x="3441700" y="6854825"/>
          <p14:tracePt t="6845" x="3371850" y="6851650"/>
          <p14:tracePt t="6862" x="3282950" y="6829425"/>
          <p14:tracePt t="6878" x="3228975" y="6816725"/>
          <p14:tracePt t="6897" x="3206750" y="6804025"/>
          <p14:tracePt t="6913" x="3178175" y="6804025"/>
          <p14:tracePt t="6929" x="3168650" y="6797675"/>
          <p14:tracePt t="6945" x="3159125" y="6788150"/>
          <p14:tracePt t="6962" x="3117850" y="6772275"/>
          <p14:tracePt t="6978" x="3095625" y="6759575"/>
          <p14:tracePt t="6995" x="3063875" y="6740525"/>
          <p14:tracePt t="6999" x="3060700" y="6737350"/>
          <p14:tracePt t="7013" x="3048000" y="6727825"/>
          <p14:tracePt t="7029" x="3038475" y="6727825"/>
          <p14:tracePt t="7047" x="3028950" y="6718300"/>
          <p14:tracePt t="7062" x="3028950" y="6711950"/>
          <p14:tracePt t="7079" x="3028950" y="6696075"/>
          <p14:tracePt t="7095" x="3028950" y="6692900"/>
          <p14:tracePt t="7112" x="3028950" y="6686550"/>
          <p14:tracePt t="7391" x="3028950" y="6683375"/>
          <p14:tracePt t="7398" x="3028950" y="6677025"/>
          <p14:tracePt t="7413" x="3032125" y="6661150"/>
          <p14:tracePt t="7429" x="3041650" y="6651625"/>
          <p14:tracePt t="7446" x="3057525" y="6638925"/>
          <p14:tracePt t="7463" x="3070225" y="6626225"/>
          <p14:tracePt t="7479" x="3082925" y="6623050"/>
          <p14:tracePt t="7496" x="3086100" y="6623050"/>
          <p14:tracePt t="7568" x="3092450" y="6623050"/>
          <p14:tracePt t="7833" x="3095625" y="6623050"/>
          <p14:tracePt t="9023" x="3108325" y="6626225"/>
          <p14:tracePt t="9031" x="3117850" y="6629400"/>
          <p14:tracePt t="9045" x="3133725" y="6642100"/>
          <p14:tracePt t="9062" x="3146425" y="6651625"/>
          <p14:tracePt t="9079" x="3159125" y="6651625"/>
          <p14:tracePt t="9095" x="3175000" y="6651625"/>
          <p14:tracePt t="9112" x="3190875" y="6651625"/>
          <p14:tracePt t="9145" x="3305175" y="6651625"/>
          <p14:tracePt t="9179" x="3400425" y="6651625"/>
          <p14:tracePt t="9195" x="3441700" y="6651625"/>
          <p14:tracePt t="9212" x="3463925" y="6651625"/>
          <p14:tracePt t="9229" x="3473450" y="6651625"/>
          <p14:tracePt t="9246" x="3502025" y="6651625"/>
          <p14:tracePt t="9262" x="3536950" y="6651625"/>
          <p14:tracePt t="9279" x="3606800" y="6651625"/>
          <p14:tracePt t="9295" x="3714750" y="6648450"/>
          <p14:tracePt t="9311" x="3768725" y="6648450"/>
          <p14:tracePt t="9328" x="3803650" y="6648450"/>
          <p14:tracePt t="9345" x="3825875" y="6648450"/>
          <p14:tracePt t="9361" x="3835400" y="6648450"/>
          <p14:tracePt t="9378" x="3857625" y="6648450"/>
          <p14:tracePt t="9395" x="3921125" y="6635750"/>
          <p14:tracePt t="9412" x="3994150" y="6629400"/>
          <p14:tracePt t="9428" x="4064000" y="6629400"/>
          <p14:tracePt t="9445" x="4127500" y="6629400"/>
          <p14:tracePt t="9461" x="4143375" y="6629400"/>
          <p14:tracePt t="9480" x="4156075" y="6629400"/>
          <p14:tracePt t="9512" x="4171950" y="6629400"/>
          <p14:tracePt t="9530" x="4194175" y="6629400"/>
          <p14:tracePt t="9546" x="4251325" y="6629400"/>
          <p14:tracePt t="9562" x="4324350" y="6632575"/>
          <p14:tracePt t="9579" x="4387850" y="6645275"/>
          <p14:tracePt t="9595" x="4445000" y="6645275"/>
          <p14:tracePt t="9611" x="4467225" y="6645275"/>
          <p14:tracePt t="9628" x="4486275" y="6645275"/>
          <p14:tracePt t="9646" x="4549775" y="6645275"/>
          <p14:tracePt t="9662" x="4619625" y="6645275"/>
          <p14:tracePt t="9680" x="4759325" y="6645275"/>
          <p14:tracePt t="9695" x="4886325" y="6654800"/>
          <p14:tracePt t="9712" x="5003800" y="6664325"/>
          <p14:tracePt t="9728" x="5076825" y="6664325"/>
          <p14:tracePt t="9745" x="5124450" y="6664325"/>
          <p14:tracePt t="9761" x="5153025" y="6664325"/>
          <p14:tracePt t="9780" x="5184775" y="6664325"/>
          <p14:tracePt t="9795" x="5216525" y="6664325"/>
          <p14:tracePt t="9812" x="5251450" y="6664325"/>
          <p14:tracePt t="9829" x="5314950" y="6664325"/>
          <p14:tracePt t="9845" x="5349875" y="6664325"/>
          <p14:tracePt t="9861" x="5359400" y="6664325"/>
          <p14:tracePt t="9879" x="5368925" y="6664325"/>
          <p14:tracePt t="9923" x="5368925" y="6667500"/>
          <p14:tracePt t="9952" x="5375275" y="6667500"/>
          <p14:tracePt t="9959" x="5384800" y="6667500"/>
          <p14:tracePt t="9967" x="5391150" y="6667500"/>
          <p14:tracePt t="9979" x="5394325" y="6680200"/>
          <p14:tracePt t="10066" x="5400675" y="6680200"/>
          <p14:tracePt t="10088" x="5403850" y="6680200"/>
          <p14:tracePt t="10101" x="5410200" y="6680200"/>
          <p14:tracePt t="10466" x="5410200" y="6670675"/>
          <p14:tracePt t="10522" x="5410200" y="6667500"/>
          <p14:tracePt t="10587" x="5410200" y="6661150"/>
          <p14:tracePt t="10680" x="5416550" y="6661150"/>
          <p14:tracePt t="10744" x="5416550" y="6657975"/>
          <p14:tracePt t="11172" x="5384800" y="6616700"/>
          <p14:tracePt t="11179" x="5327650" y="6540500"/>
          <p14:tracePt t="11195" x="5235575" y="6384925"/>
          <p14:tracePt t="11213" x="5172075" y="6238875"/>
          <p14:tracePt t="11229" x="5108575" y="6003925"/>
          <p14:tracePt t="11245" x="5080000" y="5829300"/>
          <p14:tracePt t="11261" x="5054600" y="5721350"/>
          <p14:tracePt t="11294" x="5026025" y="5524500"/>
          <p14:tracePt t="11329" x="5006975" y="5422900"/>
          <p14:tracePt t="11344" x="4987925" y="5394325"/>
          <p14:tracePt t="11361" x="4975225" y="5356225"/>
          <p14:tracePt t="11378" x="4930775" y="5295900"/>
          <p14:tracePt t="11395" x="4895850" y="5238750"/>
          <p14:tracePt t="11412" x="4838700" y="5168900"/>
          <p14:tracePt t="11428" x="4800600" y="5102225"/>
          <p14:tracePt t="11445" x="4768850" y="5076825"/>
          <p14:tracePt t="11462" x="4756150" y="5048250"/>
          <p14:tracePt t="11479" x="4727575" y="5010150"/>
          <p14:tracePt t="11495" x="4702175" y="4978400"/>
          <p14:tracePt t="11512" x="4651375" y="4937125"/>
          <p14:tracePt t="11529" x="4537075" y="4832350"/>
          <p14:tracePt t="11545" x="4441825" y="4743450"/>
          <p14:tracePt t="11562" x="4349750" y="4667250"/>
          <p14:tracePt t="11579" x="4260850" y="4610100"/>
          <p14:tracePt t="11595" x="4213225" y="4575175"/>
          <p14:tracePt t="11599" x="4175125" y="4559300"/>
          <p14:tracePt t="11614" x="4086225" y="4511675"/>
          <p14:tracePt t="11629" x="3952875" y="4457700"/>
          <p14:tracePt t="11645" x="3784600" y="4394200"/>
          <p14:tracePt t="11662" x="3654425" y="4359275"/>
          <p14:tracePt t="11679" x="3495675" y="4314825"/>
          <p14:tracePt t="11694" x="3413125" y="4302125"/>
          <p14:tracePt t="11711" x="3305175" y="4283075"/>
          <p14:tracePt t="11729" x="3136900" y="4251325"/>
          <p14:tracePt t="11745" x="3009900" y="4241800"/>
          <p14:tracePt t="11763" x="2835275" y="4241800"/>
          <p14:tracePt t="11779" x="2730500" y="4232275"/>
          <p14:tracePt t="11795" x="2647950" y="4232275"/>
          <p14:tracePt t="11811" x="2578100" y="4232275"/>
          <p14:tracePt t="11829" x="2498725" y="4232275"/>
          <p14:tracePt t="11844" x="2457450" y="4232275"/>
          <p14:tracePt t="11863" x="2378075" y="4244975"/>
          <p14:tracePt t="11879" x="2311400" y="4267200"/>
          <p14:tracePt t="11895" x="2247900" y="4279900"/>
          <p14:tracePt t="11913" x="2168525" y="4298950"/>
          <p14:tracePt t="11928" x="2130425" y="4311650"/>
          <p14:tracePt t="11945" x="2098675" y="4330700"/>
          <p14:tracePt t="11962" x="2070100" y="4349750"/>
          <p14:tracePt t="11978" x="2025650" y="4381500"/>
          <p14:tracePt t="11995" x="1978025" y="4413250"/>
          <p14:tracePt t="12013" x="1917700" y="4473575"/>
          <p14:tracePt t="12029" x="1873250" y="4533900"/>
          <p14:tracePt t="12045" x="1819275" y="4597400"/>
          <p14:tracePt t="12063" x="1771650" y="4664075"/>
          <p14:tracePt t="12079" x="1743075" y="4721225"/>
          <p14:tracePt t="12095" x="1704975" y="4787900"/>
          <p14:tracePt t="12111" x="1682750" y="4873625"/>
          <p14:tracePt t="12128" x="1660525" y="4975225"/>
          <p14:tracePt t="12144" x="1660525" y="5045075"/>
          <p14:tracePt t="12163" x="1660525" y="5140325"/>
          <p14:tracePt t="12179" x="1660525" y="5200650"/>
          <p14:tracePt t="12195" x="1660525" y="5257800"/>
          <p14:tracePt t="12213" x="1660525" y="5337175"/>
          <p14:tracePt t="12228" x="1660525" y="5381625"/>
          <p14:tracePt t="12244" x="1670050" y="5432425"/>
          <p14:tracePt t="12262" x="1701800" y="5537200"/>
          <p14:tracePt t="12278" x="1736725" y="5594350"/>
          <p14:tracePt t="12295" x="1768475" y="5632450"/>
          <p14:tracePt t="12312" x="1838325" y="5705475"/>
          <p14:tracePt t="12329" x="1889125" y="5746750"/>
          <p14:tracePt t="12345" x="1927225" y="5772150"/>
          <p14:tracePt t="12362" x="2006600" y="5819775"/>
          <p14:tracePt t="12378" x="2085975" y="5867400"/>
          <p14:tracePt t="12394" x="2187575" y="5927725"/>
          <p14:tracePt t="12412" x="2298700" y="5988050"/>
          <p14:tracePt t="12428" x="2355850" y="6016625"/>
          <p14:tracePt t="12444" x="2403475" y="6051550"/>
          <p14:tracePt t="12462" x="2466975" y="6076950"/>
          <p14:tracePt t="12478" x="2511425" y="6089650"/>
          <p14:tracePt t="12495" x="2568575" y="6111875"/>
          <p14:tracePt t="12512" x="2730500" y="6127750"/>
          <p14:tracePt t="12528" x="2914650" y="6137275"/>
          <p14:tracePt t="12544" x="3054350" y="6143625"/>
          <p14:tracePt t="12562" x="3184525" y="6153150"/>
          <p14:tracePt t="12578" x="3254375" y="6153150"/>
          <p14:tracePt t="12595" x="3336925" y="6153150"/>
          <p14:tracePt t="12598" x="3384550" y="6153150"/>
          <p14:tracePt t="12612" x="3486150" y="6153150"/>
          <p14:tracePt t="12628" x="3613150" y="6153150"/>
          <p14:tracePt t="12644" x="3784600" y="6153150"/>
          <p14:tracePt t="12662" x="3981450" y="6159500"/>
          <p14:tracePt t="12678" x="4095750" y="6159500"/>
          <p14:tracePt t="12695" x="4194175" y="6184900"/>
          <p14:tracePt t="12712" x="4324350" y="6191250"/>
          <p14:tracePt t="12728" x="4375150" y="6191250"/>
          <p14:tracePt t="12745" x="4435475" y="6188075"/>
          <p14:tracePt t="12762" x="4572000" y="6156325"/>
          <p14:tracePt t="12778" x="4657725" y="6124575"/>
          <p14:tracePt t="12795" x="4740275" y="6067425"/>
          <p14:tracePt t="12812" x="4841875" y="5991225"/>
          <p14:tracePt t="12828" x="4924425" y="5924550"/>
          <p14:tracePt t="12845" x="5035550" y="5864225"/>
          <p14:tracePt t="12862" x="5162550" y="5765800"/>
          <p14:tracePt t="12878" x="5232400" y="5708650"/>
          <p14:tracePt t="12895" x="5283200" y="5657850"/>
          <p14:tracePt t="12912" x="5334000" y="5568950"/>
          <p14:tracePt t="12928" x="5362575" y="5505450"/>
          <p14:tracePt t="12945" x="5378450" y="5419725"/>
          <p14:tracePt t="12962" x="5378450" y="5280025"/>
          <p14:tracePt t="12978" x="5375275" y="5219700"/>
          <p14:tracePt t="12995" x="5368925" y="5181600"/>
          <p14:tracePt t="13011" x="5356225" y="5140325"/>
          <p14:tracePt t="13028" x="5340350" y="5124450"/>
          <p14:tracePt t="13045" x="5327650" y="5092700"/>
          <p14:tracePt t="13062" x="5283200" y="5054600"/>
          <p14:tracePt t="13078" x="5251450" y="5022850"/>
          <p14:tracePt t="13095" x="5213350" y="5003800"/>
          <p14:tracePt t="13098" x="5200650" y="4991100"/>
          <p14:tracePt t="13112" x="5178425" y="4975225"/>
          <p14:tracePt t="13128" x="5162550" y="4962525"/>
          <p14:tracePt t="13145" x="5153025" y="4953000"/>
          <p14:tracePt t="13162" x="5124450" y="4937125"/>
          <p14:tracePt t="13178" x="5080000" y="4911725"/>
          <p14:tracePt t="13194" x="5000625" y="4879975"/>
          <p14:tracePt t="13212" x="4895850" y="4835525"/>
          <p14:tracePt t="13229" x="4841875" y="4822825"/>
          <p14:tracePt t="13245" x="4810125" y="4810125"/>
          <p14:tracePt t="13262" x="4775200" y="4784725"/>
          <p14:tracePt t="13279" x="4727575" y="4765675"/>
          <p14:tracePt t="13295" x="4651375" y="4727575"/>
          <p14:tracePt t="13311" x="4454525" y="4638675"/>
          <p14:tracePt t="13328" x="4352925" y="4568825"/>
          <p14:tracePt t="13344" x="4283075" y="4521200"/>
          <p14:tracePt t="13361" x="4229100" y="4483100"/>
          <p14:tracePt t="13378" x="4213225" y="4460875"/>
          <p14:tracePt t="13395" x="4197350" y="4448175"/>
          <p14:tracePt t="13411" x="4181475" y="4435475"/>
          <p14:tracePt t="13428" x="4159250" y="4416425"/>
          <p14:tracePt t="13444" x="4121150" y="4397375"/>
          <p14:tracePt t="13461" x="4064000" y="4365625"/>
          <p14:tracePt t="13478" x="4038600" y="4340225"/>
          <p14:tracePt t="13495" x="4006850" y="4321175"/>
          <p14:tracePt t="13511" x="3984625" y="4305300"/>
          <p14:tracePt t="13529" x="3962400" y="4289425"/>
          <p14:tracePt t="13545" x="3930650" y="4270375"/>
          <p14:tracePt t="13562" x="3889375" y="4254500"/>
          <p14:tracePt t="13578" x="3867150" y="4235450"/>
          <p14:tracePt t="13594" x="3841750" y="4222750"/>
          <p14:tracePt t="13611" x="3819525" y="4213225"/>
          <p14:tracePt t="13628" x="3810000" y="4213225"/>
          <p14:tracePt t="13646" x="3800475" y="4213225"/>
          <p14:tracePt t="13662" x="3790950" y="4213225"/>
          <p14:tracePt t="13679" x="3781425" y="4213225"/>
          <p14:tracePt t="13695" x="3771900" y="4213225"/>
          <p14:tracePt t="13712" x="3765550" y="4213225"/>
          <p14:tracePt t="13805" x="3762375" y="4213225"/>
          <p14:tracePt t="14120" x="3756025" y="4213225"/>
          <p14:tracePt t="14126" x="3752850" y="4219575"/>
          <p14:tracePt t="14132" x="3746500" y="4222750"/>
          <p14:tracePt t="14145" x="3736975" y="4229100"/>
          <p14:tracePt t="14161" x="3721100" y="4251325"/>
          <p14:tracePt t="14178" x="3711575" y="4260850"/>
          <p14:tracePt t="14197" x="3692525" y="4308475"/>
          <p14:tracePt t="14212" x="3673475" y="4362450"/>
          <p14:tracePt t="14229" x="3657600" y="4460875"/>
          <p14:tracePt t="14246" x="3657600" y="4568825"/>
          <p14:tracePt t="14261" x="3660775" y="4629150"/>
          <p14:tracePt t="14278" x="3692525" y="4705350"/>
          <p14:tracePt t="14295" x="3752850" y="4829175"/>
          <p14:tracePt t="14311" x="3908425" y="5029200"/>
          <p14:tracePt t="14328" x="3990975" y="5156200"/>
          <p14:tracePt t="14345" x="4098925" y="5353050"/>
          <p14:tracePt t="14361" x="4140200" y="5464175"/>
          <p14:tracePt t="14378" x="4152900" y="5514975"/>
          <p14:tracePt t="14395" x="4159250" y="5565775"/>
          <p14:tracePt t="14412" x="4159250" y="5575300"/>
          <p14:tracePt t="14428" x="4159250" y="5591175"/>
          <p14:tracePt t="14445" x="4159250" y="5594350"/>
          <p14:tracePt t="14525" x="4159250" y="5588000"/>
          <p14:tracePt t="14532" x="4159250" y="5578475"/>
          <p14:tracePt t="14545" x="4159250" y="5562600"/>
          <p14:tracePt t="14561" x="4146550" y="5537200"/>
          <p14:tracePt t="14578" x="4127500" y="5492750"/>
          <p14:tracePt t="14596" x="4086225" y="5416550"/>
          <p14:tracePt t="14611" x="4060825" y="5372100"/>
          <p14:tracePt t="14629" x="4048125" y="5346700"/>
          <p14:tracePt t="14632" x="4041775" y="5337175"/>
          <p14:tracePt t="14645" x="4029075" y="5305425"/>
          <p14:tracePt t="14661" x="4019550" y="5295900"/>
          <p14:tracePt t="14678" x="4003675" y="5280025"/>
          <p14:tracePt t="14695" x="3987800" y="5245100"/>
          <p14:tracePt t="14711" x="3975100" y="5216525"/>
          <p14:tracePt t="14728" x="3962400" y="5168900"/>
          <p14:tracePt t="14745" x="3937000" y="5121275"/>
          <p14:tracePt t="14761" x="3924300" y="5095875"/>
          <p14:tracePt t="14778" x="3924300" y="5080000"/>
          <p14:tracePt t="14795" x="3924300" y="5067300"/>
          <p14:tracePt t="14831" x="3921125" y="5067300"/>
          <p14:tracePt t="14860" x="3921125" y="5060950"/>
          <p14:tracePt t="14953" x="3914775" y="5060950"/>
          <p14:tracePt t="15039" x="3914775" y="5064125"/>
          <p14:tracePt t="15046" x="3911600" y="5067300"/>
          <p14:tracePt t="15061" x="3911600" y="5076825"/>
          <p14:tracePt t="15078" x="3905250" y="5092700"/>
          <p14:tracePt t="15095" x="3905250" y="5114925"/>
          <p14:tracePt t="15111" x="3895725" y="5124450"/>
          <p14:tracePt t="15128" x="3895725" y="5140325"/>
          <p14:tracePt t="15145" x="3895725" y="5153025"/>
          <p14:tracePt t="15161" x="3895725" y="5162550"/>
          <p14:tracePt t="15179" x="3895725" y="5168900"/>
          <p14:tracePt t="15195" x="3895725" y="5172075"/>
          <p14:tracePt t="15318" x="3889375" y="5172075"/>
          <p14:tracePt t="16644" x="3851275" y="5162550"/>
          <p14:tracePt t="16650" x="3781425" y="5146675"/>
          <p14:tracePt t="16661" x="3721100" y="5127625"/>
          <p14:tracePt t="16678" x="3590925" y="5073650"/>
          <p14:tracePt t="16695" x="3546475" y="5060950"/>
          <p14:tracePt t="16711" x="3524250" y="5048250"/>
          <p14:tracePt t="16729" x="3479800" y="5022850"/>
          <p14:tracePt t="16762" x="3362325" y="4965700"/>
          <p14:tracePt t="16794" x="3152775" y="4851400"/>
          <p14:tracePt t="16811" x="3095625" y="4829175"/>
          <p14:tracePt t="16828" x="3038475" y="4810125"/>
          <p14:tracePt t="16844" x="3022600" y="4810125"/>
          <p14:tracePt t="16861" x="3006725" y="4810125"/>
          <p14:tracePt t="16878" x="2994025" y="4810125"/>
          <p14:tracePt t="16915" x="3003550" y="4813300"/>
          <p14:tracePt t="16928" x="3101975" y="4845050"/>
          <p14:tracePt t="16944" x="3267075" y="4908550"/>
          <p14:tracePt t="16961" x="3457575" y="4994275"/>
          <p14:tracePt t="16978" x="3835400" y="5153025"/>
          <p14:tracePt t="16995" x="4013200" y="5248275"/>
          <p14:tracePt t="17013" x="4114800" y="5289550"/>
          <p14:tracePt t="17028" x="4149725" y="5311775"/>
          <p14:tracePt t="17045" x="4149725" y="5318125"/>
          <p14:tracePt t="17062" x="4143375" y="5318125"/>
          <p14:tracePt t="17078" x="4114800" y="5308600"/>
          <p14:tracePt t="17094" x="4070350" y="5295900"/>
          <p14:tracePt t="17111" x="4048125" y="5283200"/>
          <p14:tracePt t="17128" x="4006850" y="5267325"/>
          <p14:tracePt t="17144" x="3968750" y="5254625"/>
          <p14:tracePt t="17162" x="3911600" y="5232400"/>
          <p14:tracePt t="17179" x="3797300" y="5187950"/>
          <p14:tracePt t="17195" x="3730625" y="5165725"/>
          <p14:tracePt t="17211" x="3686175" y="5153025"/>
          <p14:tracePt t="17228" x="3638550" y="5146675"/>
          <p14:tracePt t="17244" x="3629025" y="5146675"/>
          <p14:tracePt t="17261" x="3613150" y="5146675"/>
          <p14:tracePt t="17279" x="3597275" y="5146675"/>
          <p14:tracePt t="17295" x="3587750" y="5146675"/>
          <p14:tracePt t="17312" x="3578225" y="5146675"/>
          <p14:tracePt t="17328" x="3578225" y="5137150"/>
          <p14:tracePt t="17345" x="3578225" y="5130800"/>
          <p14:tracePt t="17361" x="3578225" y="5124450"/>
          <p14:tracePt t="17377" x="3578225" y="5121275"/>
          <p14:tracePt t="17400" x="3578225" y="5114925"/>
          <p14:tracePt t="17436" x="3581400" y="5114925"/>
          <p14:tracePt t="19385" x="3511550" y="5108575"/>
          <p14:tracePt t="19392" x="3441700" y="5099050"/>
          <p14:tracePt t="19399" x="3349625" y="5092700"/>
          <p14:tracePt t="19412" x="3143250" y="5073650"/>
          <p14:tracePt t="19427" x="2994025" y="5054600"/>
          <p14:tracePt t="19444" x="2841625" y="5019675"/>
          <p14:tracePt t="19477" x="2540000" y="4933950"/>
          <p14:tracePt t="19511" x="2381250" y="4889500"/>
          <p14:tracePt t="19528" x="2343150" y="4876800"/>
          <p14:tracePt t="19545" x="2305050" y="4857750"/>
          <p14:tracePt t="19561" x="2241550" y="4832350"/>
          <p14:tracePt t="19577" x="2209800" y="4813300"/>
          <p14:tracePt t="19594" x="2178050" y="4794250"/>
          <p14:tracePt t="19611" x="2149475" y="4778375"/>
          <p14:tracePt t="19628" x="2139950" y="4768850"/>
          <p14:tracePt t="19645" x="2139950" y="4759325"/>
          <p14:tracePt t="19662" x="2139950" y="4740275"/>
          <p14:tracePt t="19678" x="2139950" y="4733925"/>
          <p14:tracePt t="19695" x="2130425" y="4727575"/>
          <p14:tracePt t="19712" x="2114550" y="4714875"/>
          <p14:tracePt t="19727" x="2105025" y="4699000"/>
          <p14:tracePt t="19744" x="2095500" y="4689475"/>
          <p14:tracePt t="19761" x="2079625" y="4673600"/>
          <p14:tracePt t="19777" x="2079625" y="4664075"/>
          <p14:tracePt t="19794" x="2079625" y="4648200"/>
          <p14:tracePt t="19811" x="2079625" y="4635500"/>
          <p14:tracePt t="19912" x="2079625" y="4629150"/>
          <p14:tracePt t="19934" x="2079625" y="4625975"/>
          <p14:tracePt t="19991" x="2079625" y="4619625"/>
          <p14:tracePt t="19998" x="2079625" y="4613275"/>
          <p14:tracePt t="20012" x="2085975" y="4610100"/>
          <p14:tracePt t="20027" x="2095500" y="4594225"/>
          <p14:tracePt t="20044" x="2108200" y="4584700"/>
          <p14:tracePt t="20061" x="2120900" y="4584700"/>
          <p14:tracePt t="20078" x="2127250" y="4584700"/>
          <p14:tracePt t="20134" x="2136775" y="4584700"/>
          <p14:tracePt t="20140" x="2139950" y="4578350"/>
          <p14:tracePt t="20147" x="2146300" y="4575175"/>
          <p14:tracePt t="20161" x="2155825" y="4565650"/>
          <p14:tracePt t="20177" x="2171700" y="4552950"/>
          <p14:tracePt t="20194" x="2187575" y="4543425"/>
          <p14:tracePt t="20210" x="2203450" y="4543425"/>
          <p14:tracePt t="20227" x="2212975" y="4543425"/>
          <p14:tracePt t="20243" x="2216150" y="4543425"/>
          <p14:tracePt t="20260" x="2232025" y="4543425"/>
          <p14:tracePt t="20276" x="2254250" y="4543425"/>
          <p14:tracePt t="20293" x="2276475" y="4543425"/>
          <p14:tracePt t="20310" x="2308225" y="4543425"/>
          <p14:tracePt t="20326" x="2317750" y="4543425"/>
          <p14:tracePt t="20343" x="2327275" y="4543425"/>
          <p14:tracePt t="20360" x="2349500" y="4543425"/>
          <p14:tracePt t="20377" x="2362200" y="4543425"/>
          <p14:tracePt t="20393" x="2393950" y="4537075"/>
          <p14:tracePt t="20410" x="2501900" y="4530725"/>
          <p14:tracePt t="20427" x="2581275" y="4530725"/>
          <p14:tracePt t="20444" x="2641600" y="4533900"/>
          <p14:tracePt t="20460" x="2714625" y="4552950"/>
          <p14:tracePt t="20477" x="2736850" y="4559300"/>
          <p14:tracePt t="20493" x="2752725" y="4559300"/>
          <p14:tracePt t="20510" x="2768600" y="4559300"/>
          <p14:tracePt t="20527" x="2778125" y="4559300"/>
          <p14:tracePt t="20544" x="2794000" y="4568825"/>
          <p14:tracePt t="20560" x="2857500" y="4587875"/>
          <p14:tracePt t="20577" x="2901950" y="4600575"/>
          <p14:tracePt t="20594" x="2940050" y="4619625"/>
          <p14:tracePt t="20611" x="2959100" y="4619625"/>
          <p14:tracePt t="20628" x="2968625" y="4619625"/>
          <p14:tracePt t="20644" x="2968625" y="4625975"/>
          <p14:tracePt t="20660" x="2974975" y="4638675"/>
          <p14:tracePt t="20677" x="2984500" y="4651375"/>
          <p14:tracePt t="20693" x="2994025" y="4660900"/>
          <p14:tracePt t="20710" x="3013075" y="4699000"/>
          <p14:tracePt t="20727" x="3022600" y="4714875"/>
          <p14:tracePt t="20744" x="3041650" y="4733925"/>
          <p14:tracePt t="20761" x="3044825" y="4746625"/>
          <p14:tracePt t="20777" x="3044825" y="4756150"/>
          <p14:tracePt t="20794" x="3054350" y="4765675"/>
          <p14:tracePt t="20811" x="3070225" y="4787900"/>
          <p14:tracePt t="20828" x="3095625" y="4810125"/>
          <p14:tracePt t="20845" x="3114675" y="4841875"/>
          <p14:tracePt t="20861" x="3130550" y="4876800"/>
          <p14:tracePt t="20878" x="3143250" y="4908550"/>
          <p14:tracePt t="20895" x="3143250" y="4930775"/>
          <p14:tracePt t="20911" x="3143250" y="4968875"/>
          <p14:tracePt t="20927" x="3143250" y="5000625"/>
          <p14:tracePt t="20944" x="3143250" y="5041900"/>
          <p14:tracePt t="20961" x="3171825" y="5146675"/>
          <p14:tracePt t="20978" x="3194050" y="5219700"/>
          <p14:tracePt t="20994" x="3216275" y="5276850"/>
          <p14:tracePt t="21011" x="3232150" y="5324475"/>
          <p14:tracePt t="21027" x="3232150" y="5334000"/>
          <p14:tracePt t="21043" x="3232150" y="5349875"/>
          <p14:tracePt t="21060" x="3232150" y="5365750"/>
          <p14:tracePt t="21077" x="3238500" y="5387975"/>
          <p14:tracePt t="21095" x="3251200" y="5429250"/>
          <p14:tracePt t="21111" x="3263900" y="5467350"/>
          <p14:tracePt t="21127" x="3276600" y="5489575"/>
          <p14:tracePt t="21146" x="3276600" y="5524500"/>
          <p14:tracePt t="21161" x="3276600" y="5534025"/>
          <p14:tracePt t="21177" x="3276600" y="5543550"/>
          <p14:tracePt t="21193" x="3276600" y="5553075"/>
          <p14:tracePt t="21210" x="3267075" y="5575300"/>
          <p14:tracePt t="21227" x="3257550" y="5591175"/>
          <p14:tracePt t="21245" x="3238500" y="5632450"/>
          <p14:tracePt t="21261" x="3225800" y="5654675"/>
          <p14:tracePt t="21278" x="3216275" y="5664200"/>
          <p14:tracePt t="21295" x="3203575" y="5686425"/>
          <p14:tracePt t="21311" x="3194050" y="5695950"/>
          <p14:tracePt t="21327" x="3181350" y="5705475"/>
          <p14:tracePt t="21344" x="3162300" y="5721350"/>
          <p14:tracePt t="21361" x="3152775" y="5730875"/>
          <p14:tracePt t="21378" x="3143250" y="5737225"/>
          <p14:tracePt t="21395" x="3121025" y="5737225"/>
          <p14:tracePt t="21411" x="3108325" y="5737225"/>
          <p14:tracePt t="21428" x="3086100" y="5737225"/>
          <p14:tracePt t="21444" x="3038475" y="5737225"/>
          <p14:tracePt t="21460" x="2990850" y="5718175"/>
          <p14:tracePt t="21477" x="2962275" y="5718175"/>
          <p14:tracePt t="21494" x="2898775" y="5718175"/>
          <p14:tracePt t="21511" x="2854325" y="5718175"/>
          <p14:tracePt t="21528" x="2813050" y="5718175"/>
          <p14:tracePt t="21545" x="2749550" y="5718175"/>
          <p14:tracePt t="21561" x="2727325" y="5718175"/>
          <p14:tracePt t="21577" x="2705100" y="5718175"/>
          <p14:tracePt t="21594" x="2667000" y="5718175"/>
          <p14:tracePt t="21610" x="2635250" y="5711825"/>
          <p14:tracePt t="21627" x="2613025" y="5702300"/>
          <p14:tracePt t="21645" x="2555875" y="5683250"/>
          <p14:tracePt t="21661" x="2524125" y="5670550"/>
          <p14:tracePt t="21678" x="2486025" y="5651500"/>
          <p14:tracePt t="21695" x="2444750" y="5645150"/>
          <p14:tracePt t="21711" x="2428875" y="5641975"/>
          <p14:tracePt t="21728" x="2419350" y="5629275"/>
          <p14:tracePt t="21744" x="2397125" y="5616575"/>
          <p14:tracePt t="21760" x="2387600" y="5591175"/>
          <p14:tracePt t="21777" x="2374900" y="5568950"/>
          <p14:tracePt t="21794" x="2336800" y="5511800"/>
          <p14:tracePt t="21811" x="2317750" y="5480050"/>
          <p14:tracePt t="21827" x="2305050" y="5448300"/>
          <p14:tracePt t="21843" x="2286000" y="5384800"/>
          <p14:tracePt t="21861" x="2286000" y="5340350"/>
          <p14:tracePt t="21877" x="2286000" y="5318125"/>
          <p14:tracePt t="21893" x="2286000" y="5280025"/>
          <p14:tracePt t="21910" x="2273300" y="5254625"/>
          <p14:tracePt t="21927" x="2263775" y="5226050"/>
          <p14:tracePt t="21944" x="2244725" y="5191125"/>
          <p14:tracePt t="21961" x="2235200" y="5165725"/>
          <p14:tracePt t="21978" x="2222500" y="5156200"/>
          <p14:tracePt t="21994" x="2212975" y="5140325"/>
          <p14:tracePt t="22011" x="2212975" y="5127625"/>
          <p14:tracePt t="22027" x="2206625" y="5102225"/>
          <p14:tracePt t="22044" x="2190750" y="5067300"/>
          <p14:tracePt t="22060" x="2178050" y="5045075"/>
          <p14:tracePt t="22078" x="2146300" y="5013325"/>
          <p14:tracePt t="22095" x="2127250" y="4978400"/>
          <p14:tracePt t="22111" x="2124075" y="4946650"/>
          <p14:tracePt t="22128" x="2124075" y="4927600"/>
          <p14:tracePt t="22144" x="2124075" y="4886325"/>
          <p14:tracePt t="22160" x="2124075" y="4876800"/>
          <p14:tracePt t="22177" x="2124075" y="4867275"/>
          <p14:tracePt t="22194" x="2124075" y="4838700"/>
          <p14:tracePt t="22211" x="2124075" y="4819650"/>
          <p14:tracePt t="22228" x="2124075" y="4803775"/>
          <p14:tracePt t="22244" x="2130425" y="4762500"/>
          <p14:tracePt t="22261" x="2143125" y="4743450"/>
          <p14:tracePt t="22277" x="2159000" y="4714875"/>
          <p14:tracePt t="22293" x="2174875" y="4692650"/>
          <p14:tracePt t="22310" x="2181225" y="4679950"/>
          <p14:tracePt t="22327" x="2181225" y="4670425"/>
          <p14:tracePt t="22344" x="2181225" y="4654550"/>
          <p14:tracePt t="22360" x="2184400" y="4645025"/>
          <p14:tracePt t="22377" x="2193925" y="4635500"/>
          <p14:tracePt t="22393" x="2216150" y="4613275"/>
          <p14:tracePt t="22410" x="2225675" y="4603750"/>
          <p14:tracePt t="22426" x="2235200" y="4597400"/>
          <p14:tracePt t="22443" x="2241550" y="4597400"/>
          <p14:tracePt t="22460" x="2244725" y="4597400"/>
          <p14:tracePt t="22477" x="2251075" y="4597400"/>
          <p14:tracePt t="22493" x="2270125" y="4597400"/>
          <p14:tracePt t="22510" x="2279650" y="4597400"/>
          <p14:tracePt t="22527" x="2289175" y="4597400"/>
          <p14:tracePt t="22544" x="2305050" y="4597400"/>
          <p14:tracePt t="22560" x="2314575" y="4597400"/>
          <p14:tracePt t="22577" x="2324100" y="4597400"/>
          <p14:tracePt t="22593" x="2339975" y="4597400"/>
          <p14:tracePt t="22610" x="2349500" y="4597400"/>
          <p14:tracePt t="22627" x="2371725" y="4597400"/>
          <p14:tracePt t="22643" x="2413000" y="4587875"/>
          <p14:tracePt t="22660" x="2457450" y="4581525"/>
          <p14:tracePt t="22677" x="2501900" y="4581525"/>
          <p14:tracePt t="22694" x="2533650" y="4581525"/>
          <p14:tracePt t="22710" x="2562225" y="4581525"/>
          <p14:tracePt t="22726" x="2578100" y="4581525"/>
          <p14:tracePt t="22743" x="2619375" y="4581525"/>
          <p14:tracePt t="22760" x="2663825" y="4584700"/>
          <p14:tracePt t="22777" x="2708275" y="4591050"/>
          <p14:tracePt t="22793" x="2841625" y="4606925"/>
          <p14:tracePt t="22810" x="2905125" y="4619625"/>
          <p14:tracePt t="22827" x="2933700" y="4625975"/>
          <p14:tracePt t="22843" x="2962275" y="4632325"/>
          <p14:tracePt t="22860" x="2971800" y="4632325"/>
          <p14:tracePt t="22876" x="2981325" y="4648200"/>
          <p14:tracePt t="22893" x="3003550" y="4660900"/>
          <p14:tracePt t="22910" x="3013075" y="4670425"/>
          <p14:tracePt t="22926" x="3022600" y="4679950"/>
          <p14:tracePt t="22944" x="3035300" y="4702175"/>
          <p14:tracePt t="22960" x="3051175" y="4711700"/>
          <p14:tracePt t="22977" x="3057525" y="4721225"/>
          <p14:tracePt t="22993" x="3057525" y="4737100"/>
          <p14:tracePt t="23010" x="3057525" y="4752975"/>
          <p14:tracePt t="23027" x="3057525" y="4762500"/>
          <p14:tracePt t="23043" x="3057525" y="4775200"/>
          <p14:tracePt t="23060" x="3063875" y="4806950"/>
          <p14:tracePt t="23078" x="3079750" y="4841875"/>
          <p14:tracePt t="23093" x="3092450" y="4870450"/>
          <p14:tracePt t="23110" x="3108325" y="4879975"/>
          <p14:tracePt t="23126" x="3108325" y="4892675"/>
          <p14:tracePt t="23143" x="3108325" y="4911725"/>
          <p14:tracePt t="23160" x="3108325" y="4921250"/>
          <p14:tracePt t="23177" x="3108325" y="4937125"/>
          <p14:tracePt t="23194" x="3108325" y="4984750"/>
          <p14:tracePt t="23210" x="3108325" y="5013325"/>
          <p14:tracePt t="23227" x="3108325" y="5041900"/>
          <p14:tracePt t="23244" x="3092450" y="5076825"/>
          <p14:tracePt t="23260" x="3082925" y="5102225"/>
          <p14:tracePt t="23277" x="3073400" y="5111750"/>
          <p14:tracePt t="23293" x="3063875" y="5137150"/>
          <p14:tracePt t="23310" x="3057525" y="5153025"/>
          <p14:tracePt t="23326" x="3057525" y="5175250"/>
          <p14:tracePt t="23343" x="3057525" y="5213350"/>
          <p14:tracePt t="23360" x="3057525" y="5241925"/>
          <p14:tracePt t="23376" x="3057525" y="5264150"/>
          <p14:tracePt t="23393" x="3057525" y="5286375"/>
          <p14:tracePt t="23410" x="3044825" y="5308600"/>
          <p14:tracePt t="23426" x="3035300" y="5318125"/>
          <p14:tracePt t="23443" x="3019425" y="5359400"/>
          <p14:tracePt t="23460" x="3006725" y="5381625"/>
          <p14:tracePt t="23478" x="3000375" y="5422900"/>
          <p14:tracePt t="23494" x="3000375" y="5445125"/>
          <p14:tracePt t="23510" x="2987675" y="5476875"/>
          <p14:tracePt t="23528" x="2971800" y="5511800"/>
          <p14:tracePt t="23544" x="2965450" y="5540375"/>
          <p14:tracePt t="23561" x="2952750" y="5562600"/>
          <p14:tracePt t="23578" x="2943225" y="5584825"/>
          <p14:tracePt t="23594" x="2927350" y="5594350"/>
          <p14:tracePt t="23610" x="2917825" y="5603875"/>
          <p14:tracePt t="23628" x="2901950" y="5619750"/>
          <p14:tracePt t="23644" x="2892425" y="5635625"/>
          <p14:tracePt t="23661" x="2876550" y="5645150"/>
          <p14:tracePt t="23678" x="2841625" y="5645150"/>
          <p14:tracePt t="23694" x="2813050" y="5645150"/>
          <p14:tracePt t="23711" x="2790825" y="5638800"/>
          <p14:tracePt t="23727" x="2746375" y="5607050"/>
          <p14:tracePt t="23744" x="2720975" y="5575300"/>
          <p14:tracePt t="23760" x="2689225" y="5527675"/>
          <p14:tracePt t="23777" x="2647950" y="5461000"/>
          <p14:tracePt t="23795" x="2606675" y="5413375"/>
          <p14:tracePt t="23811" x="2559050" y="5372100"/>
          <p14:tracePt t="23828" x="2486025" y="5299075"/>
          <p14:tracePt t="23844" x="2457450" y="5251450"/>
          <p14:tracePt t="23861" x="2432050" y="5213350"/>
          <p14:tracePt t="23877" x="2390775" y="5175250"/>
          <p14:tracePt t="23894" x="2355850" y="5143500"/>
          <p14:tracePt t="23910" x="2333625" y="5130800"/>
          <p14:tracePt t="23928" x="2282825" y="5105400"/>
          <p14:tracePt t="23944" x="2244725" y="5086350"/>
          <p14:tracePt t="23961" x="2212975" y="5073650"/>
          <p14:tracePt t="23978" x="2178050" y="5057775"/>
          <p14:tracePt t="23994" x="2155825" y="5045075"/>
          <p14:tracePt t="24011" x="2146300" y="5029200"/>
          <p14:tracePt t="24027" x="2130425" y="5016500"/>
          <p14:tracePt t="24043" x="2114550" y="5006975"/>
          <p14:tracePt t="24061" x="2105025" y="4997450"/>
          <p14:tracePt t="24078" x="2092325" y="4981575"/>
          <p14:tracePt t="24094" x="2085975" y="4972050"/>
          <p14:tracePt t="24111" x="2085975" y="4943475"/>
          <p14:tracePt t="24128" x="2085975" y="4908550"/>
          <p14:tracePt t="24144" x="2085975" y="4879975"/>
          <p14:tracePt t="24161" x="2085975" y="4864100"/>
          <p14:tracePt t="24178" x="2079625" y="4838700"/>
          <p14:tracePt t="24194" x="2079625" y="4822825"/>
          <p14:tracePt t="24211" x="2079625" y="4813300"/>
          <p14:tracePt t="24227" x="2079625" y="4797425"/>
          <p14:tracePt t="24244" x="2079625" y="4787900"/>
          <p14:tracePt t="24261" x="2079625" y="4772025"/>
          <p14:tracePt t="24277" x="2079625" y="4759325"/>
          <p14:tracePt t="24293" x="2079625" y="4749800"/>
          <p14:tracePt t="24311" x="2079625" y="4740275"/>
          <p14:tracePt t="24327" x="2079625" y="4718050"/>
          <p14:tracePt t="24344" x="2079625" y="4708525"/>
          <p14:tracePt t="24361" x="2085975" y="4699000"/>
          <p14:tracePt t="24378" x="2101850" y="4679950"/>
          <p14:tracePt t="24394" x="2111375" y="4670425"/>
          <p14:tracePt t="24410" x="2111375" y="4664075"/>
          <p14:tracePt t="24470" x="2120900" y="4657725"/>
          <p14:tracePt t="24477" x="2127250" y="4657725"/>
          <p14:tracePt t="24484" x="2130425" y="4654550"/>
          <p14:tracePt t="24493" x="2136775" y="4648200"/>
          <p14:tracePt t="24511" x="2146300" y="4638675"/>
          <p14:tracePt t="24528" x="2162175" y="4638675"/>
          <p14:tracePt t="24544" x="2171700" y="4638675"/>
          <p14:tracePt t="24577" x="2178050" y="4638675"/>
          <p14:tracePt t="24593" x="2181225" y="4638675"/>
          <p14:tracePt t="24611" x="2190750" y="4638675"/>
          <p14:tracePt t="24628" x="2206625" y="4622800"/>
          <p14:tracePt t="24644" x="2216150" y="4619625"/>
          <p14:tracePt t="24661" x="2232025" y="4619625"/>
          <p14:tracePt t="24677" x="2235200" y="4619625"/>
          <p14:tracePt t="24727" x="2241550" y="4619625"/>
          <p14:tracePt t="24734" x="2244725" y="4619625"/>
          <p14:tracePt t="24743" x="2251075" y="4619625"/>
          <p14:tracePt t="24760" x="2260600" y="4619625"/>
          <p14:tracePt t="24778" x="2298700" y="4619625"/>
          <p14:tracePt t="24794" x="2314575" y="4619625"/>
          <p14:tracePt t="24811" x="2330450" y="4619625"/>
          <p14:tracePt t="24827" x="2339975" y="4619625"/>
          <p14:tracePt t="24870" x="2343150" y="4619625"/>
          <p14:tracePt t="24877" x="2349500" y="4619625"/>
          <p14:tracePt t="24893" x="2365375" y="4619625"/>
          <p14:tracePt t="24910" x="2393950" y="4619625"/>
          <p14:tracePt t="24928" x="2419350" y="4619625"/>
          <p14:tracePt t="24944" x="2435225" y="4619625"/>
          <p14:tracePt t="24961" x="2441575" y="4619625"/>
          <p14:tracePt t="25013" x="2444750" y="4619625"/>
          <p14:tracePt t="25026" x="2451100" y="4619625"/>
          <p14:tracePt t="25033" x="2454275" y="4619625"/>
          <p14:tracePt t="25043" x="2460625" y="4619625"/>
          <p14:tracePt t="25060" x="2476500" y="4619625"/>
          <p14:tracePt t="25078" x="2505075" y="4619625"/>
          <p14:tracePt t="25094" x="2514600" y="4619625"/>
          <p14:tracePt t="25110" x="2524125" y="4619625"/>
          <p14:tracePt t="25126" x="2540000" y="4619625"/>
          <p14:tracePt t="25144" x="2549525" y="4619625"/>
          <p14:tracePt t="25178" x="2552700" y="4619625"/>
          <p14:tracePt t="25194" x="2559050" y="4619625"/>
          <p14:tracePt t="25212" x="2568575" y="4619625"/>
          <p14:tracePt t="25228" x="2571750" y="4619625"/>
          <p14:tracePt t="25261" x="2578100" y="4619625"/>
          <p14:tracePt t="25512" x="2574925" y="4619625"/>
          <p14:tracePt t="25519" x="2571750" y="4619625"/>
          <p14:tracePt t="25526" x="2565400" y="4619625"/>
          <p14:tracePt t="25543" x="2555875" y="4619625"/>
          <p14:tracePt t="25561" x="2543175" y="4619625"/>
          <p14:tracePt t="25578" x="2527300" y="4619625"/>
          <p14:tracePt t="25594" x="2520950" y="4619625"/>
          <p14:tracePt t="25641" x="2517775" y="4619625"/>
          <p14:tracePt t="25654" x="2511425" y="4619625"/>
          <p14:tracePt t="25755" x="2511425" y="4613275"/>
          <p14:tracePt t="25790" x="2511425" y="4610100"/>
          <p14:tracePt t="27474" x="2501900" y="4597400"/>
          <p14:tracePt t="27481" x="2495550" y="4594225"/>
          <p14:tracePt t="27494" x="2486025" y="4581525"/>
          <p14:tracePt t="27510" x="2441575" y="4552950"/>
          <p14:tracePt t="27526" x="2419350" y="4540250"/>
          <p14:tracePt t="27544" x="2387600" y="4527550"/>
          <p14:tracePt t="27560" x="2371725" y="4518025"/>
          <p14:tracePt t="27593" x="2352675" y="4518025"/>
          <p14:tracePt t="27627" x="2324100" y="4514850"/>
          <p14:tracePt t="27645" x="2308225" y="4492625"/>
          <p14:tracePt t="27660" x="2292350" y="4483100"/>
          <p14:tracePt t="27677" x="2292350" y="4473575"/>
          <p14:tracePt t="27694" x="2301875" y="4445000"/>
          <p14:tracePt t="27710" x="2311400" y="4429125"/>
          <p14:tracePt t="27727" x="2333625" y="4416425"/>
          <p14:tracePt t="27743" x="2359025" y="4406900"/>
          <p14:tracePt t="27760" x="2393950" y="4381500"/>
          <p14:tracePt t="27777" x="2425700" y="4356100"/>
          <p14:tracePt t="27794" x="2486025" y="4302125"/>
          <p14:tracePt t="27810" x="2533650" y="4270375"/>
          <p14:tracePt t="27827" x="2574925" y="4235450"/>
          <p14:tracePt t="27844" x="2609850" y="4213225"/>
          <p14:tracePt t="27860" x="2619375" y="4197350"/>
          <p14:tracePt t="27877" x="2625725" y="4197350"/>
          <p14:tracePt t="27959" x="2622550" y="4203700"/>
          <p14:tracePt t="27966" x="2619375" y="4210050"/>
          <p14:tracePt t="27976" x="2613025" y="4213225"/>
          <p14:tracePt t="27994" x="2571750" y="4232275"/>
          <p14:tracePt t="28010" x="2543175" y="4244975"/>
          <p14:tracePt t="28027" x="2520950" y="4251325"/>
          <p14:tracePt t="28044" x="2479675" y="4251325"/>
          <p14:tracePt t="28061" x="2457450" y="4251325"/>
          <p14:tracePt t="28077" x="2428875" y="4251325"/>
          <p14:tracePt t="28094" x="2403475" y="4251325"/>
          <p14:tracePt t="28110" x="2371725" y="4251325"/>
          <p14:tracePt t="28126" x="2349500" y="4251325"/>
          <p14:tracePt t="28144" x="2336800" y="4251325"/>
          <p14:tracePt t="28160" x="2320925" y="4251325"/>
          <p14:tracePt t="28177" x="2311400" y="4251325"/>
          <p14:tracePt t="28194" x="2295525" y="4251325"/>
          <p14:tracePt t="28210" x="2266950" y="4251325"/>
          <p14:tracePt t="28227" x="2244725" y="4251325"/>
          <p14:tracePt t="28243" x="2232025" y="4251325"/>
          <p14:tracePt t="28260" x="2216150" y="4251325"/>
          <p14:tracePt t="28276" x="2206625" y="4251325"/>
          <p14:tracePt t="28293" x="2190750" y="4251325"/>
          <p14:tracePt t="28310" x="2187575" y="4251325"/>
          <p14:tracePt t="28326" x="2171700" y="4251325"/>
          <p14:tracePt t="28330" x="2165350" y="4251325"/>
          <p14:tracePt t="28344" x="2162175" y="4251325"/>
          <p14:tracePt t="28360" x="2162175" y="4260850"/>
          <p14:tracePt t="28609" x="2168525" y="4260850"/>
          <p14:tracePt t="28616" x="2178050" y="4260850"/>
          <p14:tracePt t="28627" x="2184400" y="4260850"/>
          <p14:tracePt t="28660" x="2212975" y="4260850"/>
          <p14:tracePt t="28694" x="2298700" y="4260850"/>
          <p14:tracePt t="28711" x="2320925" y="4260850"/>
          <p14:tracePt t="28727" x="2330450" y="4260850"/>
          <p14:tracePt t="28744" x="2343150" y="4260850"/>
          <p14:tracePt t="28777" x="2355850" y="4260850"/>
          <p14:tracePt t="28793" x="2368550" y="4260850"/>
          <p14:tracePt t="28810" x="2397125" y="4267200"/>
          <p14:tracePt t="28826" x="2419350" y="4267200"/>
          <p14:tracePt t="28843" x="2441575" y="4270375"/>
          <p14:tracePt t="28860" x="2457450" y="4270375"/>
          <p14:tracePt t="28877" x="2460625" y="4270375"/>
          <p14:tracePt t="28910" x="2466975" y="4270375"/>
          <p14:tracePt t="28927" x="2476500" y="4276725"/>
          <p14:tracePt t="28943" x="2501900" y="4286250"/>
          <p14:tracePt t="28959" x="2530475" y="4292600"/>
          <p14:tracePt t="28977" x="2562225" y="4292600"/>
          <p14:tracePt t="28994" x="2581275" y="4292600"/>
          <p14:tracePt t="29010" x="2590800" y="4292600"/>
          <p14:tracePt t="29027" x="2603500" y="4292600"/>
          <p14:tracePt t="29044" x="2606675" y="4292600"/>
          <p14:tracePt t="29060" x="2616200" y="4292600"/>
          <p14:tracePt t="29076" x="2625725" y="4302125"/>
          <p14:tracePt t="29093" x="2660650" y="4318000"/>
          <p14:tracePt t="29109" x="2670175" y="4327525"/>
          <p14:tracePt t="29126" x="2679700" y="4333875"/>
          <p14:tracePt t="29144" x="2695575" y="4343400"/>
          <p14:tracePt t="29161" x="2711450" y="4352925"/>
          <p14:tracePt t="29177" x="2720975" y="4368800"/>
          <p14:tracePt t="29194" x="2771775" y="4400550"/>
          <p14:tracePt t="29210" x="2813050" y="4448175"/>
          <p14:tracePt t="29226" x="2873375" y="4486275"/>
          <p14:tracePt t="29243" x="2933700" y="4530725"/>
          <p14:tracePt t="29260" x="2943225" y="4562475"/>
          <p14:tracePt t="29277" x="2955925" y="4578350"/>
          <p14:tracePt t="29294" x="2978150" y="4613275"/>
          <p14:tracePt t="29311" x="2990850" y="4638675"/>
          <p14:tracePt t="29327" x="3009900" y="4683125"/>
          <p14:tracePt t="29343" x="3073400" y="4752975"/>
          <p14:tracePt t="29360" x="3143250" y="4800600"/>
          <p14:tracePt t="29376" x="3213100" y="4845050"/>
          <p14:tracePt t="29393" x="3279775" y="4892675"/>
          <p14:tracePt t="29410" x="3314700" y="4905375"/>
          <p14:tracePt t="29428" x="3352800" y="4949825"/>
          <p14:tracePt t="29444" x="3384550" y="4975225"/>
          <p14:tracePt t="29460" x="3409950" y="5013325"/>
          <p14:tracePt t="29476" x="3438525" y="5060950"/>
          <p14:tracePt t="29492" x="3482975" y="5146675"/>
          <p14:tracePt t="29509" x="3495675" y="5191125"/>
          <p14:tracePt t="29527" x="3508375" y="5238750"/>
          <p14:tracePt t="29543" x="3517900" y="5286375"/>
          <p14:tracePt t="29560" x="3517900" y="5324475"/>
          <p14:tracePt t="29578" x="3540125" y="5394325"/>
          <p14:tracePt t="29594" x="3546475" y="5457825"/>
          <p14:tracePt t="29610" x="3546475" y="5502275"/>
          <p14:tracePt t="29627" x="3546475" y="5537200"/>
          <p14:tracePt t="29643" x="3546475" y="5584825"/>
          <p14:tracePt t="29659" x="3536950" y="5622925"/>
          <p14:tracePt t="29677" x="3530600" y="5654675"/>
          <p14:tracePt t="29694" x="3511550" y="5702300"/>
          <p14:tracePt t="29710" x="3505200" y="5746750"/>
          <p14:tracePt t="29728" x="3492500" y="5810250"/>
          <p14:tracePt t="29744" x="3479800" y="5842000"/>
          <p14:tracePt t="29760" x="3473450" y="5870575"/>
          <p14:tracePt t="29776" x="3470275" y="5892800"/>
          <p14:tracePt t="29793" x="3444875" y="5930900"/>
          <p14:tracePt t="29809" x="3441700" y="5943600"/>
          <p14:tracePt t="29827" x="3429000" y="5959475"/>
          <p14:tracePt t="29843" x="3422650" y="5994400"/>
          <p14:tracePt t="29860" x="3413125" y="6016625"/>
          <p14:tracePt t="29863" x="3406775" y="6035675"/>
          <p14:tracePt t="29878" x="3387725" y="6061075"/>
          <p14:tracePt t="29894" x="3375025" y="6089650"/>
          <p14:tracePt t="29910" x="3365500" y="6108700"/>
          <p14:tracePt t="29927" x="3349625" y="6134100"/>
          <p14:tracePt t="29943" x="3330575" y="6149975"/>
          <p14:tracePt t="29960" x="3321050" y="6162675"/>
          <p14:tracePt t="29978" x="3308350" y="6175375"/>
          <p14:tracePt t="29994" x="3298825" y="6184900"/>
          <p14:tracePt t="30011" x="3279775" y="6200775"/>
          <p14:tracePt t="30027" x="3267075" y="6216650"/>
          <p14:tracePt t="30043" x="3257550" y="6216650"/>
          <p14:tracePt t="30059" x="3228975" y="6216650"/>
          <p14:tracePt t="30077" x="3187700" y="6216650"/>
          <p14:tracePt t="30093" x="3149600" y="6213475"/>
          <p14:tracePt t="30110" x="3105150" y="6200775"/>
          <p14:tracePt t="30128" x="3038475" y="6169025"/>
          <p14:tracePt t="30144" x="2981325" y="6130925"/>
          <p14:tracePt t="30160" x="2879725" y="6070600"/>
          <p14:tracePt t="30177" x="2727325" y="5994400"/>
          <p14:tracePt t="30193" x="2628900" y="5962650"/>
          <p14:tracePt t="30209" x="2540000" y="5930900"/>
          <p14:tracePt t="30227" x="2447925" y="5902325"/>
          <p14:tracePt t="30244" x="2403475" y="5889625"/>
          <p14:tracePt t="30260" x="2349500" y="5867400"/>
          <p14:tracePt t="30277" x="2263775" y="5842000"/>
          <p14:tracePt t="30294" x="2212975" y="5826125"/>
          <p14:tracePt t="30310" x="2174875" y="5816600"/>
          <p14:tracePt t="30326" x="2108200" y="5788025"/>
          <p14:tracePt t="30343" x="2079625" y="5775325"/>
          <p14:tracePt t="30360" x="2057400" y="5772150"/>
          <p14:tracePt t="30377" x="2000250" y="5753100"/>
          <p14:tracePt t="30394" x="1952625" y="5734050"/>
          <p14:tracePt t="30410" x="1924050" y="5721350"/>
          <p14:tracePt t="30427" x="1873250" y="5695950"/>
          <p14:tracePt t="30443" x="1841500" y="5664200"/>
          <p14:tracePt t="30460" x="1816100" y="5638800"/>
          <p14:tracePt t="30477" x="1793875" y="5588000"/>
          <p14:tracePt t="30492" x="1771650" y="5543550"/>
          <p14:tracePt t="30509" x="1758950" y="5505450"/>
          <p14:tracePt t="30526" x="1752600" y="5441950"/>
          <p14:tracePt t="30542" x="1739900" y="5397500"/>
          <p14:tracePt t="30559" x="1733550" y="5375275"/>
          <p14:tracePt t="30576" x="1730375" y="5346700"/>
          <p14:tracePt t="30593" x="1724025" y="5330825"/>
          <p14:tracePt t="30609" x="1724025" y="5321300"/>
          <p14:tracePt t="30626" x="1724025" y="5302250"/>
          <p14:tracePt t="30644" x="1724025" y="5292725"/>
          <p14:tracePt t="30660" x="1724025" y="5283200"/>
          <p14:tracePt t="30677" x="1714500" y="5267325"/>
          <p14:tracePt t="30693" x="1714500" y="5254625"/>
          <p14:tracePt t="30785" x="1714500" y="5251450"/>
          <p14:tracePt t="30792" x="1708150" y="5245100"/>
          <p14:tracePt t="30799" x="1708150" y="5241925"/>
          <p14:tracePt t="33367" x="1724025" y="5216525"/>
          <p14:tracePt t="33374" x="1746250" y="5187950"/>
          <p14:tracePt t="33381" x="1790700" y="5143500"/>
          <p14:tracePt t="33392" x="1828800" y="5111750"/>
          <p14:tracePt t="33409" x="2019300" y="4968875"/>
          <p14:tracePt t="33426" x="2178050" y="4864100"/>
          <p14:tracePt t="33444" x="2324100" y="4781550"/>
          <p14:tracePt t="33476" x="2714625" y="4540250"/>
          <p14:tracePt t="33510" x="3273425" y="4203700"/>
          <p14:tracePt t="33527" x="3571875" y="4076700"/>
          <p14:tracePt t="33543" x="3819525" y="4003675"/>
          <p14:tracePt t="33560" x="4124325" y="3908425"/>
          <p14:tracePt t="33577" x="4276725" y="3863975"/>
          <p14:tracePt t="33593" x="4349750" y="3848100"/>
          <p14:tracePt t="33610" x="4441825" y="3829050"/>
          <p14:tracePt t="33626" x="4514850" y="3813175"/>
          <p14:tracePt t="33643" x="4587875" y="3813175"/>
          <p14:tracePt t="33659" x="4695825" y="3832225"/>
          <p14:tracePt t="33676" x="4743450" y="3844925"/>
          <p14:tracePt t="33694" x="4778375" y="3854450"/>
          <p14:tracePt t="33710" x="4816475" y="3873500"/>
          <p14:tracePt t="33727" x="4826000" y="3889375"/>
          <p14:tracePt t="33743" x="4826000" y="3898900"/>
          <p14:tracePt t="33759" x="4826000" y="3905250"/>
          <p14:tracePt t="34111" x="4857750" y="3911600"/>
          <p14:tracePt t="34117" x="4902200" y="3911600"/>
          <p14:tracePt t="34126" x="4940300" y="3905250"/>
          <p14:tracePt t="34144" x="5060950" y="3863975"/>
          <p14:tracePt t="34159" x="5267325" y="3765550"/>
          <p14:tracePt t="34176" x="5448300" y="3679825"/>
          <p14:tracePt t="34209" x="6353175" y="3451225"/>
          <p14:tracePt t="34245" x="7185025" y="3441700"/>
          <p14:tracePt t="34262" x="7435850" y="3457575"/>
          <p14:tracePt t="34278" x="7642225" y="3476625"/>
          <p14:tracePt t="34293" x="7899400" y="3486150"/>
          <p14:tracePt t="34309" x="8194675" y="3486150"/>
          <p14:tracePt t="34325" x="8378825" y="3505200"/>
          <p14:tracePt t="34343" x="8505825" y="3511550"/>
          <p14:tracePt t="34359" x="8597900" y="3533775"/>
          <p14:tracePt t="34376" x="8623300" y="3546475"/>
          <p14:tracePt t="34393" x="8639175" y="3556000"/>
          <p14:tracePt t="34410" x="8648700" y="3575050"/>
          <p14:tracePt t="34426" x="8661400" y="3600450"/>
          <p14:tracePt t="34442" x="8670925" y="3635375"/>
          <p14:tracePt t="34459" x="8680450" y="3714750"/>
          <p14:tracePt t="34475" x="8680450" y="3768725"/>
          <p14:tracePt t="34494" x="8661400" y="3857625"/>
          <p14:tracePt t="34509" x="8636000" y="3905250"/>
          <p14:tracePt t="34526" x="8585200" y="3956050"/>
          <p14:tracePt t="34542" x="8502650" y="4003675"/>
          <p14:tracePt t="34559" x="8375650" y="4057650"/>
          <p14:tracePt t="34576" x="8321675" y="4079875"/>
          <p14:tracePt t="34594" x="8216900" y="4108450"/>
          <p14:tracePt t="34610" x="8143875" y="4114800"/>
          <p14:tracePt t="34626" x="8051800" y="4114800"/>
          <p14:tracePt t="34644" x="7883525" y="4076700"/>
          <p14:tracePt t="34660" x="7785100" y="4041775"/>
          <p14:tracePt t="34677" x="7705725" y="4003675"/>
          <p14:tracePt t="34694" x="7629525" y="3962400"/>
          <p14:tracePt t="34709" x="7594600" y="3930650"/>
          <p14:tracePt t="34725" x="7578725" y="3908425"/>
          <p14:tracePt t="34743" x="7566025" y="3870325"/>
          <p14:tracePt t="34759" x="7566025" y="3851275"/>
          <p14:tracePt t="34776" x="7559675" y="3819525"/>
          <p14:tracePt t="34794" x="7540625" y="3784600"/>
          <p14:tracePt t="34810" x="7527925" y="3756025"/>
          <p14:tracePt t="34826" x="7527925" y="3711575"/>
          <p14:tracePt t="34843" x="7527925" y="3648075"/>
          <p14:tracePt t="34859" x="7527925" y="3613150"/>
          <p14:tracePt t="34875" x="7527925" y="3568700"/>
          <p14:tracePt t="34893" x="7527925" y="3505200"/>
          <p14:tracePt t="34909" x="7527925" y="3460750"/>
          <p14:tracePt t="34926" x="7527925" y="3432175"/>
          <p14:tracePt t="34942" x="7527925" y="3387725"/>
          <p14:tracePt t="34959" x="7527925" y="3333750"/>
          <p14:tracePt t="34976" x="7531100" y="3295650"/>
          <p14:tracePt t="34992" x="7546975" y="3251200"/>
          <p14:tracePt t="35010" x="7572375" y="3187700"/>
          <p14:tracePt t="35026" x="7578725" y="3143250"/>
          <p14:tracePt t="35043" x="7578725" y="3095625"/>
          <p14:tracePt t="35060" x="7575550" y="3063875"/>
          <p14:tracePt t="35076" x="7575550" y="3048000"/>
          <p14:tracePt t="35093" x="7575550" y="3028950"/>
          <p14:tracePt t="35109" x="7575550" y="3013075"/>
          <p14:tracePt t="35125" x="7575550" y="2997200"/>
          <p14:tracePt t="35143" x="7562850" y="2965450"/>
          <p14:tracePt t="35159" x="7546975" y="2946400"/>
          <p14:tracePt t="35176" x="7534275" y="2930525"/>
          <p14:tracePt t="35194" x="7508875" y="2908300"/>
          <p14:tracePt t="35210" x="7477125" y="2901950"/>
          <p14:tracePt t="35226" x="7461250" y="2901950"/>
          <p14:tracePt t="35243" x="7435850" y="2901950"/>
          <p14:tracePt t="35259" x="7419975" y="2901950"/>
          <p14:tracePt t="35276" x="7397750" y="2905125"/>
          <p14:tracePt t="35294" x="7327900" y="2933700"/>
          <p14:tracePt t="35310" x="7261225" y="2952750"/>
          <p14:tracePt t="35326" x="7194550" y="2984500"/>
          <p14:tracePt t="35344" x="7115175" y="3025775"/>
          <p14:tracePt t="35359" x="7092950" y="3038475"/>
          <p14:tracePt t="35376" x="7083425" y="3048000"/>
          <p14:tracePt t="35392" x="7067550" y="3067050"/>
          <p14:tracePt t="35409" x="7061200" y="3076575"/>
          <p14:tracePt t="35426" x="7058025" y="3086100"/>
          <p14:tracePt t="35443" x="7038975" y="3101975"/>
          <p14:tracePt t="35460" x="7026275" y="3117850"/>
          <p14:tracePt t="35477" x="7016750" y="3140075"/>
          <p14:tracePt t="35482" x="7016750" y="3146425"/>
          <p14:tracePt t="35494" x="7016750" y="3165475"/>
          <p14:tracePt t="35510" x="7016750" y="3175000"/>
          <p14:tracePt t="35525" x="7016750" y="3187700"/>
          <p14:tracePt t="35542" x="7010400" y="3200400"/>
          <p14:tracePt t="35559" x="6994525" y="3222625"/>
          <p14:tracePt t="35576" x="6981825" y="3244850"/>
          <p14:tracePt t="35593" x="6962775" y="3311525"/>
          <p14:tracePt t="35610" x="6950075" y="3355975"/>
          <p14:tracePt t="35626" x="6943725" y="3384550"/>
          <p14:tracePt t="35643" x="6943725" y="3432175"/>
          <p14:tracePt t="35659" x="6943725" y="3454400"/>
          <p14:tracePt t="35675" x="6943725" y="3482975"/>
          <p14:tracePt t="35692" x="6943725" y="3524250"/>
          <p14:tracePt t="35709" x="6943725" y="3546475"/>
          <p14:tracePt t="35726" x="6943725" y="3568700"/>
          <p14:tracePt t="35744" x="6943725" y="3616325"/>
          <p14:tracePt t="35760" x="6943725" y="3644900"/>
          <p14:tracePt t="35776" x="6953250" y="3667125"/>
          <p14:tracePt t="35793" x="6953250" y="3695700"/>
          <p14:tracePt t="35809" x="6953250" y="3705225"/>
          <p14:tracePt t="35826" x="6953250" y="3714750"/>
          <p14:tracePt t="35843" x="6953250" y="3717925"/>
          <p14:tracePt t="35876" x="6962775" y="3717925"/>
          <p14:tracePt t="35893" x="6978650" y="3717925"/>
          <p14:tracePt t="35986" x="6978650" y="3711575"/>
          <p14:tracePt t="35993" x="6978650" y="3708400"/>
          <p14:tracePt t="36010" x="6978650" y="3698875"/>
          <p14:tracePt t="36026" x="6981825" y="3683000"/>
          <p14:tracePt t="36043" x="6997700" y="3676650"/>
          <p14:tracePt t="36059" x="6997700" y="3667125"/>
          <p14:tracePt t="36075" x="6997700" y="3657600"/>
          <p14:tracePt t="36092" x="6997700" y="3632200"/>
          <p14:tracePt t="36109" x="6997700" y="3616325"/>
          <p14:tracePt t="36126" x="6997700" y="3594100"/>
          <p14:tracePt t="36143" x="7004050" y="3552825"/>
          <p14:tracePt t="36160" x="7016750" y="3524250"/>
          <p14:tracePt t="36176" x="7026275" y="3498850"/>
          <p14:tracePt t="36192" x="7051675" y="3457575"/>
          <p14:tracePt t="36209" x="7064375" y="3419475"/>
          <p14:tracePt t="36225" x="7064375" y="3381375"/>
          <p14:tracePt t="36243" x="7064375" y="3327400"/>
          <p14:tracePt t="36260" x="7064375" y="3292475"/>
          <p14:tracePt t="36276" x="7064375" y="3248025"/>
          <p14:tracePt t="36293" x="7083425" y="3197225"/>
          <p14:tracePt t="36310" x="7096125" y="3165475"/>
          <p14:tracePt t="36326" x="7115175" y="3136900"/>
          <p14:tracePt t="36342" x="7118350" y="3101975"/>
          <p14:tracePt t="36359" x="7118350" y="3079750"/>
          <p14:tracePt t="36376" x="7118350" y="3070225"/>
          <p14:tracePt t="36393" x="7118350" y="3048000"/>
          <p14:tracePt t="36410" x="7118350" y="3035300"/>
          <p14:tracePt t="36426" x="7118350" y="3019425"/>
          <p14:tracePt t="36443" x="7118350" y="3003550"/>
          <p14:tracePt t="36459" x="7118350" y="2987675"/>
          <p14:tracePt t="36475" x="7118350" y="2971800"/>
          <p14:tracePt t="36493" x="7118350" y="2959100"/>
          <p14:tracePt t="36509" x="7118350" y="2949575"/>
          <p14:tracePt t="36525" x="7118350" y="2933700"/>
          <p14:tracePt t="36543" x="7118350" y="2927350"/>
          <p14:tracePt t="36576" x="7118350" y="2924175"/>
          <p14:tracePt t="36693" x="7118350" y="2930525"/>
          <p14:tracePt t="36700" x="7118350" y="2940050"/>
          <p14:tracePt t="36709" x="7118350" y="2946400"/>
          <p14:tracePt t="36726" x="7118350" y="2955925"/>
          <p14:tracePt t="36742" x="7118350" y="2968625"/>
          <p14:tracePt t="36759" x="7118350" y="2978150"/>
          <p14:tracePt t="36777" x="7118350" y="3006725"/>
          <p14:tracePt t="36793" x="7124700" y="3054350"/>
          <p14:tracePt t="36810" x="7124700" y="3092450"/>
          <p14:tracePt t="36827" x="7131050" y="3155950"/>
          <p14:tracePt t="36843" x="7131050" y="3200400"/>
          <p14:tracePt t="36859" x="7131050" y="3228975"/>
          <p14:tracePt t="36875" x="7131050" y="3273425"/>
          <p14:tracePt t="36892" x="7131050" y="3321050"/>
          <p14:tracePt t="36909" x="7131050" y="3349625"/>
          <p14:tracePt t="36925" x="7131050" y="3394075"/>
          <p14:tracePt t="36943" x="7131050" y="3454400"/>
          <p14:tracePt t="36960" x="7131050" y="3498850"/>
          <p14:tracePt t="36977" x="7127875" y="3540125"/>
          <p14:tracePt t="36993" x="7121525" y="3562350"/>
          <p14:tracePt t="37009" x="7118350" y="3575050"/>
          <p14:tracePt t="37027" x="7096125" y="3587750"/>
          <p14:tracePt t="37043" x="7092950" y="3603625"/>
          <p14:tracePt t="37060" x="7092950" y="3613150"/>
          <p14:tracePt t="37093" x="7092950" y="3619500"/>
          <p14:tracePt t="37121" x="7092950" y="3622675"/>
          <p14:tracePt t="37834" x="7143750" y="3619500"/>
          <p14:tracePt t="37841" x="7213600" y="3609975"/>
          <p14:tracePt t="37847" x="7283450" y="3603625"/>
          <p14:tracePt t="37859" x="7343775" y="3594100"/>
          <p14:tracePt t="37876" x="7451725" y="3587750"/>
          <p14:tracePt t="37892" x="7505700" y="3587750"/>
          <p14:tracePt t="37909" x="7550150" y="3597275"/>
          <p14:tracePt t="37943" x="7610475" y="3657600"/>
          <p14:tracePt t="37976" x="7588250" y="3746500"/>
          <p14:tracePt t="37992" x="7556500" y="3778250"/>
          <p14:tracePt t="38008" x="7496175" y="3822700"/>
          <p14:tracePt t="38025" x="7400925" y="3867150"/>
          <p14:tracePt t="38042" x="7312025" y="3905250"/>
          <p14:tracePt t="38059" x="7156450" y="3962400"/>
          <p14:tracePt t="38076" x="6940550" y="4051300"/>
          <p14:tracePt t="38092" x="6804025" y="4124325"/>
          <p14:tracePt t="38109" x="6711950" y="4181475"/>
          <p14:tracePt t="38126" x="6632575" y="4229100"/>
          <p14:tracePt t="38397" x="6559550" y="4206875"/>
          <p14:tracePt t="38404" x="6467475" y="4187825"/>
          <p14:tracePt t="38411" x="6353175" y="4178300"/>
          <p14:tracePt t="38425" x="6191250" y="4159250"/>
          <p14:tracePt t="38442" x="6032500" y="4159250"/>
          <p14:tracePt t="38460" x="5883275" y="4165600"/>
          <p14:tracePt t="38476" x="5711825" y="4216400"/>
          <p14:tracePt t="38492" x="5578475" y="4270375"/>
          <p14:tracePt t="38509" x="5410200" y="4352925"/>
          <p14:tracePt t="38514" x="5314950" y="4400550"/>
          <p14:tracePt t="38526" x="5124450" y="4495800"/>
          <p14:tracePt t="38542" x="4921250" y="4613275"/>
          <p14:tracePt t="38559" x="4730750" y="4718050"/>
          <p14:tracePt t="38575" x="4378325" y="4857750"/>
          <p14:tracePt t="38593" x="4168775" y="4937125"/>
          <p14:tracePt t="38611" x="3854450" y="5019675"/>
          <p14:tracePt t="38626" x="3667125" y="5057775"/>
          <p14:tracePt t="38642" x="3517900" y="5076825"/>
          <p14:tracePt t="38659" x="3397250" y="5102225"/>
          <p14:tracePt t="38676" x="3254375" y="5124450"/>
          <p14:tracePt t="38692" x="3190875" y="5140325"/>
          <p14:tracePt t="38709" x="3146425" y="5146675"/>
          <p14:tracePt t="38725" x="3098800" y="5146675"/>
          <p14:tracePt t="38742" x="3054350" y="5146675"/>
          <p14:tracePt t="38759" x="3009900" y="5146675"/>
          <p14:tracePt t="38776" x="2955925" y="5146675"/>
          <p14:tracePt t="38793" x="2933700" y="5146675"/>
          <p14:tracePt t="38809" x="2917825" y="5146675"/>
          <p14:tracePt t="38825" x="2895600" y="5146675"/>
          <p14:tracePt t="38842" x="2886075" y="5146675"/>
          <p14:tracePt t="38859" x="2876550" y="5143500"/>
          <p14:tracePt t="38876" x="2854325" y="5102225"/>
          <p14:tracePt t="38892" x="2841625" y="5054600"/>
          <p14:tracePt t="38911" x="2813050" y="4981575"/>
          <p14:tracePt t="38926" x="2800350" y="4921250"/>
          <p14:tracePt t="38942" x="2784475" y="4857750"/>
          <p14:tracePt t="38959" x="2794000" y="4794250"/>
          <p14:tracePt t="38975" x="2844800" y="4635500"/>
          <p14:tracePt t="38992" x="2886075" y="4533900"/>
          <p14:tracePt t="39011" x="2905125" y="4470400"/>
          <p14:tracePt t="39026" x="2905125" y="4454525"/>
          <p14:tracePt t="39043" x="2905125" y="4445000"/>
          <p14:tracePt t="39060" x="2905125" y="4435475"/>
          <p14:tracePt t="39092" x="2905125" y="4429125"/>
          <p14:tracePt t="39375" x="2911475" y="4425950"/>
          <p14:tracePt t="39382" x="2914650" y="4419600"/>
          <p14:tracePt t="39392" x="2921000" y="4416425"/>
          <p14:tracePt t="39409" x="2940050" y="4406900"/>
          <p14:tracePt t="39689" x="2940050" y="4400550"/>
          <p14:tracePt t="39703" x="2940050" y="4394200"/>
          <p14:tracePt t="39740" x="2940050" y="4391025"/>
          <p14:tracePt t="39754" x="2940050" y="4384675"/>
          <p14:tracePt t="39760" x="2933700" y="4381500"/>
          <p14:tracePt t="39776" x="2917825" y="4375150"/>
          <p14:tracePt t="39793" x="2908300" y="4359275"/>
          <p14:tracePt t="39809" x="2892425" y="4349750"/>
          <p14:tracePt t="39825" x="2889250" y="4349750"/>
          <p14:tracePt t="39911" x="2889250" y="4346575"/>
          <p14:tracePt t="39925" x="2889250" y="4340225"/>
          <p14:tracePt t="40039" x="2895600" y="4340225"/>
          <p14:tracePt t="40046" x="2898775" y="4340225"/>
          <p14:tracePt t="40060" x="2914650" y="4340225"/>
          <p14:tracePt t="40076" x="2943225" y="4340225"/>
          <p14:tracePt t="40092" x="2959100" y="4340225"/>
          <p14:tracePt t="40109" x="2974975" y="4340225"/>
          <p14:tracePt t="40125" x="2984500" y="4340225"/>
          <p14:tracePt t="40174" x="2990850" y="4340225"/>
          <p14:tracePt t="42102" x="3003550" y="4292600"/>
          <p14:tracePt t="42108" x="3022600" y="4200525"/>
          <p14:tracePt t="42126" x="3051175" y="3981450"/>
          <p14:tracePt t="42143" x="3060700" y="3641725"/>
          <p14:tracePt t="42159" x="3035300" y="3413125"/>
          <p14:tracePt t="42185" x="2863850" y="2790825"/>
          <p14:tracePt t="42209" x="2695575" y="2346325"/>
          <p14:tracePt t="42244" x="2549525" y="1974850"/>
          <p14:tracePt t="42260" x="2524125" y="1879600"/>
          <p14:tracePt t="42277" x="2517775" y="1822450"/>
          <p14:tracePt t="42293" x="2517775" y="1774825"/>
          <p14:tracePt t="42308" x="2511425" y="1752600"/>
          <p14:tracePt t="42325" x="2501900" y="1736725"/>
          <p14:tracePt t="42342" x="2466975" y="1701800"/>
          <p14:tracePt t="42358" x="2454275" y="1676400"/>
          <p14:tracePt t="42376" x="2441575" y="1638300"/>
          <p14:tracePt t="42393" x="2428875" y="1577975"/>
          <p14:tracePt t="42409" x="2444750" y="1530350"/>
          <p14:tracePt t="42429" x="2451100" y="1482725"/>
          <p14:tracePt t="42442" x="2451100" y="1447800"/>
          <p14:tracePt t="42458" x="2441575" y="1400175"/>
          <p14:tracePt t="42475" x="2422525" y="1355725"/>
          <p14:tracePt t="42492" x="2390775" y="1241425"/>
          <p14:tracePt t="42509" x="2384425" y="1181100"/>
          <p14:tracePt t="42526" x="2384425" y="1120775"/>
          <p14:tracePt t="42543" x="2387600" y="1079500"/>
          <p14:tracePt t="42559" x="2387600" y="1050925"/>
          <p14:tracePt t="42575" x="2387600" y="1035050"/>
          <p14:tracePt t="42578" x="2387600" y="1028700"/>
          <p14:tracePt t="42591" x="2387600" y="1019175"/>
          <p14:tracePt t="42608" x="2387600" y="1006475"/>
          <p14:tracePt t="42625" x="2387600" y="993775"/>
          <p14:tracePt t="42659" x="2381250" y="993775"/>
          <p14:tracePt t="42675" x="2365375" y="993775"/>
          <p14:tracePt t="42693" x="2339975" y="993775"/>
          <p14:tracePt t="42709" x="2311400" y="993775"/>
          <p14:tracePt t="42725" x="2289175" y="993775"/>
          <p14:tracePt t="42742" x="2266950" y="993775"/>
          <p14:tracePt t="42758" x="2251075" y="993775"/>
          <p14:tracePt t="42775" x="2241550" y="993775"/>
          <p14:tracePt t="42792" x="2193925" y="984250"/>
          <p14:tracePt t="42808" x="2155825" y="971550"/>
          <p14:tracePt t="42826" x="2111375" y="949325"/>
          <p14:tracePt t="42842" x="2070100" y="946150"/>
          <p14:tracePt t="42859" x="2054225" y="946150"/>
          <p14:tracePt t="42875" x="2044700" y="946150"/>
          <p14:tracePt t="42891" x="2025650" y="939800"/>
          <p14:tracePt t="42908" x="2016125" y="930275"/>
          <p14:tracePt t="42925" x="2003425" y="927100"/>
          <p14:tracePt t="42943" x="1990725" y="911225"/>
          <p14:tracePt t="42959" x="1962150" y="892175"/>
          <p14:tracePt t="42976" x="1952625" y="882650"/>
          <p14:tracePt t="42992" x="1936750" y="869950"/>
          <p14:tracePt t="43008" x="1920875" y="860425"/>
          <p14:tracePt t="43025" x="1911350" y="841375"/>
          <p14:tracePt t="43042" x="1889125" y="831850"/>
          <p14:tracePt t="43059" x="1860550" y="831850"/>
          <p14:tracePt t="43075" x="1838325" y="831850"/>
          <p14:tracePt t="43078" x="1828800" y="831850"/>
          <p14:tracePt t="43092" x="1800225" y="831850"/>
          <p14:tracePt t="43109" x="1762125" y="841375"/>
          <p14:tracePt t="43125" x="1724025" y="860425"/>
          <p14:tracePt t="43142" x="1666875" y="892175"/>
          <p14:tracePt t="43159" x="1619250" y="927100"/>
          <p14:tracePt t="43176" x="1581150" y="952500"/>
          <p14:tracePt t="43192" x="1501775" y="1009650"/>
          <p14:tracePt t="43209" x="1450975" y="1050925"/>
          <p14:tracePt t="43226" x="1397000" y="1123950"/>
          <p14:tracePt t="43243" x="1336675" y="1231900"/>
          <p14:tracePt t="43259" x="1298575" y="1289050"/>
          <p14:tracePt t="43275" x="1270000" y="1355725"/>
          <p14:tracePt t="43292" x="1235075" y="1425575"/>
          <p14:tracePt t="43308" x="1212850" y="1470025"/>
          <p14:tracePt t="43325" x="1193800" y="1517650"/>
          <p14:tracePt t="43342" x="1171575" y="1558925"/>
          <p14:tracePt t="43359" x="1158875" y="1597025"/>
          <p14:tracePt t="43376" x="1146175" y="1628775"/>
          <p14:tracePt t="43392" x="1120775" y="1676400"/>
          <p14:tracePt t="43408" x="1108075" y="1720850"/>
          <p14:tracePt t="43425" x="1095375" y="1768475"/>
          <p14:tracePt t="43441" x="1089025" y="1828800"/>
          <p14:tracePt t="43458" x="1082675" y="1873250"/>
          <p14:tracePt t="43475" x="1082675" y="1917700"/>
          <p14:tracePt t="43492" x="1082675" y="1981200"/>
          <p14:tracePt t="43509" x="1082675" y="2016125"/>
          <p14:tracePt t="43525" x="1082675" y="2054225"/>
          <p14:tracePt t="43542" x="1082675" y="2108200"/>
          <p14:tracePt t="43558" x="1092200" y="2152650"/>
          <p14:tracePt t="43575" x="1098550" y="2184400"/>
          <p14:tracePt t="43578" x="1098550" y="2209800"/>
          <p14:tracePt t="43591" x="1111250" y="2241550"/>
          <p14:tracePt t="43608" x="1117600" y="2270125"/>
          <p14:tracePt t="43624" x="1133475" y="2301875"/>
          <p14:tracePt t="43641" x="1152525" y="2343150"/>
          <p14:tracePt t="43658" x="1165225" y="2365375"/>
          <p14:tracePt t="43676" x="1196975" y="2409825"/>
          <p14:tracePt t="43691" x="1206500" y="2435225"/>
          <p14:tracePt t="43708" x="1219200" y="2463800"/>
          <p14:tracePt t="43726" x="1238250" y="2505075"/>
          <p14:tracePt t="43742" x="1254125" y="2517775"/>
          <p14:tracePt t="43759" x="1263650" y="2527300"/>
          <p14:tracePt t="43776" x="1314450" y="2552700"/>
          <p14:tracePt t="43792" x="1358900" y="2571750"/>
          <p14:tracePt t="43808" x="1422400" y="2584450"/>
          <p14:tracePt t="43825" x="1479550" y="2600325"/>
          <p14:tracePt t="43841" x="1533525" y="2606675"/>
          <p14:tracePt t="43858" x="1555750" y="2606675"/>
          <p14:tracePt t="43875" x="1577975" y="2606675"/>
          <p14:tracePt t="43891" x="1619250" y="2597150"/>
          <p14:tracePt t="43908" x="1692275" y="2581275"/>
          <p14:tracePt t="43926" x="1860550" y="2549525"/>
          <p14:tracePt t="43942" x="1933575" y="2540000"/>
          <p14:tracePt t="43959" x="1978025" y="2540000"/>
          <p14:tracePt t="43976" x="2003425" y="2540000"/>
          <p14:tracePt t="43993" x="2012950" y="2540000"/>
          <p14:tracePt t="44009" x="2019300" y="2540000"/>
          <p14:tracePt t="44026" x="2032000" y="2540000"/>
          <p14:tracePt t="44042" x="2044700" y="2540000"/>
          <p14:tracePt t="44059" x="2076450" y="2540000"/>
          <p14:tracePt t="44076" x="2171700" y="2540000"/>
          <p14:tracePt t="44092" x="2235200" y="2540000"/>
          <p14:tracePt t="44108" x="2279650" y="2540000"/>
          <p14:tracePt t="44125" x="2339975" y="2540000"/>
          <p14:tracePt t="44141" x="2384425" y="2527300"/>
          <p14:tracePt t="44159" x="2470150" y="2511425"/>
          <p14:tracePt t="44176" x="2673350" y="2470150"/>
          <p14:tracePt t="44192" x="2844800" y="2451100"/>
          <p14:tracePt t="44209" x="3019425" y="2422525"/>
          <p14:tracePt t="44226" x="3143250" y="2384425"/>
          <p14:tracePt t="44242" x="3175000" y="2371725"/>
          <p14:tracePt t="44258" x="3206750" y="2346325"/>
          <p14:tracePt t="44275" x="3251200" y="2232025"/>
          <p14:tracePt t="44291" x="3292475" y="2143125"/>
          <p14:tracePt t="44308" x="3340100" y="2051050"/>
          <p14:tracePt t="44326" x="3425825" y="1911350"/>
          <p14:tracePt t="44342" x="3467100" y="1819275"/>
          <p14:tracePt t="44359" x="3489325" y="1743075"/>
          <p14:tracePt t="44376" x="3492500" y="1644650"/>
          <p14:tracePt t="44392" x="3470275" y="1581150"/>
          <p14:tracePt t="44412" x="3422650" y="1514475"/>
          <p14:tracePt t="44425" x="3397250" y="1466850"/>
          <p14:tracePt t="44441" x="3371850" y="1441450"/>
          <p14:tracePt t="44458" x="3359150" y="1412875"/>
          <p14:tracePt t="44476" x="3343275" y="1377950"/>
          <p14:tracePt t="44492" x="3311525" y="1346200"/>
          <p14:tracePt t="44509" x="3273425" y="1317625"/>
          <p14:tracePt t="44526" x="3155950" y="1247775"/>
          <p14:tracePt t="44542" x="3098800" y="1219200"/>
          <p14:tracePt t="44558" x="3067050" y="1193800"/>
          <p14:tracePt t="44575" x="3032125" y="1177925"/>
          <p14:tracePt t="44591" x="3022600" y="1171575"/>
          <p14:tracePt t="44608" x="3013075" y="1162050"/>
          <p14:tracePt t="44625" x="2994025" y="1158875"/>
          <p14:tracePt t="44641" x="2968625" y="1146175"/>
          <p14:tracePt t="44659" x="2933700" y="1146175"/>
          <p14:tracePt t="44675" x="2886075" y="1146175"/>
          <p14:tracePt t="44691" x="2854325" y="1146175"/>
          <p14:tracePt t="44709" x="2832100" y="1162050"/>
          <p14:tracePt t="44725" x="2790825" y="1171575"/>
          <p14:tracePt t="44741" x="2752725" y="1177925"/>
          <p14:tracePt t="44759" x="2708275" y="1190625"/>
          <p14:tracePt t="44776" x="2606675" y="1222375"/>
          <p14:tracePt t="44792" x="2543175" y="1235075"/>
          <p14:tracePt t="44809" x="2517775" y="1241425"/>
          <p14:tracePt t="44825" x="2498725" y="1241425"/>
          <p14:tracePt t="44841" x="2482850" y="1241425"/>
          <p14:tracePt t="44858" x="2473325" y="1241425"/>
          <p14:tracePt t="44875" x="2454275" y="1241425"/>
          <p14:tracePt t="44891" x="2422525" y="1231900"/>
          <p14:tracePt t="44909" x="2397125" y="1206500"/>
          <p14:tracePt t="44926" x="2343150" y="1146175"/>
          <p14:tracePt t="44942" x="2330450" y="1108075"/>
          <p14:tracePt t="44958" x="2330450" y="1057275"/>
          <p14:tracePt t="44975" x="2346325" y="993775"/>
          <p14:tracePt t="44991" x="2359025" y="968375"/>
          <p14:tracePt t="45008" x="2378075" y="942975"/>
          <p14:tracePt t="45026" x="2378075" y="923925"/>
          <p14:tracePt t="45042" x="2378075" y="914400"/>
          <p14:tracePt t="45059" x="2378075" y="898525"/>
          <p14:tracePt t="45076" x="2378075" y="882650"/>
          <p14:tracePt t="45092" x="2378075" y="873125"/>
          <p14:tracePt t="45108" x="2378075" y="869950"/>
          <p14:tracePt t="45125" x="2378075" y="863600"/>
          <p14:tracePt t="45176" x="2371725" y="863600"/>
          <p14:tracePt t="45182" x="2365375" y="863600"/>
          <p14:tracePt t="45197" x="2359025" y="863600"/>
          <p14:tracePt t="45246" x="2355850" y="866775"/>
          <p14:tracePt t="45253" x="2349500" y="866775"/>
          <p14:tracePt t="45260" x="2346325" y="869950"/>
          <p14:tracePt t="45274" x="2336800" y="879475"/>
          <p14:tracePt t="45292" x="2320925" y="892175"/>
          <p14:tracePt t="45309" x="2311400" y="908050"/>
          <p14:tracePt t="45325" x="2295525" y="920750"/>
          <p14:tracePt t="45342" x="2289175" y="930275"/>
          <p14:tracePt t="45359" x="2289175" y="946150"/>
          <p14:tracePt t="45375" x="2289175" y="981075"/>
          <p14:tracePt t="45392" x="2292350" y="996950"/>
          <p14:tracePt t="45408" x="2298700" y="1016000"/>
          <p14:tracePt t="45425" x="2314575" y="1050925"/>
          <p14:tracePt t="45441" x="2333625" y="1082675"/>
          <p14:tracePt t="45459" x="2359025" y="1108075"/>
          <p14:tracePt t="45475" x="2457450" y="1165225"/>
          <p14:tracePt t="45493" x="2565400" y="1209675"/>
          <p14:tracePt t="45509" x="2701925" y="1273175"/>
          <p14:tracePt t="45525" x="2886075" y="1358900"/>
          <p14:tracePt t="45541" x="2955925" y="1416050"/>
          <p14:tracePt t="45558" x="3003550" y="1447800"/>
          <p14:tracePt t="45574" x="3035300" y="1492250"/>
          <p14:tracePt t="45591" x="3054350" y="1514475"/>
          <p14:tracePt t="45608" x="3067050" y="1546225"/>
          <p14:tracePt t="45625" x="3082925" y="1581150"/>
          <p14:tracePt t="45641" x="3082925" y="1609725"/>
          <p14:tracePt t="45658" x="3082925" y="1625600"/>
          <p14:tracePt t="45675" x="3082925" y="1666875"/>
          <p14:tracePt t="45691" x="3082925" y="1689100"/>
          <p14:tracePt t="45708" x="3082925" y="1724025"/>
          <p14:tracePt t="45725" x="3082925" y="1771650"/>
          <p14:tracePt t="45742" x="3089275" y="1793875"/>
          <p14:tracePt t="45758" x="3089275" y="1825625"/>
          <p14:tracePt t="45775" x="3089275" y="1844675"/>
          <p14:tracePt t="45792" x="3086100" y="1854200"/>
          <p14:tracePt t="45810" x="3073400" y="1876425"/>
          <p14:tracePt t="45825" x="3063875" y="1885950"/>
          <p14:tracePt t="45842" x="3048000" y="1895475"/>
          <p14:tracePt t="45859" x="3032125" y="1901825"/>
          <p14:tracePt t="45875" x="3022600" y="1901825"/>
          <p14:tracePt t="45892" x="3013075" y="1901825"/>
          <p14:tracePt t="45909" x="2974975" y="1898650"/>
          <p14:tracePt t="45925" x="2943225" y="1892300"/>
          <p14:tracePt t="45941" x="2921000" y="1892300"/>
          <p14:tracePt t="45958" x="2911475" y="1892300"/>
          <p14:tracePt t="45974" x="2892425" y="1892300"/>
          <p14:tracePt t="45991" x="2882900" y="1892300"/>
          <p14:tracePt t="46009" x="2873375" y="1892300"/>
          <p14:tracePt t="46025" x="2863850" y="1892300"/>
          <p14:tracePt t="46042" x="2854325" y="1892300"/>
          <p14:tracePt t="46059" x="2825750" y="1892300"/>
          <p14:tracePt t="46075" x="2816225" y="1892300"/>
          <p14:tracePt t="46091" x="2806700" y="1901825"/>
          <p14:tracePt t="46108" x="2803525" y="1908175"/>
          <p14:tracePt t="46125" x="2803525" y="1924050"/>
          <p14:tracePt t="46141" x="2803525" y="1927225"/>
          <p14:tracePt t="46159" x="2781300" y="1936750"/>
          <p14:tracePt t="46175" x="2781300" y="1943100"/>
          <p14:tracePt t="46191" x="2778125" y="1943100"/>
          <p14:tracePt t="46281" x="2771775" y="1943100"/>
          <p14:tracePt t="46288" x="2768600" y="1943100"/>
          <p14:tracePt t="46295" x="2762250" y="1943100"/>
          <p14:tracePt t="46308" x="2759075" y="1943100"/>
          <p14:tracePt t="46581" x="2740025" y="1943100"/>
          <p14:tracePt t="46588" x="2724150" y="1943100"/>
          <p14:tracePt t="46595" x="2711450" y="1943100"/>
          <p14:tracePt t="46608" x="2689225" y="1943100"/>
          <p14:tracePt t="46624" x="2679700" y="1939925"/>
          <p14:tracePt t="46642" x="2670175" y="1930400"/>
          <p14:tracePt t="46658" x="2663825" y="1911350"/>
          <p14:tracePt t="46675" x="2644775" y="1866900"/>
          <p14:tracePt t="46692" x="2616200" y="1809750"/>
          <p14:tracePt t="46709" x="2565400" y="1714500"/>
          <p14:tracePt t="46725" x="2536825" y="1647825"/>
          <p14:tracePt t="46741" x="2498725" y="1577975"/>
          <p14:tracePt t="46758" x="2482850" y="1489075"/>
          <p14:tracePt t="46774" x="2482850" y="1428750"/>
          <p14:tracePt t="46792" x="2482850" y="1368425"/>
          <p14:tracePt t="46808" x="2463800" y="1279525"/>
          <p14:tracePt t="46825" x="2425700" y="1209675"/>
          <p14:tracePt t="46842" x="2393950" y="1133475"/>
          <p14:tracePt t="46859" x="2368550" y="1060450"/>
          <p14:tracePt t="46875" x="2349500" y="1028700"/>
          <p14:tracePt t="46891" x="2349500" y="1019175"/>
          <p14:tracePt t="46908" x="2349500" y="1003300"/>
          <p14:tracePt t="46924" x="2349500" y="993775"/>
          <p14:tracePt t="46941" x="2349500" y="987425"/>
          <p14:tracePt t="47044" x="2362200" y="987425"/>
          <p14:tracePt t="47051" x="2365375" y="987425"/>
          <p14:tracePt t="47058" x="2371725" y="987425"/>
          <p14:tracePt t="47074" x="2381250" y="987425"/>
          <p14:tracePt t="47125" x="2381250" y="990600"/>
          <p14:tracePt t="47130" x="2381250" y="996950"/>
          <p14:tracePt t="47141" x="2381250" y="1000125"/>
          <p14:tracePt t="47158" x="2371725" y="1028700"/>
          <p14:tracePt t="47174" x="2359025" y="1073150"/>
          <p14:tracePt t="47191" x="2333625" y="1120775"/>
          <p14:tracePt t="47208" x="2289175" y="1203325"/>
          <p14:tracePt t="47225" x="2238375" y="1263650"/>
          <p14:tracePt t="47242" x="2162175" y="1339850"/>
          <p14:tracePt t="47259" x="2019300" y="1450975"/>
          <p14:tracePt t="47275" x="1924050" y="1527175"/>
          <p14:tracePt t="47292" x="1838325" y="1609725"/>
          <p14:tracePt t="47308" x="1720850" y="1746250"/>
          <p14:tracePt t="47324" x="1663700" y="1828800"/>
          <p14:tracePt t="47341" x="1609725" y="1892300"/>
          <p14:tracePt t="47359" x="1571625" y="1949450"/>
          <p14:tracePt t="47375" x="1539875" y="1974850"/>
          <p14:tracePt t="47393" x="1514475" y="2006600"/>
          <p14:tracePt t="47409" x="1485900" y="2041525"/>
          <p14:tracePt t="47425" x="1473200" y="2066925"/>
          <p14:tracePt t="47441" x="1463675" y="2082800"/>
          <p14:tracePt t="47458" x="1447800" y="2114550"/>
          <p14:tracePt t="47474" x="1431925" y="2124075"/>
          <p14:tracePt t="47491" x="1422400" y="2136775"/>
          <p14:tracePt t="47508" x="1406525" y="2155825"/>
          <p14:tracePt t="47525" x="1400175" y="2165350"/>
          <p14:tracePt t="47543" x="1400175" y="2174875"/>
          <p14:tracePt t="47622" x="1400175" y="2168525"/>
          <p14:tracePt t="47628" x="1400175" y="2165350"/>
          <p14:tracePt t="47641" x="1400175" y="2159000"/>
          <p14:tracePt t="47658" x="1403350" y="2139950"/>
          <p14:tracePt t="47674" x="1416050" y="2114550"/>
          <p14:tracePt t="47692" x="1419225" y="2092325"/>
          <p14:tracePt t="47708" x="1425575" y="2051050"/>
          <p14:tracePt t="47725" x="1425575" y="2028825"/>
          <p14:tracePt t="47742" x="1425575" y="2006600"/>
          <p14:tracePt t="47758" x="1425575" y="1981200"/>
          <p14:tracePt t="47775" x="1425575" y="1971675"/>
          <p14:tracePt t="47792" x="1441450" y="1962150"/>
          <p14:tracePt t="47808" x="1447800" y="1962150"/>
          <p14:tracePt t="47825" x="1450975" y="1962150"/>
          <p14:tracePt t="48108" x="1463675" y="1962150"/>
          <p14:tracePt t="48115" x="1473200" y="1962150"/>
          <p14:tracePt t="48125" x="1479550" y="1962150"/>
          <p14:tracePt t="48142" x="1489075" y="1962150"/>
          <p14:tracePt t="48175" x="1489075" y="1968500"/>
          <p14:tracePt t="48191" x="1489075" y="1978025"/>
          <p14:tracePt t="48208" x="1489075" y="1984375"/>
          <p14:tracePt t="48228" x="1489075" y="1987550"/>
          <p14:tracePt t="48478" x="1536700" y="2016125"/>
          <p14:tracePt t="48485" x="1600200" y="2051050"/>
          <p14:tracePt t="48492" x="1651000" y="2085975"/>
          <p14:tracePt t="48508" x="1730375" y="2133600"/>
          <p14:tracePt t="48525" x="1774825" y="2178050"/>
          <p14:tracePt t="48542" x="1797050" y="2200275"/>
          <p14:tracePt t="48558" x="1806575" y="2209800"/>
          <p14:tracePt t="48575" x="1816100" y="2225675"/>
          <p14:tracePt t="48591" x="1822450" y="2228850"/>
          <p14:tracePt t="48608" x="1831975" y="2235200"/>
          <p14:tracePt t="48624" x="1841500" y="2238375"/>
          <p14:tracePt t="48642" x="1854200" y="2238375"/>
          <p14:tracePt t="48742" x="1866900" y="2238375"/>
          <p14:tracePt t="48749" x="1870075" y="2238375"/>
          <p14:tracePt t="48757" x="1882775" y="2232025"/>
          <p14:tracePt t="48774" x="1936750" y="2219325"/>
          <p14:tracePt t="48792" x="2149475" y="2155825"/>
          <p14:tracePt t="48808" x="2289175" y="2139950"/>
          <p14:tracePt t="48825" x="2397125" y="2114550"/>
          <p14:tracePt t="48842" x="2530475" y="2098675"/>
          <p14:tracePt t="48858" x="2600325" y="2098675"/>
          <p14:tracePt t="48874" x="2679700" y="2098675"/>
          <p14:tracePt t="48891" x="2847975" y="2130425"/>
          <p14:tracePt t="48908" x="2943225" y="2146300"/>
          <p14:tracePt t="48925" x="3019425" y="2168525"/>
          <p14:tracePt t="48942" x="3089275" y="2187575"/>
          <p14:tracePt t="48958" x="3117850" y="2206625"/>
          <p14:tracePt t="48975" x="3133725" y="2216150"/>
          <p14:tracePt t="48992" x="3155950" y="2232025"/>
          <p14:tracePt t="49008" x="3184525" y="2244725"/>
          <p14:tracePt t="49024" x="3209925" y="2260600"/>
          <p14:tracePt t="49041" x="3244850" y="2273300"/>
          <p14:tracePt t="49058" x="3254375" y="2273300"/>
          <p14:tracePt t="49092" x="3248025" y="2273300"/>
          <p14:tracePt t="49108" x="3238500" y="2266950"/>
          <p14:tracePt t="49125" x="3222625" y="2266950"/>
          <p14:tracePt t="49141" x="3219450" y="2266950"/>
          <p14:tracePt t="49920" x="3162300" y="2286000"/>
          <p14:tracePt t="49927" x="3101975" y="2301875"/>
          <p14:tracePt t="49942" x="3003550" y="2333625"/>
          <p14:tracePt t="49958" x="2927350" y="2355850"/>
          <p14:tracePt t="49975" x="2886075" y="2374900"/>
          <p14:tracePt t="49991" x="2867025" y="2381250"/>
          <p14:tracePt t="50026" x="2784475" y="2371725"/>
          <p14:tracePt t="50058" x="2692400" y="2339975"/>
          <p14:tracePt t="50076" x="2651125" y="2339975"/>
          <p14:tracePt t="50091" x="2641600" y="2339975"/>
          <p14:tracePt t="50108" x="2638425" y="2330450"/>
          <p14:tracePt t="50125" x="2638425" y="2317750"/>
          <p14:tracePt t="50141" x="2638425" y="2305050"/>
          <p14:tracePt t="50157" x="2638425" y="2289175"/>
          <p14:tracePt t="50175" x="2625725" y="2254250"/>
          <p14:tracePt t="50191" x="2600325" y="2216150"/>
          <p14:tracePt t="50208" x="2587625" y="2171700"/>
          <p14:tracePt t="50226" x="2568575" y="2098675"/>
          <p14:tracePt t="50241" x="2568575" y="2038350"/>
          <p14:tracePt t="50258" x="2578100" y="1993900"/>
          <p14:tracePt t="50275" x="2590800" y="1905000"/>
          <p14:tracePt t="50291" x="2587625" y="1844675"/>
          <p14:tracePt t="50308" x="2571750" y="1781175"/>
          <p14:tracePt t="50326" x="2520950" y="1685925"/>
          <p14:tracePt t="50341" x="2501900" y="1647825"/>
          <p14:tracePt t="50358" x="2489200" y="1609725"/>
          <p14:tracePt t="50375" x="2489200" y="1587500"/>
          <p14:tracePt t="50391" x="2489200" y="1571625"/>
          <p14:tracePt t="50408" x="2489200" y="1562100"/>
          <p14:tracePt t="50424" x="2489200" y="1558925"/>
          <p14:tracePt t="50441" x="2479675" y="1549400"/>
          <p14:tracePt t="50458" x="2463800" y="1539875"/>
          <p14:tracePt t="50475" x="2447925" y="1524000"/>
          <p14:tracePt t="50491" x="2447925" y="1517650"/>
          <p14:tracePt t="50508" x="2447925" y="1508125"/>
          <p14:tracePt t="50524" x="2447925" y="1504950"/>
          <p14:tracePt t="50558" x="2444750" y="1504950"/>
          <p14:tracePt t="50574" x="2428875" y="1492250"/>
          <p14:tracePt t="50591" x="2413000" y="1476375"/>
          <p14:tracePt t="50608" x="2403475" y="1466850"/>
          <p14:tracePt t="50625" x="2397125" y="1457325"/>
          <p14:tracePt t="50641" x="2397125" y="1447800"/>
          <p14:tracePt t="50668" x="2397125" y="1441450"/>
          <p14:tracePt t="50704" x="2393950" y="1441450"/>
          <p14:tracePt t="50711" x="2387600" y="1441450"/>
          <p14:tracePt t="50724" x="2384425" y="1441450"/>
          <p14:tracePt t="50741" x="2378075" y="1441450"/>
          <p14:tracePt t="52894" x="2409825" y="1489075"/>
          <p14:tracePt t="52901" x="2476500" y="1574800"/>
          <p14:tracePt t="52908" x="2533650" y="1647825"/>
          <p14:tracePt t="52924" x="2651125" y="1774825"/>
          <p14:tracePt t="52940" x="2759075" y="1892300"/>
          <p14:tracePt t="52958" x="2971800" y="2079625"/>
          <p14:tracePt t="52975" x="3155950" y="2212975"/>
          <p14:tracePt t="53009" x="4038600" y="2663825"/>
          <p14:tracePt t="53042" x="4651375" y="2959100"/>
          <p14:tracePt t="53059" x="4924425" y="3070225"/>
          <p14:tracePt t="53074" x="5026025" y="3121025"/>
          <p14:tracePt t="53092" x="5089525" y="3143250"/>
          <p14:tracePt t="53109" x="5153025" y="3162300"/>
          <p14:tracePt t="53124" x="5184775" y="3181350"/>
          <p14:tracePt t="53141" x="5210175" y="3206750"/>
          <p14:tracePt t="53159" x="5264150" y="3257550"/>
          <p14:tracePt t="53175" x="5289550" y="3305175"/>
          <p14:tracePt t="53191" x="5324475" y="3362325"/>
          <p14:tracePt t="53208" x="5375275" y="3502025"/>
          <p14:tracePt t="53224" x="5397500" y="3597275"/>
          <p14:tracePt t="53241" x="5413375" y="3683000"/>
          <p14:tracePt t="53258" x="5419725" y="3803650"/>
          <p14:tracePt t="53274" x="5429250" y="3873500"/>
          <p14:tracePt t="53292" x="5441950" y="3959225"/>
          <p14:tracePt t="53308" x="5489575" y="4073525"/>
          <p14:tracePt t="53324" x="5521325" y="4152900"/>
          <p14:tracePt t="53341" x="5534025" y="418147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3000375" y="0"/>
            <a:ext cx="3343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3200">
                <a:solidFill>
                  <a:srgbClr val="FF0000"/>
                </a:solidFill>
              </a:rPr>
              <a:t>Monocotylédones </a:t>
            </a:r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0" y="1285875"/>
            <a:ext cx="67865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400"/>
              <a:t>* </a:t>
            </a:r>
            <a:r>
              <a:rPr lang="fr-FR" altLang="fr-FR" sz="2400">
                <a:solidFill>
                  <a:srgbClr val="008000"/>
                </a:solidFill>
              </a:rPr>
              <a:t>pas de formations secondaires dans la tige et la racine</a:t>
            </a:r>
          </a:p>
          <a:p>
            <a:pPr eaLnBrk="1" hangingPunct="1"/>
            <a:r>
              <a:rPr lang="fr-FR" altLang="fr-FR" sz="2400">
                <a:solidFill>
                  <a:srgbClr val="FF0000"/>
                </a:solidFill>
              </a:rPr>
              <a:t>*tige rarement ramifiée</a:t>
            </a:r>
          </a:p>
          <a:p>
            <a:pPr eaLnBrk="1" hangingPunct="1"/>
            <a:r>
              <a:rPr lang="fr-FR" altLang="fr-FR" sz="2400"/>
              <a:t>*</a:t>
            </a:r>
            <a:r>
              <a:rPr lang="fr-FR" altLang="fr-FR" sz="2400">
                <a:solidFill>
                  <a:srgbClr val="3333CC"/>
                </a:solidFill>
              </a:rPr>
              <a:t>faisceaux libéroligneux dispersés dans la tige</a:t>
            </a:r>
          </a:p>
          <a:p>
            <a:pPr eaLnBrk="1" hangingPunct="1"/>
            <a:r>
              <a:rPr lang="fr-FR" altLang="fr-FR" sz="2400"/>
              <a:t>*</a:t>
            </a:r>
            <a:r>
              <a:rPr lang="fr-FR" altLang="fr-FR" sz="2400">
                <a:solidFill>
                  <a:srgbClr val="FF0000"/>
                </a:solidFill>
              </a:rPr>
              <a:t>fleur de type 3 (trimère)</a:t>
            </a:r>
          </a:p>
          <a:p>
            <a:pPr eaLnBrk="1" hangingPunct="1"/>
            <a:r>
              <a:rPr lang="fr-FR" altLang="fr-FR" sz="2400" u="sng"/>
              <a:t>* Graine à 1 seul cotylédon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256088"/>
            <a:ext cx="2371725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1000125" y="3429000"/>
            <a:ext cx="2571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faisceaux libéro-ligneux</a:t>
            </a:r>
          </a:p>
          <a:p>
            <a:pPr eaLnBrk="1" hangingPunct="1"/>
            <a:r>
              <a:rPr lang="fr-FR" altLang="fr-FR"/>
              <a:t>(bois et liber)</a:t>
            </a:r>
          </a:p>
        </p:txBody>
      </p:sp>
      <p:pic>
        <p:nvPicPr>
          <p:cNvPr id="1536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2214563"/>
            <a:ext cx="1173163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ZoneTexte 7"/>
          <p:cNvSpPr txBox="1">
            <a:spLocks noChangeArrowheads="1"/>
          </p:cNvSpPr>
          <p:nvPr/>
        </p:nvSpPr>
        <p:spPr bwMode="auto">
          <a:xfrm>
            <a:off x="7215188" y="1714500"/>
            <a:ext cx="1390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Fl de type  3</a:t>
            </a:r>
          </a:p>
        </p:txBody>
      </p:sp>
      <p:pic>
        <p:nvPicPr>
          <p:cNvPr id="15368" name="Picture 12" descr="coupe_gra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6161" r="2985" b="3465"/>
          <a:stretch>
            <a:fillRect/>
          </a:stretch>
        </p:blipFill>
        <p:spPr bwMode="auto">
          <a:xfrm>
            <a:off x="3908425" y="3500438"/>
            <a:ext cx="480695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2214563"/>
            <a:ext cx="13430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000"/>
    </mc:Choice>
    <mc:Fallback>
      <p:transition spd="slow" advTm="15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22" x="5575300" y="4149725"/>
          <p14:tracePt t="8128" x="5638800" y="4114800"/>
          <p14:tracePt t="8144" x="5762625" y="4054475"/>
          <p14:tracePt t="8161" x="5886450" y="3990975"/>
          <p14:tracePt t="8177" x="6092825" y="3873500"/>
          <p14:tracePt t="8193" x="6264275" y="3778250"/>
          <p14:tracePt t="8228" x="6553200" y="3594100"/>
          <p14:tracePt t="8262" x="6721475" y="3514725"/>
          <p14:tracePt t="8278" x="6788150" y="3473450"/>
          <p14:tracePt t="8294" x="6804025" y="3463925"/>
          <p14:tracePt t="8310" x="6819900" y="3454400"/>
          <p14:tracePt t="8327" x="6835775" y="3425825"/>
          <p14:tracePt t="8343" x="6835775" y="3416300"/>
          <p14:tracePt t="8360" x="6835775" y="3406775"/>
          <p14:tracePt t="8377" x="6835775" y="3403600"/>
          <p14:tracePt t="8786" x="6832600" y="3362325"/>
          <p14:tracePt t="8792" x="6823075" y="3292475"/>
          <p14:tracePt t="8799" x="6823075" y="3203575"/>
          <p14:tracePt t="8810" x="6813550" y="3111500"/>
          <p14:tracePt t="8827" x="6775450" y="2797175"/>
          <p14:tracePt t="8844" x="6683375" y="2486025"/>
          <p14:tracePt t="8877" x="6381750" y="1831975"/>
          <p14:tracePt t="8911" x="6165850" y="1501775"/>
          <p14:tracePt t="8929" x="6073775" y="1381125"/>
          <p14:tracePt t="8945" x="6042025" y="1346200"/>
          <p14:tracePt t="8961" x="6032500" y="1317625"/>
          <p14:tracePt t="8976" x="6016625" y="1301750"/>
          <p14:tracePt t="8993" x="6000750" y="1292225"/>
          <p14:tracePt t="9010" x="5991225" y="1276350"/>
          <p14:tracePt t="9026" x="5969000" y="1257300"/>
          <p14:tracePt t="9043" x="5937250" y="1216025"/>
          <p14:tracePt t="9060" x="5911850" y="1177925"/>
          <p14:tracePt t="9077" x="5835650" y="1089025"/>
          <p14:tracePt t="9093" x="5753100" y="1012825"/>
          <p14:tracePt t="9111" x="5635625" y="933450"/>
          <p14:tracePt t="9127" x="5416550" y="803275"/>
          <p14:tracePt t="9144" x="5292725" y="733425"/>
          <p14:tracePt t="9160" x="5213350" y="685800"/>
          <p14:tracePt t="9176" x="5127625" y="641350"/>
          <p14:tracePt t="9193" x="5051425" y="612775"/>
          <p14:tracePt t="9210" x="4943475" y="577850"/>
          <p14:tracePt t="9227" x="4806950" y="546100"/>
          <p14:tracePt t="9244" x="4699000" y="530225"/>
          <p14:tracePt t="9260" x="4613275" y="514350"/>
          <p14:tracePt t="9277" x="4508500" y="514350"/>
          <p14:tracePt t="9293" x="4448175" y="514350"/>
          <p14:tracePt t="9310" x="4397375" y="514350"/>
          <p14:tracePt t="9327" x="4311650" y="514350"/>
          <p14:tracePt t="9343" x="4232275" y="520700"/>
          <p14:tracePt t="9361" x="4149725" y="520700"/>
          <p14:tracePt t="9377" x="4051300" y="533400"/>
          <p14:tracePt t="9394" x="4013200" y="539750"/>
          <p14:tracePt t="9410" x="3968750" y="552450"/>
          <p14:tracePt t="9427" x="3902075" y="577850"/>
          <p14:tracePt t="9443" x="3857625" y="590550"/>
          <p14:tracePt t="9460" x="3829050" y="603250"/>
          <p14:tracePt t="9476" x="3762375" y="628650"/>
          <p14:tracePt t="9493" x="3711575" y="641350"/>
          <p14:tracePt t="9510" x="3667125" y="654050"/>
          <p14:tracePt t="9527" x="3609975" y="673100"/>
          <p14:tracePt t="9544" x="3584575" y="692150"/>
          <p14:tracePt t="9560" x="3562350" y="704850"/>
          <p14:tracePt t="9577" x="3521075" y="720725"/>
          <p14:tracePt t="9594" x="3489325" y="733425"/>
          <p14:tracePt t="9610" x="3463925" y="752475"/>
          <p14:tracePt t="9627" x="3429000" y="768350"/>
          <p14:tracePt t="9643" x="3419475" y="777875"/>
          <p14:tracePt t="9660" x="3409950" y="790575"/>
          <p14:tracePt t="9677" x="3397250" y="793750"/>
          <p14:tracePt t="9694" x="3397250" y="803275"/>
          <p14:tracePt t="9726" x="3397250" y="809625"/>
          <p14:tracePt t="9756" x="3397250" y="812800"/>
          <p14:tracePt t="9763" x="3403600" y="812800"/>
          <p14:tracePt t="9777" x="3432175" y="812800"/>
          <p14:tracePt t="9794" x="3502025" y="822325"/>
          <p14:tracePt t="9811" x="3619500" y="828675"/>
          <p14:tracePt t="9827" x="3670300" y="828675"/>
          <p14:tracePt t="9843" x="3698875" y="828675"/>
          <p14:tracePt t="9860" x="3727450" y="828675"/>
          <p14:tracePt t="9877" x="3743325" y="828675"/>
          <p14:tracePt t="9894" x="3771900" y="828675"/>
          <p14:tracePt t="9912" x="3813175" y="828675"/>
          <p14:tracePt t="9927" x="3873500" y="828675"/>
          <p14:tracePt t="9944" x="3949700" y="828675"/>
          <p14:tracePt t="9947" x="3997325" y="828675"/>
          <p14:tracePt t="9961" x="4057650" y="828675"/>
          <p14:tracePt t="9977" x="4108450" y="835025"/>
          <p14:tracePt t="9993" x="4130675" y="835025"/>
          <p14:tracePt t="10010" x="4146550" y="835025"/>
          <p14:tracePt t="10026" x="4200525" y="835025"/>
          <p14:tracePt t="10044" x="4260850" y="835025"/>
          <p14:tracePt t="10061" x="4486275" y="835025"/>
          <p14:tracePt t="10077" x="4632325" y="835025"/>
          <p14:tracePt t="10093" x="4794250" y="854075"/>
          <p14:tracePt t="10111" x="4994275" y="879475"/>
          <p14:tracePt t="10127" x="5057775" y="892175"/>
          <p14:tracePt t="10143" x="5121275" y="908050"/>
          <p14:tracePt t="10160" x="5260975" y="908050"/>
          <p14:tracePt t="10176" x="5368925" y="914400"/>
          <p14:tracePt t="10194" x="5451475" y="923925"/>
          <p14:tracePt t="10211" x="5581650" y="936625"/>
          <p14:tracePt t="10227" x="5648325" y="958850"/>
          <p14:tracePt t="10243" x="5699125" y="958850"/>
          <p14:tracePt t="10260" x="5740400" y="965200"/>
          <p14:tracePt t="10276" x="5762625" y="965200"/>
          <p14:tracePt t="10293" x="5778500" y="965200"/>
          <p14:tracePt t="10310" x="5813425" y="965200"/>
          <p14:tracePt t="10327" x="5829300" y="965200"/>
          <p14:tracePt t="10344" x="5845175" y="965200"/>
          <p14:tracePt t="10361" x="5864225" y="965200"/>
          <p14:tracePt t="10377" x="5873750" y="965200"/>
          <p14:tracePt t="10393" x="5876925" y="965200"/>
          <p14:tracePt t="10410" x="5883275" y="942975"/>
          <p14:tracePt t="10427" x="5892800" y="933450"/>
          <p14:tracePt t="10443" x="5908675" y="923925"/>
          <p14:tracePt t="10461" x="5924550" y="908050"/>
          <p14:tracePt t="10477" x="5934075" y="895350"/>
          <p14:tracePt t="10493" x="5943600" y="882650"/>
          <p14:tracePt t="10510" x="5972175" y="860425"/>
          <p14:tracePt t="10527" x="5988050" y="841375"/>
          <p14:tracePt t="10543" x="5997575" y="825500"/>
          <p14:tracePt t="10561" x="6022975" y="787400"/>
          <p14:tracePt t="10576" x="6038850" y="771525"/>
          <p14:tracePt t="10593" x="6048375" y="755650"/>
          <p14:tracePt t="10611" x="6070600" y="733425"/>
          <p14:tracePt t="10626" x="6073775" y="723900"/>
          <p14:tracePt t="10644" x="6073775" y="714375"/>
          <p14:tracePt t="10660" x="6073775" y="701675"/>
          <p14:tracePt t="10676" x="6061075" y="676275"/>
          <p14:tracePt t="10693" x="6051550" y="666750"/>
          <p14:tracePt t="10710" x="6019800" y="638175"/>
          <p14:tracePt t="10726" x="5991225" y="619125"/>
          <p14:tracePt t="10744" x="5965825" y="609600"/>
          <p14:tracePt t="10760" x="5924550" y="590550"/>
          <p14:tracePt t="10777" x="5880100" y="577850"/>
          <p14:tracePt t="10793" x="5842000" y="558800"/>
          <p14:tracePt t="10810" x="5768975" y="539750"/>
          <p14:tracePt t="10826" x="5724525" y="527050"/>
          <p14:tracePt t="10843" x="5680075" y="520700"/>
          <p14:tracePt t="10860" x="5626100" y="514350"/>
          <p14:tracePt t="10876" x="5588000" y="501650"/>
          <p14:tracePt t="10893" x="5524500" y="485775"/>
          <p14:tracePt t="10910" x="5407025" y="479425"/>
          <p14:tracePt t="10926" x="5356225" y="479425"/>
          <p14:tracePt t="10943" x="5311775" y="479425"/>
          <p14:tracePt t="10960" x="5264150" y="479425"/>
          <p14:tracePt t="10976" x="5219700" y="479425"/>
          <p14:tracePt t="10993" x="5168900" y="479425"/>
          <p14:tracePt t="11010" x="5041900" y="479425"/>
          <p14:tracePt t="11026" x="4959350" y="482600"/>
          <p14:tracePt t="11043" x="4864100" y="492125"/>
          <p14:tracePt t="11060" x="4730750" y="523875"/>
          <p14:tracePt t="11076" x="4645025" y="536575"/>
          <p14:tracePt t="11093" x="4581525" y="552450"/>
          <p14:tracePt t="11109" x="4498975" y="571500"/>
          <p14:tracePt t="11126" x="4435475" y="593725"/>
          <p14:tracePt t="11144" x="4349750" y="609600"/>
          <p14:tracePt t="11160" x="4248150" y="631825"/>
          <p14:tracePt t="11177" x="4197350" y="644525"/>
          <p14:tracePt t="11193" x="4156075" y="663575"/>
          <p14:tracePt t="11209" x="4114800" y="682625"/>
          <p14:tracePt t="11226" x="4089400" y="695325"/>
          <p14:tracePt t="11244" x="4060825" y="704850"/>
          <p14:tracePt t="11260" x="4016375" y="730250"/>
          <p14:tracePt t="11277" x="3971925" y="742950"/>
          <p14:tracePt t="11293" x="3933825" y="755650"/>
          <p14:tracePt t="11310" x="3898900" y="781050"/>
          <p14:tracePt t="11326" x="3876675" y="790575"/>
          <p14:tracePt t="11343" x="3863975" y="800100"/>
          <p14:tracePt t="11359" x="3851275" y="815975"/>
          <p14:tracePt t="11376" x="3841750" y="815975"/>
          <p14:tracePt t="11393" x="3825875" y="831850"/>
          <p14:tracePt t="11410" x="3810000" y="831850"/>
          <p14:tracePt t="11426" x="3800475" y="838200"/>
          <p14:tracePt t="11443" x="3797300" y="847725"/>
          <p14:tracePt t="11459" x="3797300" y="857250"/>
          <p14:tracePt t="11476" x="3797300" y="860425"/>
          <p14:tracePt t="11493" x="3797300" y="869950"/>
          <p14:tracePt t="11509" x="3797300" y="892175"/>
          <p14:tracePt t="11526" x="3797300" y="895350"/>
          <p14:tracePt t="11543" x="3790950" y="901700"/>
          <p14:tracePt t="11560" x="3787775" y="901700"/>
          <p14:tracePt t="11576" x="3775075" y="904875"/>
          <p14:tracePt t="11593" x="3775075" y="911225"/>
          <p14:tracePt t="11610" x="3775075" y="920750"/>
          <p14:tracePt t="11626" x="3775075" y="930275"/>
          <p14:tracePt t="11643" x="3775075" y="936625"/>
          <p14:tracePt t="11660" x="3775075" y="939800"/>
          <p14:tracePt t="11696" x="3775075" y="946150"/>
          <p14:tracePt t="11745" x="3775075" y="949325"/>
          <p14:tracePt t="11752" x="3784600" y="949325"/>
          <p14:tracePt t="11760" x="3787775" y="949325"/>
          <p14:tracePt t="11777" x="3797300" y="949325"/>
          <p14:tracePt t="11794" x="3806825" y="949325"/>
          <p14:tracePt t="11810" x="3813175" y="949325"/>
          <p14:tracePt t="11827" x="3816350" y="949325"/>
          <p14:tracePt t="11844" x="3822700" y="949325"/>
          <p14:tracePt t="11860" x="3832225" y="949325"/>
          <p14:tracePt t="11876" x="3841750" y="949325"/>
          <p14:tracePt t="11894" x="3867150" y="949325"/>
          <p14:tracePt t="11909" x="3911600" y="949325"/>
          <p14:tracePt t="11927" x="3949700" y="949325"/>
          <p14:tracePt t="11944" x="3968750" y="949325"/>
          <p14:tracePt t="11960" x="3978275" y="949325"/>
          <p14:tracePt t="11977" x="3987800" y="949325"/>
          <p14:tracePt t="11993" x="4003675" y="949325"/>
          <p14:tracePt t="12009" x="4019550" y="949325"/>
          <p14:tracePt t="12026" x="4029075" y="949325"/>
          <p14:tracePt t="12044" x="4048125" y="949325"/>
          <p14:tracePt t="12060" x="4057650" y="949325"/>
          <p14:tracePt t="12077" x="4064000" y="949325"/>
          <p14:tracePt t="12152" x="4067175" y="949325"/>
          <p14:tracePt t="12159" x="4073525" y="949325"/>
          <p14:tracePt t="12174" x="4076700" y="949325"/>
          <p14:tracePt t="15106" x="4044950" y="949325"/>
          <p14:tracePt t="15113" x="3984625" y="949325"/>
          <p14:tracePt t="15127" x="3883025" y="949325"/>
          <p14:tracePt t="15144" x="3721100" y="968375"/>
          <p14:tracePt t="15160" x="3451225" y="987425"/>
          <p14:tracePt t="15177" x="2778125" y="1108075"/>
          <p14:tracePt t="15194" x="2273300" y="1222375"/>
          <p14:tracePt t="15228" x="1228725" y="1628775"/>
          <p14:tracePt t="15262" x="774700" y="1885950"/>
          <p14:tracePt t="15278" x="660400" y="1965325"/>
          <p14:tracePt t="15295" x="568325" y="2032000"/>
          <p14:tracePt t="15309" x="485775" y="2079625"/>
          <p14:tracePt t="15326" x="400050" y="2114550"/>
          <p14:tracePt t="15342" x="371475" y="2127250"/>
          <p14:tracePt t="15360" x="358775" y="2143125"/>
          <p14:tracePt t="15376" x="346075" y="2149475"/>
          <p14:tracePt t="15393" x="330200" y="2149475"/>
          <p14:tracePt t="15410" x="320675" y="2149475"/>
          <p14:tracePt t="15426" x="301625" y="2149475"/>
          <p14:tracePt t="15442" x="276225" y="2149475"/>
          <p14:tracePt t="15459" x="266700" y="2149475"/>
          <p14:tracePt t="15476" x="254000" y="2149475"/>
          <p14:tracePt t="15493" x="244475" y="2149475"/>
          <p14:tracePt t="15510" x="228600" y="2149475"/>
          <p14:tracePt t="15515" x="222250" y="2149475"/>
          <p14:tracePt t="15534" x="222250" y="2146300"/>
          <p14:tracePt t="15543" x="222250" y="2136775"/>
          <p14:tracePt t="15559" x="222250" y="2127250"/>
          <p14:tracePt t="15576" x="222250" y="2101850"/>
          <p14:tracePt t="15593" x="222250" y="2070100"/>
          <p14:tracePt t="15610" x="222250" y="2057400"/>
          <p14:tracePt t="15627" x="228600" y="2035175"/>
          <p14:tracePt t="15643" x="228600" y="2019300"/>
          <p14:tracePt t="15660" x="228600" y="2009775"/>
          <p14:tracePt t="15676" x="228600" y="1997075"/>
          <p14:tracePt t="15693" x="228600" y="1987550"/>
          <p14:tracePt t="15709" x="228600" y="1971675"/>
          <p14:tracePt t="15726" x="241300" y="1962150"/>
          <p14:tracePt t="15742" x="250825" y="1952625"/>
          <p14:tracePt t="15759" x="260350" y="1943100"/>
          <p14:tracePt t="15776" x="273050" y="1943100"/>
          <p14:tracePt t="15792" x="279400" y="1943100"/>
          <p14:tracePt t="16106" x="279400" y="1936750"/>
          <p14:tracePt t="16117" x="279400" y="1930400"/>
          <p14:tracePt t="16127" x="288925" y="1920875"/>
          <p14:tracePt t="16143" x="298450" y="1911350"/>
          <p14:tracePt t="16159" x="307975" y="1895475"/>
          <p14:tracePt t="16175" x="323850" y="1882775"/>
          <p14:tracePt t="16193" x="333375" y="1876425"/>
          <p14:tracePt t="16210" x="333375" y="1873250"/>
          <p14:tracePt t="16227" x="342900" y="1863725"/>
          <p14:tracePt t="16243" x="349250" y="1857375"/>
          <p14:tracePt t="16260" x="358775" y="1841500"/>
          <p14:tracePt t="16276" x="381000" y="1825625"/>
          <p14:tracePt t="16293" x="390525" y="1816100"/>
          <p14:tracePt t="16326" x="400050" y="1812925"/>
          <p14:tracePt t="16342" x="403225" y="1806575"/>
          <p14:tracePt t="16359" x="412750" y="1806575"/>
          <p14:tracePt t="16376" x="434975" y="1803400"/>
          <p14:tracePt t="16393" x="450850" y="1784350"/>
          <p14:tracePt t="16409" x="488950" y="1781175"/>
          <p14:tracePt t="16426" x="574675" y="1781175"/>
          <p14:tracePt t="16442" x="619125" y="1781175"/>
          <p14:tracePt t="16459" x="647700" y="1781175"/>
          <p14:tracePt t="16475" x="685800" y="1781175"/>
          <p14:tracePt t="16492" x="708025" y="1781175"/>
          <p14:tracePt t="16509" x="746125" y="1768475"/>
          <p14:tracePt t="16512" x="765175" y="1768475"/>
          <p14:tracePt t="16526" x="838200" y="1758950"/>
          <p14:tracePt t="16543" x="917575" y="1758950"/>
          <p14:tracePt t="16559" x="981075" y="1758950"/>
          <p14:tracePt t="16576" x="1035050" y="1758950"/>
          <p14:tracePt t="16592" x="1044575" y="1758950"/>
          <p14:tracePt t="16609" x="1054100" y="1758950"/>
          <p14:tracePt t="16626" x="1073150" y="1758950"/>
          <p14:tracePt t="16642" x="1082675" y="1758950"/>
          <p14:tracePt t="16662" x="1123950" y="1758950"/>
          <p14:tracePt t="16676" x="1152525" y="1762125"/>
          <p14:tracePt t="16692" x="1196975" y="1768475"/>
          <p14:tracePt t="16709" x="1228725" y="1768475"/>
          <p14:tracePt t="16726" x="1273175" y="1768475"/>
          <p14:tracePt t="16743" x="1317625" y="1768475"/>
          <p14:tracePt t="16761" x="1374775" y="1768475"/>
          <p14:tracePt t="16776" x="1419225" y="1765300"/>
          <p14:tracePt t="16793" x="1508125" y="1758950"/>
          <p14:tracePt t="16810" x="1625600" y="1758950"/>
          <p14:tracePt t="16825" x="1685925" y="1758950"/>
          <p14:tracePt t="16842" x="1730375" y="1758950"/>
          <p14:tracePt t="16860" x="1793875" y="1758950"/>
          <p14:tracePt t="16876" x="1844675" y="1758950"/>
          <p14:tracePt t="16893" x="1898650" y="1758950"/>
          <p14:tracePt t="16910" x="2022475" y="1758950"/>
          <p14:tracePt t="16926" x="2095500" y="1758950"/>
          <p14:tracePt t="16943" x="2174875" y="1771650"/>
          <p14:tracePt t="16960" x="2298700" y="1793875"/>
          <p14:tracePt t="16976" x="2362200" y="1806575"/>
          <p14:tracePt t="16993" x="2400300" y="1806575"/>
          <p14:tracePt t="17010" x="2454275" y="1806575"/>
          <p14:tracePt t="17026" x="2489200" y="1806575"/>
          <p14:tracePt t="17043" x="2527300" y="1806575"/>
          <p14:tracePt t="17060" x="2613025" y="1806575"/>
          <p14:tracePt t="17076" x="2663825" y="1806575"/>
          <p14:tracePt t="17092" x="2701925" y="1806575"/>
          <p14:tracePt t="17109" x="2746375" y="1812925"/>
          <p14:tracePt t="17126" x="2794000" y="1812925"/>
          <p14:tracePt t="17142" x="2822575" y="1812925"/>
          <p14:tracePt t="17159" x="2886075" y="1812925"/>
          <p14:tracePt t="17176" x="2955925" y="1812925"/>
          <p14:tracePt t="17192" x="3035300" y="1812925"/>
          <p14:tracePt t="17210" x="3165475" y="1812925"/>
          <p14:tracePt t="17226" x="3248025" y="1812925"/>
          <p14:tracePt t="17242" x="3308350" y="1812925"/>
          <p14:tracePt t="17260" x="3378200" y="1812925"/>
          <p14:tracePt t="17276" x="3413125" y="1812925"/>
          <p14:tracePt t="17293" x="3429000" y="1819275"/>
          <p14:tracePt t="17310" x="3444875" y="1828800"/>
          <p14:tracePt t="19466" x="3498850" y="1844675"/>
          <p14:tracePt t="19472" x="3571875" y="1863725"/>
          <p14:tracePt t="19480" x="3641725" y="1870075"/>
          <p14:tracePt t="19493" x="3803650" y="1889125"/>
          <p14:tracePt t="19509" x="3965575" y="1917700"/>
          <p14:tracePt t="19526" x="4146550" y="1917700"/>
          <p14:tracePt t="19559" x="4648200" y="1917700"/>
          <p14:tracePt t="19593" x="5035550" y="1917700"/>
          <p14:tracePt t="19610" x="5184775" y="1917700"/>
          <p14:tracePt t="19626" x="5311775" y="1917700"/>
          <p14:tracePt t="19642" x="5461000" y="1917700"/>
          <p14:tracePt t="19658" x="5543550" y="1917700"/>
          <p14:tracePt t="19675" x="5616575" y="1917700"/>
          <p14:tracePt t="19693" x="5702300" y="1917700"/>
          <p14:tracePt t="19709" x="5737225" y="1917700"/>
          <p14:tracePt t="19726" x="5768975" y="1917700"/>
          <p14:tracePt t="19744" x="5800725" y="1917700"/>
          <p14:tracePt t="19759" x="5829300" y="1917700"/>
          <p14:tracePt t="19776" x="5838825" y="1908175"/>
          <p14:tracePt t="19792" x="5854700" y="1895475"/>
          <p14:tracePt t="19809" x="5870575" y="1895475"/>
          <p14:tracePt t="19825" x="5880100" y="1895475"/>
          <p14:tracePt t="19859" x="5880100" y="1889125"/>
          <p14:tracePt t="19876" x="5876925" y="1879600"/>
          <p14:tracePt t="19893" x="5845175" y="1873250"/>
          <p14:tracePt t="19909" x="5724525" y="1841500"/>
          <p14:tracePt t="19925" x="5565775" y="1831975"/>
          <p14:tracePt t="19942" x="5222875" y="1838325"/>
          <p14:tracePt t="19958" x="5016500" y="1857375"/>
          <p14:tracePt t="19975" x="4791075" y="1876425"/>
          <p14:tracePt t="19993" x="4445000" y="1914525"/>
          <p14:tracePt t="20008" x="4225925" y="1933575"/>
          <p14:tracePt t="20026" x="4044950" y="1933575"/>
          <p14:tracePt t="20043" x="3781425" y="1933575"/>
          <p14:tracePt t="20059" x="3654425" y="1943100"/>
          <p14:tracePt t="20077" x="3514725" y="1968500"/>
          <p14:tracePt t="20092" x="3340100" y="1978025"/>
          <p14:tracePt t="20108" x="3254375" y="1984375"/>
          <p14:tracePt t="20126" x="3184525" y="1993900"/>
          <p14:tracePt t="20142" x="3076575" y="1993900"/>
          <p14:tracePt t="20159" x="3006725" y="1993900"/>
          <p14:tracePt t="20175" x="2946400" y="1993900"/>
          <p14:tracePt t="20192" x="2870200" y="1993900"/>
          <p14:tracePt t="20209" x="2809875" y="1993900"/>
          <p14:tracePt t="20225" x="2749550" y="1993900"/>
          <p14:tracePt t="20242" x="2663825" y="1993900"/>
          <p14:tracePt t="20259" x="2619375" y="1993900"/>
          <p14:tracePt t="20276" x="2590800" y="1993900"/>
          <p14:tracePt t="20292" x="2536825" y="1993900"/>
          <p14:tracePt t="20309" x="2492375" y="1993900"/>
          <p14:tracePt t="20326" x="2438400" y="1987550"/>
          <p14:tracePt t="20342" x="2349500" y="1968500"/>
          <p14:tracePt t="20358" x="2282825" y="1946275"/>
          <p14:tracePt t="20375" x="2232025" y="1946275"/>
          <p14:tracePt t="20392" x="2190750" y="1946275"/>
          <p14:tracePt t="20409" x="2162175" y="1946275"/>
          <p14:tracePt t="20425" x="2133600" y="1946275"/>
          <p14:tracePt t="20442" x="2070100" y="1946275"/>
          <p14:tracePt t="20459" x="2025650" y="1946275"/>
          <p14:tracePt t="20475" x="1981200" y="1946275"/>
          <p14:tracePt t="20492" x="1943100" y="1946275"/>
          <p14:tracePt t="20509" x="1914525" y="1946275"/>
          <p14:tracePt t="20525" x="1892300" y="1946275"/>
          <p14:tracePt t="20542" x="1851025" y="1946275"/>
          <p14:tracePt t="20559" x="1828800" y="1946275"/>
          <p14:tracePt t="20576" x="1793875" y="1946275"/>
          <p14:tracePt t="20579" x="1774825" y="1946275"/>
          <p14:tracePt t="20592" x="1730375" y="1946275"/>
          <p14:tracePt t="20609" x="1685925" y="1946275"/>
          <p14:tracePt t="20625" x="1657350" y="1946275"/>
          <p14:tracePt t="20642" x="1616075" y="1946275"/>
          <p14:tracePt t="20658" x="1593850" y="1946275"/>
          <p14:tracePt t="20676" x="1574800" y="1946275"/>
          <p14:tracePt t="20692" x="1539875" y="1946275"/>
          <p14:tracePt t="20709" x="1517650" y="1946275"/>
          <p14:tracePt t="20726" x="1498600" y="1946275"/>
          <p14:tracePt t="20742" x="1457325" y="1946275"/>
          <p14:tracePt t="20758" x="1447800" y="1946275"/>
          <p14:tracePt t="20775" x="1438275" y="1946275"/>
          <p14:tracePt t="20792" x="1422400" y="1946275"/>
          <p14:tracePt t="20808" x="1393825" y="1946275"/>
          <p14:tracePt t="20826" x="1374775" y="1946275"/>
          <p14:tracePt t="20842" x="1346200" y="1946275"/>
          <p14:tracePt t="20859" x="1330325" y="1946275"/>
          <p14:tracePt t="24033" x="1304925" y="1962150"/>
          <p14:tracePt t="24040" x="1276350" y="1984375"/>
          <p14:tracePt t="24046" x="1235075" y="2016125"/>
          <p14:tracePt t="24060" x="1162050" y="2079625"/>
          <p14:tracePt t="24075" x="1089025" y="2155825"/>
          <p14:tracePt t="24092" x="1035050" y="2216150"/>
          <p14:tracePt t="24125" x="930275" y="2320925"/>
          <p14:tracePt t="24160" x="863600" y="2387600"/>
          <p14:tracePt t="24176" x="844550" y="2400300"/>
          <p14:tracePt t="24192" x="831850" y="2409825"/>
          <p14:tracePt t="24210" x="815975" y="2425700"/>
          <p14:tracePt t="24226" x="806450" y="2435225"/>
          <p14:tracePt t="24242" x="796925" y="2435225"/>
          <p14:tracePt t="24281" x="790575" y="2435225"/>
          <p14:tracePt t="24317" x="790575" y="2428875"/>
          <p14:tracePt t="24324" x="790575" y="2422525"/>
          <p14:tracePt t="24342" x="790575" y="2413000"/>
          <p14:tracePt t="24359" x="790575" y="2397125"/>
          <p14:tracePt t="24409" x="781050" y="2397125"/>
          <p14:tracePt t="24416" x="774700" y="2397125"/>
          <p14:tracePt t="24425" x="771525" y="2397125"/>
          <p14:tracePt t="24442" x="762000" y="2397125"/>
          <p14:tracePt t="24459" x="746125" y="2397125"/>
          <p14:tracePt t="24475" x="736600" y="2397125"/>
          <p14:tracePt t="24492" x="720725" y="2397125"/>
          <p14:tracePt t="24509" x="695325" y="2397125"/>
          <p14:tracePt t="24525" x="666750" y="2397125"/>
          <p14:tracePt t="24542" x="650875" y="2397125"/>
          <p14:tracePt t="24559" x="635000" y="2397125"/>
          <p14:tracePt t="24575" x="619125" y="2397125"/>
          <p14:tracePt t="24592" x="609600" y="2397125"/>
          <p14:tracePt t="24609" x="596900" y="2397125"/>
          <p14:tracePt t="24625" x="587375" y="2397125"/>
          <p14:tracePt t="24642" x="571500" y="2397125"/>
          <p14:tracePt t="24659" x="555625" y="2397125"/>
          <p14:tracePt t="24676" x="546100" y="2397125"/>
          <p14:tracePt t="24692" x="542925" y="2397125"/>
          <p14:tracePt t="25080" x="549275" y="2397125"/>
          <p14:tracePt t="25087" x="552450" y="2397125"/>
          <p14:tracePt t="25095" x="568325" y="2397125"/>
          <p14:tracePt t="25108" x="600075" y="2397125"/>
          <p14:tracePt t="25125" x="641350" y="2397125"/>
          <p14:tracePt t="25158" x="733425" y="2397125"/>
          <p14:tracePt t="25192" x="768350" y="2397125"/>
          <p14:tracePt t="25195" x="771525" y="2397125"/>
          <p14:tracePt t="25209" x="781050" y="2397125"/>
          <p14:tracePt t="25225" x="809625" y="2397125"/>
          <p14:tracePt t="25241" x="841375" y="2390775"/>
          <p14:tracePt t="25258" x="911225" y="2384425"/>
          <p14:tracePt t="25275" x="971550" y="2384425"/>
          <p14:tracePt t="25292" x="1012825" y="2384425"/>
          <p14:tracePt t="25308" x="1054100" y="2384425"/>
          <p14:tracePt t="25325" x="1063625" y="2384425"/>
          <p14:tracePt t="25342" x="1079500" y="2384425"/>
          <p14:tracePt t="25359" x="1127125" y="2384425"/>
          <p14:tracePt t="25375" x="1187450" y="2384425"/>
          <p14:tracePt t="25392" x="1257300" y="2384425"/>
          <p14:tracePt t="25408" x="1377950" y="2397125"/>
          <p14:tracePt t="25424" x="1450975" y="2413000"/>
          <p14:tracePt t="25442" x="1524000" y="2419350"/>
          <p14:tracePt t="25458" x="1644650" y="2425700"/>
          <p14:tracePt t="25475" x="1714500" y="2425700"/>
          <p14:tracePt t="25492" x="1797050" y="2425700"/>
          <p14:tracePt t="25508" x="1946275" y="2425700"/>
          <p14:tracePt t="25525" x="2041525" y="2422525"/>
          <p14:tracePt t="25542" x="2136775" y="2416175"/>
          <p14:tracePt t="25558" x="2222500" y="2416175"/>
          <p14:tracePt t="25575" x="2282825" y="2406650"/>
          <p14:tracePt t="25592" x="2343150" y="2406650"/>
          <p14:tracePt t="25609" x="2428875" y="2400300"/>
          <p14:tracePt t="25625" x="2489200" y="2400300"/>
          <p14:tracePt t="25642" x="2549525" y="2400300"/>
          <p14:tracePt t="25658" x="2676525" y="2400300"/>
          <p14:tracePt t="25674" x="2781300" y="2400300"/>
          <p14:tracePt t="25691" x="2851150" y="2400300"/>
          <p14:tracePt t="25708" x="2936875" y="2400300"/>
          <p14:tracePt t="25724" x="2987675" y="2400300"/>
          <p14:tracePt t="25741" x="3025775" y="2400300"/>
          <p14:tracePt t="25757" x="3067050" y="2400300"/>
          <p14:tracePt t="25774" x="3076575" y="2400300"/>
          <p14:tracePt t="25791" x="3086100" y="2400300"/>
          <p14:tracePt t="25808" x="3105150" y="2400300"/>
          <p14:tracePt t="25824" x="3114675" y="2400300"/>
          <p14:tracePt t="25841" x="3124200" y="2400300"/>
          <p14:tracePt t="25858" x="3146425" y="2400300"/>
          <p14:tracePt t="25874" x="3155950" y="2400300"/>
          <p14:tracePt t="25891" x="3165475" y="2403475"/>
          <p14:tracePt t="25908" x="3175000" y="2403475"/>
          <p14:tracePt t="25924" x="3178175" y="2403475"/>
          <p14:tracePt t="25957" x="3184525" y="2403475"/>
          <p14:tracePt t="25974" x="3194050" y="2403475"/>
          <p14:tracePt t="25991" x="3200400" y="2403475"/>
          <p14:tracePt t="26007" x="3213100" y="2403475"/>
          <p14:tracePt t="26024" x="3219450" y="2403475"/>
          <p14:tracePt t="26041" x="3219450" y="2406650"/>
          <p14:tracePt t="26122" x="3222625" y="2406650"/>
          <p14:tracePt t="26129" x="3228975" y="2406650"/>
          <p14:tracePt t="26143" x="3228975" y="2413000"/>
          <p14:tracePt t="26158" x="3232150" y="2413000"/>
          <p14:tracePt t="26820" x="3232150" y="2422525"/>
          <p14:tracePt t="26849" x="3232150" y="2428875"/>
          <p14:tracePt t="26863" x="3232150" y="2432050"/>
          <p14:tracePt t="26870" x="3232150" y="2438400"/>
          <p14:tracePt t="26892" x="3232150" y="2441575"/>
          <p14:tracePt t="26899" x="3232150" y="2447925"/>
          <p14:tracePt t="26927" x="3232150" y="2451100"/>
          <p14:tracePt t="26993" x="3232150" y="2457450"/>
          <p14:tracePt t="27000" x="3232150" y="2460625"/>
          <p14:tracePt t="27022" x="3232150" y="2473325"/>
          <p14:tracePt t="27030" x="3232150" y="2476500"/>
          <p14:tracePt t="27044" x="3232150" y="2482850"/>
          <p14:tracePt t="27059" x="3222625" y="2492375"/>
          <p14:tracePt t="27075" x="3209925" y="2495550"/>
          <p14:tracePt t="27092" x="3197225" y="2508250"/>
          <p14:tracePt t="27108" x="3175000" y="2524125"/>
          <p14:tracePt t="27125" x="3136900" y="2536825"/>
          <p14:tracePt t="27142" x="3054350" y="2568575"/>
          <p14:tracePt t="27159" x="2990850" y="2606675"/>
          <p14:tracePt t="27175" x="2911475" y="2638425"/>
          <p14:tracePt t="27192" x="2717800" y="2708275"/>
          <p14:tracePt t="27209" x="2587625" y="2743200"/>
          <p14:tracePt t="27225" x="2432050" y="2787650"/>
          <p14:tracePt t="27241" x="2241550" y="2847975"/>
          <p14:tracePt t="27258" x="2162175" y="2879725"/>
          <p14:tracePt t="27275" x="2098675" y="2895600"/>
          <p14:tracePt t="27292" x="2025650" y="2921000"/>
          <p14:tracePt t="27309" x="1962150" y="2933700"/>
          <p14:tracePt t="27326" x="1911350" y="2940050"/>
          <p14:tracePt t="27342" x="1816100" y="2940050"/>
          <p14:tracePt t="27358" x="1778000" y="2946400"/>
          <p14:tracePt t="27375" x="1743075" y="2952750"/>
          <p14:tracePt t="27391" x="1701800" y="2952750"/>
          <p14:tracePt t="27408" x="1679575" y="2952750"/>
          <p14:tracePt t="27424" x="1651000" y="2952750"/>
          <p14:tracePt t="27441" x="1571625" y="2949575"/>
          <p14:tracePt t="27458" x="1485900" y="2933700"/>
          <p14:tracePt t="27474" x="1400175" y="2917825"/>
          <p14:tracePt t="27492" x="1298575" y="2879725"/>
          <p14:tracePt t="27508" x="1241425" y="2867025"/>
          <p14:tracePt t="27524" x="1196975" y="2854325"/>
          <p14:tracePt t="27541" x="1139825" y="2822575"/>
          <p14:tracePt t="27558" x="1073150" y="2794000"/>
          <p14:tracePt t="27575" x="1009650" y="2778125"/>
          <p14:tracePt t="27592" x="917575" y="2749550"/>
          <p14:tracePt t="27609" x="873125" y="2743200"/>
          <p14:tracePt t="27625" x="850900" y="2743200"/>
          <p14:tracePt t="27641" x="831850" y="2743200"/>
          <p14:tracePt t="27658" x="819150" y="2743200"/>
          <p14:tracePt t="27675" x="809625" y="2743200"/>
          <p14:tracePt t="27691" x="796925" y="2743200"/>
          <p14:tracePt t="27725" x="790575" y="2743200"/>
          <p14:tracePt t="27799" x="793750" y="2743200"/>
          <p14:tracePt t="27806" x="796925" y="2743200"/>
          <p14:tracePt t="27825" x="812800" y="2743200"/>
          <p14:tracePt t="27842" x="854075" y="2743200"/>
          <p14:tracePt t="27859" x="876300" y="2743200"/>
          <p14:tracePt t="27875" x="904875" y="2743200"/>
          <p14:tracePt t="27892" x="958850" y="2746375"/>
          <p14:tracePt t="27908" x="1006475" y="2759075"/>
          <p14:tracePt t="27925" x="1066800" y="2759075"/>
          <p14:tracePt t="27941" x="1139825" y="2774950"/>
          <p14:tracePt t="27958" x="1174750" y="2781300"/>
          <p14:tracePt t="27975" x="1206500" y="2781300"/>
          <p14:tracePt t="27991" x="1238250" y="2781300"/>
          <p14:tracePt t="28008" x="1266825" y="2781300"/>
          <p14:tracePt t="28025" x="1304925" y="2781300"/>
          <p14:tracePt t="28041" x="1412875" y="2778125"/>
          <p14:tracePt t="28058" x="1492250" y="2778125"/>
          <p14:tracePt t="28076" x="1562100" y="2778125"/>
          <p14:tracePt t="28091" x="1600200" y="2778125"/>
          <p14:tracePt t="28108" x="1622425" y="2778125"/>
          <p14:tracePt t="28125" x="1631950" y="2778125"/>
          <p14:tracePt t="28141" x="1679575" y="2778125"/>
          <p14:tracePt t="28158" x="1736725" y="2778125"/>
          <p14:tracePt t="28175" x="1831975" y="2778125"/>
          <p14:tracePt t="28192" x="1892300" y="2778125"/>
          <p14:tracePt t="28208" x="1952625" y="2778125"/>
          <p14:tracePt t="28226" x="2032000" y="2778125"/>
          <p14:tracePt t="28241" x="2073275" y="2778125"/>
          <p14:tracePt t="28258" x="2117725" y="2778125"/>
          <p14:tracePt t="28276" x="2190750" y="2778125"/>
          <p14:tracePt t="28291" x="2247900" y="2778125"/>
          <p14:tracePt t="28307" x="2327275" y="2778125"/>
          <p14:tracePt t="28325" x="2501900" y="2778125"/>
          <p14:tracePt t="28341" x="2581275" y="2778125"/>
          <p14:tracePt t="28358" x="2641600" y="2778125"/>
          <p14:tracePt t="28374" x="2701925" y="2778125"/>
          <p14:tracePt t="28391" x="2806700" y="2778125"/>
          <p14:tracePt t="28408" x="2867025" y="2778125"/>
          <p14:tracePt t="28424" x="2927350" y="2778125"/>
          <p14:tracePt t="28442" x="2997200" y="2778125"/>
          <p14:tracePt t="28458" x="3057525" y="2778125"/>
          <p14:tracePt t="28476" x="3143250" y="2781300"/>
          <p14:tracePt t="28491" x="3187700" y="2781300"/>
          <p14:tracePt t="28508" x="3232150" y="2781300"/>
          <p14:tracePt t="28526" x="3263900" y="2781300"/>
          <p14:tracePt t="28542" x="3286125" y="2781300"/>
          <p14:tracePt t="28558" x="3295650" y="2781300"/>
          <p14:tracePt t="28576" x="3311525" y="2790825"/>
          <p14:tracePt t="28592" x="3327400" y="2800350"/>
          <p14:tracePt t="28608" x="3346450" y="2809875"/>
          <p14:tracePt t="28968" x="3394075" y="2816225"/>
          <p14:tracePt t="28976" x="3463925" y="2825750"/>
          <p14:tracePt t="28982" x="3543300" y="2825750"/>
          <p14:tracePt t="28991" x="3625850" y="2819400"/>
          <p14:tracePt t="29008" x="3775075" y="2803525"/>
          <p14:tracePt t="29025" x="3943350" y="2778125"/>
          <p14:tracePt t="29041" x="4035425" y="2778125"/>
          <p14:tracePt t="29075" x="4279900" y="2768600"/>
          <p14:tracePt t="29108" x="4473575" y="2797175"/>
          <p14:tracePt t="29125" x="4594225" y="2822575"/>
          <p14:tracePt t="29141" x="4657725" y="2828925"/>
          <p14:tracePt t="29159" x="4718050" y="2835275"/>
          <p14:tracePt t="29175" x="4822825" y="2835275"/>
          <p14:tracePt t="29192" x="4895850" y="2835275"/>
          <p14:tracePt t="29208" x="4965700" y="2841625"/>
          <p14:tracePt t="29225" x="5057775" y="2841625"/>
          <p14:tracePt t="29241" x="5108575" y="2841625"/>
          <p14:tracePt t="29258" x="5168900" y="2841625"/>
          <p14:tracePt t="29275" x="5273675" y="2841625"/>
          <p14:tracePt t="29291" x="5334000" y="2841625"/>
          <p14:tracePt t="29308" x="5378450" y="2841625"/>
          <p14:tracePt t="29325" x="5432425" y="2841625"/>
          <p14:tracePt t="29341" x="5464175" y="2841625"/>
          <p14:tracePt t="29358" x="5480050" y="2841625"/>
          <p14:tracePt t="29375" x="5492750" y="2841625"/>
          <p14:tracePt t="29391" x="5508625" y="2841625"/>
          <p14:tracePt t="29407" x="5511800" y="2841625"/>
          <p14:tracePt t="29489" x="5511800" y="2847975"/>
          <p14:tracePt t="29496" x="5511800" y="2851150"/>
          <p14:tracePt t="29507" x="5511800" y="2857500"/>
          <p14:tracePt t="29524" x="5511800" y="2876550"/>
          <p14:tracePt t="29541" x="5489575" y="2889250"/>
          <p14:tracePt t="29558" x="5372100" y="2921000"/>
          <p14:tracePt t="29575" x="5089525" y="3016250"/>
          <p14:tracePt t="29592" x="4876800" y="3111500"/>
          <p14:tracePt t="29608" x="4695825" y="3225800"/>
          <p14:tracePt t="29625" x="4454525" y="3375025"/>
          <p14:tracePt t="29642" x="4327525" y="3463925"/>
          <p14:tracePt t="29659" x="4171950" y="3587750"/>
          <p14:tracePt t="29674" x="4067175" y="3648075"/>
          <p14:tracePt t="29691" x="3965575" y="3705225"/>
          <p14:tracePt t="29707" x="3857625" y="3740150"/>
          <p14:tracePt t="30067" x="3756025" y="3740150"/>
          <p14:tracePt t="30074" x="3651250" y="3740150"/>
          <p14:tracePt t="30081" x="3549650" y="3740150"/>
          <p14:tracePt t="30091" x="3448050" y="3749675"/>
          <p14:tracePt t="30108" x="3219450" y="3778250"/>
          <p14:tracePt t="30124" x="2876550" y="3886200"/>
          <p14:tracePt t="30141" x="2647950" y="3965575"/>
          <p14:tracePt t="30160" x="2387600" y="4057650"/>
          <p14:tracePt t="30175" x="2222500" y="4121150"/>
          <p14:tracePt t="30191" x="2098675" y="4175125"/>
          <p14:tracePt t="30208" x="2000250" y="4216400"/>
          <p14:tracePt t="30224" x="1882775" y="4260850"/>
          <p14:tracePt t="30241" x="1797050" y="4286250"/>
          <p14:tracePt t="30258" x="1711325" y="4302125"/>
          <p14:tracePt t="30275" x="1622425" y="4321175"/>
          <p14:tracePt t="30292" x="1574800" y="4327525"/>
          <p14:tracePt t="30308" x="1546225" y="4327525"/>
          <p14:tracePt t="30324" x="1508125" y="4327525"/>
          <p14:tracePt t="30341" x="1470025" y="4327525"/>
          <p14:tracePt t="30358" x="1431925" y="4327525"/>
          <p14:tracePt t="30375" x="1365250" y="4327525"/>
          <p14:tracePt t="30391" x="1311275" y="4340225"/>
          <p14:tracePt t="30408" x="1263650" y="4362450"/>
          <p14:tracePt t="30425" x="1206500" y="4381500"/>
          <p14:tracePt t="30441" x="1184275" y="4394200"/>
          <p14:tracePt t="30457" x="1146175" y="4403725"/>
          <p14:tracePt t="30475" x="1073150" y="4432300"/>
          <p14:tracePt t="30491" x="1009650" y="4445000"/>
          <p14:tracePt t="30508" x="946150" y="4460875"/>
          <p14:tracePt t="30525" x="873125" y="4486275"/>
          <p14:tracePt t="30541" x="835025" y="4505325"/>
          <p14:tracePt t="30559" x="768350" y="4549775"/>
          <p14:tracePt t="30575" x="720725" y="4578350"/>
          <p14:tracePt t="30591" x="673100" y="4597400"/>
          <p14:tracePt t="30608" x="609600" y="4622800"/>
          <p14:tracePt t="30625" x="587375" y="4635500"/>
          <p14:tracePt t="30641" x="555625" y="4648200"/>
          <p14:tracePt t="30659" x="520700" y="4664075"/>
          <p14:tracePt t="30675" x="495300" y="4689475"/>
          <p14:tracePt t="30692" x="479425" y="4714875"/>
          <p14:tracePt t="30709" x="434975" y="4752975"/>
          <p14:tracePt t="30725" x="415925" y="4775200"/>
          <p14:tracePt t="30741" x="396875" y="4806950"/>
          <p14:tracePt t="30758" x="374650" y="4841875"/>
          <p14:tracePt t="30774" x="361950" y="4873625"/>
          <p14:tracePt t="30791" x="349250" y="4895850"/>
          <p14:tracePt t="30808" x="339725" y="4937125"/>
          <p14:tracePt t="30825" x="339725" y="4959350"/>
          <p14:tracePt t="30842" x="333375" y="4991100"/>
          <p14:tracePt t="30858" x="333375" y="5051425"/>
          <p14:tracePt t="30875" x="333375" y="5095875"/>
          <p14:tracePt t="30892" x="333375" y="5146675"/>
          <p14:tracePt t="30909" x="342900" y="5219700"/>
          <p14:tracePt t="30925" x="355600" y="5273675"/>
          <p14:tracePt t="30942" x="368300" y="5318125"/>
          <p14:tracePt t="30958" x="387350" y="5381625"/>
          <p14:tracePt t="30974" x="393700" y="5419725"/>
          <p14:tracePt t="30991" x="406400" y="5464175"/>
          <p14:tracePt t="31008" x="425450" y="5534025"/>
          <p14:tracePt t="31025" x="438150" y="5581650"/>
          <p14:tracePt t="31041" x="457200" y="5619750"/>
          <p14:tracePt t="31058" x="479425" y="5699125"/>
          <p14:tracePt t="31074" x="488950" y="5730875"/>
          <p14:tracePt t="31091" x="495300" y="5759450"/>
          <p14:tracePt t="31109" x="514350" y="5794375"/>
          <p14:tracePt t="31125" x="523875" y="5803900"/>
          <p14:tracePt t="31142" x="539750" y="5803900"/>
          <p14:tracePt t="31158" x="606425" y="5803900"/>
          <p14:tracePt t="31674" x="641350" y="5803900"/>
          <p14:tracePt t="31681" x="688975" y="5803900"/>
          <p14:tracePt t="31692" x="727075" y="5797550"/>
          <p14:tracePt t="31709" x="901700" y="5772150"/>
          <p14:tracePt t="31725" x="1085850" y="5756275"/>
          <p14:tracePt t="31742" x="1260475" y="5737225"/>
          <p14:tracePt t="31775" x="1736725" y="5622925"/>
          <p14:tracePt t="31813" x="2130425" y="5495925"/>
          <p14:tracePt t="31826" x="2241550" y="5445125"/>
          <p14:tracePt t="31843" x="2346325" y="5391150"/>
          <p14:tracePt t="31858" x="2416175" y="5343525"/>
          <p14:tracePt t="31874" x="2463800" y="5318125"/>
          <p14:tracePt t="31891" x="2495550" y="5286375"/>
          <p14:tracePt t="31907" x="2540000" y="5248275"/>
          <p14:tracePt t="31924" x="2555875" y="5226050"/>
          <p14:tracePt t="31942" x="2565400" y="5216525"/>
          <p14:tracePt t="31958" x="2587625" y="5203825"/>
          <p14:tracePt t="31991" x="2587625" y="5200650"/>
          <p14:tracePt t="32366" x="2574925" y="5127625"/>
          <p14:tracePt t="32373" x="2555875" y="5013325"/>
          <p14:tracePt t="32379" x="2549525" y="4911725"/>
          <p14:tracePt t="32391" x="2540000" y="4806950"/>
          <p14:tracePt t="32408" x="2473325" y="4495800"/>
          <p14:tracePt t="32424" x="2397125" y="4327525"/>
          <p14:tracePt t="32441" x="2305050" y="4159250"/>
          <p14:tracePt t="32474" x="2022475" y="3860800"/>
          <p14:tracePt t="32510" x="1765300" y="3695700"/>
          <p14:tracePt t="32527" x="1708150" y="3667125"/>
          <p14:tracePt t="32542" x="1666875" y="3644900"/>
          <p14:tracePt t="32558" x="1635125" y="3638550"/>
          <p14:tracePt t="32574" x="1612900" y="3625850"/>
          <p14:tracePt t="32592" x="1571625" y="3606800"/>
          <p14:tracePt t="32607" x="1539875" y="3581400"/>
          <p14:tracePt t="32624" x="1495425" y="3568700"/>
          <p14:tracePt t="32641" x="1470025" y="3559175"/>
          <p14:tracePt t="32657" x="1428750" y="3540125"/>
          <p14:tracePt t="32674" x="1397000" y="3521075"/>
          <p14:tracePt t="32691" x="1365250" y="3495675"/>
          <p14:tracePt t="32708" x="1289050" y="3441700"/>
          <p14:tracePt t="32724" x="1219200" y="3384550"/>
          <p14:tracePt t="32742" x="1133475" y="3302000"/>
          <p14:tracePt t="32758" x="1085850" y="3260725"/>
          <p14:tracePt t="32774" x="1060450" y="3228975"/>
          <p14:tracePt t="32792" x="1016000" y="3209925"/>
          <p14:tracePt t="32808" x="993775" y="3200400"/>
          <p14:tracePt t="32824" x="962025" y="3181350"/>
          <p14:tracePt t="32842" x="949325" y="3171825"/>
          <p14:tracePt t="32858" x="939800" y="3165475"/>
          <p14:tracePt t="32874" x="923925" y="3165475"/>
          <p14:tracePt t="32892" x="908050" y="3162300"/>
          <p14:tracePt t="32907" x="898525" y="3162300"/>
          <p14:tracePt t="32924" x="895350" y="3162300"/>
          <p14:tracePt t="32941" x="889000" y="3162300"/>
          <p14:tracePt t="33000" x="892175" y="3162300"/>
          <p14:tracePt t="33007" x="895350" y="3162300"/>
          <p14:tracePt t="33014" x="908050" y="3162300"/>
          <p14:tracePt t="33024" x="923925" y="3168650"/>
          <p14:tracePt t="33042" x="1006475" y="3197225"/>
          <p14:tracePt t="33058" x="1044575" y="3209925"/>
          <p14:tracePt t="33074" x="1073150" y="3209925"/>
          <p14:tracePt t="33092" x="1098550" y="3209925"/>
          <p14:tracePt t="33108" x="1130300" y="3209925"/>
          <p14:tracePt t="33124" x="1152525" y="3209925"/>
          <p14:tracePt t="33141" x="1206500" y="3209925"/>
          <p14:tracePt t="33157" x="1235075" y="3209925"/>
          <p14:tracePt t="33174" x="1263650" y="3209925"/>
          <p14:tracePt t="33192" x="1285875" y="3209925"/>
          <p14:tracePt t="33208" x="1301750" y="3209925"/>
          <p14:tracePt t="33225" x="1314450" y="3209925"/>
          <p14:tracePt t="33241" x="1365250" y="3206750"/>
          <p14:tracePt t="33258" x="1409700" y="3200400"/>
          <p14:tracePt t="33274" x="1466850" y="3200400"/>
          <p14:tracePt t="33291" x="1549400" y="3184525"/>
          <p14:tracePt t="33307" x="1593850" y="3178175"/>
          <p14:tracePt t="33324" x="1609725" y="3178175"/>
          <p14:tracePt t="33342" x="1628775" y="3178175"/>
          <p14:tracePt t="33358" x="1638300" y="3168650"/>
          <p14:tracePt t="33375" x="1660525" y="3159125"/>
          <p14:tracePt t="33391" x="1711325" y="3140075"/>
          <p14:tracePt t="33407" x="1755775" y="3124200"/>
          <p14:tracePt t="33424" x="1800225" y="3124200"/>
          <p14:tracePt t="33441" x="1841500" y="3124200"/>
          <p14:tracePt t="33457" x="1854200" y="3124200"/>
          <p14:tracePt t="33474" x="1866900" y="3124200"/>
          <p14:tracePt t="33491" x="1870075" y="3124200"/>
          <p14:tracePt t="33524" x="1879600" y="3124200"/>
          <p14:tracePt t="33541" x="1914525" y="3124200"/>
          <p14:tracePt t="33558" x="1943100" y="3124200"/>
          <p14:tracePt t="33575" x="1971675" y="3124200"/>
          <p14:tracePt t="33592" x="1993900" y="3124200"/>
          <p14:tracePt t="33608" x="2003425" y="3124200"/>
          <p14:tracePt t="33625" x="2019300" y="3124200"/>
          <p14:tracePt t="33641" x="2032000" y="3124200"/>
          <p14:tracePt t="33658" x="2054225" y="3124200"/>
          <p14:tracePt t="33674" x="2082800" y="3124200"/>
          <p14:tracePt t="33691" x="2114550" y="3124200"/>
          <p14:tracePt t="33707" x="2146300" y="3124200"/>
          <p14:tracePt t="33724" x="2168525" y="3124200"/>
          <p14:tracePt t="33741" x="2193925" y="3124200"/>
          <p14:tracePt t="33758" x="2216150" y="3124200"/>
          <p14:tracePt t="33774" x="2238375" y="3124200"/>
          <p14:tracePt t="33791" x="2286000" y="3121025"/>
          <p14:tracePt t="33808" x="2324100" y="3121025"/>
          <p14:tracePt t="33825" x="2368550" y="3121025"/>
          <p14:tracePt t="33841" x="2416175" y="3121025"/>
          <p14:tracePt t="33858" x="2444750" y="3121025"/>
          <p14:tracePt t="33875" x="2473325" y="3121025"/>
          <p14:tracePt t="33891" x="2514600" y="3121025"/>
          <p14:tracePt t="33907" x="2552700" y="3140075"/>
          <p14:tracePt t="33924" x="2597150" y="3152775"/>
          <p14:tracePt t="33941" x="2660650" y="3159125"/>
          <p14:tracePt t="33957" x="2698750" y="3165475"/>
          <p14:tracePt t="33974" x="2733675" y="3165475"/>
          <p14:tracePt t="33990" x="2781300" y="3165475"/>
          <p14:tracePt t="34007" x="2803525" y="3165475"/>
          <p14:tracePt t="34025" x="2841625" y="3171825"/>
          <p14:tracePt t="34041" x="2882900" y="3171825"/>
          <p14:tracePt t="34057" x="2911475" y="3171825"/>
          <p14:tracePt t="34074" x="2940050" y="3178175"/>
          <p14:tracePt t="34090" x="2987675" y="3178175"/>
          <p14:tracePt t="34107" x="3016250" y="3178175"/>
          <p14:tracePt t="34125" x="3038475" y="3178175"/>
          <p14:tracePt t="34141" x="3079750" y="3178175"/>
          <p14:tracePt t="34158" x="3095625" y="3178175"/>
          <p14:tracePt t="34174" x="3111500" y="3178175"/>
          <p14:tracePt t="34190" x="3149600" y="3178175"/>
          <p14:tracePt t="34207" x="3187700" y="3184525"/>
          <p14:tracePt t="34225" x="3222625" y="3197225"/>
          <p14:tracePt t="34241" x="3263900" y="3203575"/>
          <p14:tracePt t="34257" x="3286125" y="3203575"/>
          <p14:tracePt t="34274" x="3311525" y="3203575"/>
          <p14:tracePt t="34291" x="3324225" y="3203575"/>
          <p14:tracePt t="34308" x="3333750" y="3203575"/>
          <p14:tracePt t="34324" x="3343275" y="3209925"/>
          <p14:tracePt t="34327" x="3355975" y="3209925"/>
          <p14:tracePt t="34341" x="3365500" y="3213100"/>
          <p14:tracePt t="34357" x="3378200" y="3219450"/>
          <p14:tracePt t="34374" x="3394075" y="3219450"/>
          <p14:tracePt t="34391" x="3419475" y="3219450"/>
          <p14:tracePt t="34408" x="3432175" y="3219450"/>
          <p14:tracePt t="34424" x="3441700" y="3219450"/>
          <p14:tracePt t="34441" x="3460750" y="3219450"/>
          <p14:tracePt t="34476" x="3463925" y="3219450"/>
          <p14:tracePt t="34490" x="3476625" y="3219450"/>
          <p14:tracePt t="34507" x="3486150" y="3219450"/>
          <p14:tracePt t="34524" x="3495675" y="3219450"/>
          <p14:tracePt t="34541" x="3514725" y="3219450"/>
          <p14:tracePt t="34558" x="3521075" y="3219450"/>
          <p14:tracePt t="34574" x="3530600" y="3219450"/>
          <p14:tracePt t="34591" x="3533775" y="3219450"/>
          <p14:tracePt t="34607" x="3543300" y="3219450"/>
          <p14:tracePt t="34624" x="3559175" y="3219450"/>
          <p14:tracePt t="34640" x="3575050" y="3222625"/>
          <p14:tracePt t="34657" x="3584575" y="3228975"/>
          <p14:tracePt t="34676" x="3587750" y="3238500"/>
          <p14:tracePt t="34708" x="3594100" y="3238500"/>
          <p14:tracePt t="34741" x="3594100" y="3248025"/>
          <p14:tracePt t="34747" x="3597275" y="3254375"/>
          <p14:tracePt t="34757" x="3597275" y="3257550"/>
          <p14:tracePt t="34774" x="3597275" y="3267075"/>
          <p14:tracePt t="34791" x="3609975" y="3282950"/>
          <p14:tracePt t="34808" x="3613150" y="3298825"/>
          <p14:tracePt t="34826" x="3613150" y="3311525"/>
          <p14:tracePt t="34841" x="3613150" y="3317875"/>
          <p14:tracePt t="34858" x="3613150" y="3327400"/>
          <p14:tracePt t="34875" x="3613150" y="3333750"/>
          <p14:tracePt t="34891" x="3600450" y="3336925"/>
          <p14:tracePt t="34908" x="3590925" y="3352800"/>
          <p14:tracePt t="34925" x="3543300" y="3371850"/>
          <p14:tracePt t="34941" x="3495675" y="3390900"/>
          <p14:tracePt t="34958" x="3416300" y="3432175"/>
          <p14:tracePt t="34975" x="3270250" y="3479800"/>
          <p14:tracePt t="34991" x="3159125" y="3514725"/>
          <p14:tracePt t="35007" x="3041650" y="3530600"/>
          <p14:tracePt t="35024" x="2889250" y="3546475"/>
          <p14:tracePt t="35041" x="2784475" y="3546475"/>
          <p14:tracePt t="35058" x="2635250" y="3540125"/>
          <p14:tracePt t="35075" x="2400300" y="3514725"/>
          <p14:tracePt t="35092" x="2216150" y="3476625"/>
          <p14:tracePt t="35108" x="2076450" y="3451225"/>
          <p14:tracePt t="35125" x="1898650" y="3425825"/>
          <p14:tracePt t="35141" x="1812925" y="3409950"/>
          <p14:tracePt t="35157" x="1727200" y="3387725"/>
          <p14:tracePt t="35175" x="1606550" y="3371850"/>
          <p14:tracePt t="35191" x="1485900" y="3352800"/>
          <p14:tracePt t="35208" x="1349375" y="3346450"/>
          <p14:tracePt t="35225" x="1162050" y="3336925"/>
          <p14:tracePt t="35241" x="1069975" y="3336925"/>
          <p14:tracePt t="35258" x="984250" y="3349625"/>
          <p14:tracePt t="35275" x="911225" y="3355975"/>
          <p14:tracePt t="35291" x="866775" y="3355975"/>
          <p14:tracePt t="35308" x="822325" y="3355975"/>
          <p14:tracePt t="35325" x="762000" y="3355975"/>
          <p14:tracePt t="35341" x="723900" y="3355975"/>
          <p14:tracePt t="35358" x="679450" y="3355975"/>
          <p14:tracePt t="35375" x="641350" y="3355975"/>
          <p14:tracePt t="35391" x="615950" y="3368675"/>
          <p14:tracePt t="35407" x="587375" y="3375025"/>
          <p14:tracePt t="35424" x="565150" y="3390900"/>
          <p14:tracePt t="35440" x="542925" y="3400425"/>
          <p14:tracePt t="35457" x="514350" y="3406775"/>
          <p14:tracePt t="35474" x="485775" y="3419475"/>
          <p14:tracePt t="35490" x="469900" y="3419475"/>
          <p14:tracePt t="35507" x="460375" y="3422650"/>
          <p14:tracePt t="35524" x="444500" y="3422650"/>
          <p14:tracePt t="35540" x="434975" y="3422650"/>
          <p14:tracePt t="35557" x="419100" y="3429000"/>
          <p14:tracePt t="35574" x="406400" y="3444875"/>
          <p14:tracePt t="35590" x="396875" y="3454400"/>
          <p14:tracePt t="35607" x="387350" y="3463925"/>
          <p14:tracePt t="35624" x="365125" y="3479800"/>
          <p14:tracePt t="35640" x="355600" y="3482975"/>
          <p14:tracePt t="35657" x="355600" y="3489325"/>
          <p14:tracePt t="35674" x="355600" y="3498850"/>
          <p14:tracePt t="35768" x="358775" y="3498850"/>
          <p14:tracePt t="35776" x="361950" y="3498850"/>
          <p14:tracePt t="35791" x="384175" y="3498850"/>
          <p14:tracePt t="35807" x="400050" y="3498850"/>
          <p14:tracePt t="35824" x="412750" y="3498850"/>
          <p14:tracePt t="35840" x="422275" y="3498850"/>
          <p14:tracePt t="35857" x="438150" y="3498850"/>
          <p14:tracePt t="35874" x="447675" y="3498850"/>
          <p14:tracePt t="35890" x="457200" y="3498850"/>
          <p14:tracePt t="35907" x="473075" y="3498850"/>
          <p14:tracePt t="35924" x="514350" y="3498850"/>
          <p14:tracePt t="35941" x="523875" y="3498850"/>
          <p14:tracePt t="35957" x="539750" y="3498850"/>
          <p14:tracePt t="35973" x="552450" y="3498850"/>
          <p14:tracePt t="35990" x="561975" y="3498850"/>
          <p14:tracePt t="36007" x="574675" y="3498850"/>
          <p14:tracePt t="36024" x="612775" y="3498850"/>
          <p14:tracePt t="36041" x="673100" y="3498850"/>
          <p14:tracePt t="36057" x="755650" y="3498850"/>
          <p14:tracePt t="36074" x="825500" y="3498850"/>
          <p14:tracePt t="36091" x="841375" y="3498850"/>
          <p14:tracePt t="36107" x="854075" y="3498850"/>
          <p14:tracePt t="36124" x="869950" y="3498850"/>
          <p14:tracePt t="36141" x="885825" y="3498850"/>
          <p14:tracePt t="36158" x="930275" y="3498850"/>
          <p14:tracePt t="36174" x="1025525" y="3498850"/>
          <p14:tracePt t="36191" x="1104900" y="3498850"/>
          <p14:tracePt t="36208" x="1177925" y="3498850"/>
          <p14:tracePt t="36224" x="1241425" y="3505200"/>
          <p14:tracePt t="36241" x="1257300" y="3505200"/>
          <p14:tracePt t="36257" x="1266825" y="3505200"/>
          <p14:tracePt t="36274" x="1289050" y="3505200"/>
          <p14:tracePt t="36291" x="1333500" y="3505200"/>
          <p14:tracePt t="36307" x="1406525" y="3521075"/>
          <p14:tracePt t="36324" x="1562100" y="3546475"/>
          <p14:tracePt t="36341" x="1647825" y="3559175"/>
          <p14:tracePt t="36357" x="1704975" y="3581400"/>
          <p14:tracePt t="36373" x="1752600" y="3587750"/>
          <p14:tracePt t="36390" x="1774825" y="3587750"/>
          <p14:tracePt t="36407" x="1803400" y="3587750"/>
          <p14:tracePt t="36424" x="1876425" y="3587750"/>
          <p14:tracePt t="36440" x="1936750" y="3584575"/>
          <p14:tracePt t="36457" x="1997075" y="3584575"/>
          <p14:tracePt t="36474" x="2073275" y="3578225"/>
          <p14:tracePt t="36490" x="2111375" y="3578225"/>
          <p14:tracePt t="36507" x="2155825" y="3578225"/>
          <p14:tracePt t="36524" x="2216150" y="3578225"/>
          <p14:tracePt t="36540" x="2260600" y="3578225"/>
          <p14:tracePt t="36558" x="2305050" y="3578225"/>
          <p14:tracePt t="36575" x="2384425" y="3578225"/>
          <p14:tracePt t="36591" x="2435225" y="3578225"/>
          <p14:tracePt t="36608" x="2495550" y="3578225"/>
          <p14:tracePt t="36624" x="2587625" y="3578225"/>
          <p14:tracePt t="36640" x="2632075" y="3578225"/>
          <p14:tracePt t="36657" x="2676525" y="3578225"/>
          <p14:tracePt t="36674" x="2717800" y="3578225"/>
          <p14:tracePt t="36691" x="2746375" y="3578225"/>
          <p14:tracePt t="36707" x="2781300" y="3578225"/>
          <p14:tracePt t="36724" x="2854325" y="3565525"/>
          <p14:tracePt t="36741" x="2914650" y="3565525"/>
          <p14:tracePt t="36757" x="2965450" y="3565525"/>
          <p14:tracePt t="36774" x="3013075" y="3565525"/>
          <p14:tracePt t="36790" x="3041650" y="3565525"/>
          <p14:tracePt t="36807" x="3051175" y="3565525"/>
          <p14:tracePt t="36825" x="3067050" y="3565525"/>
          <p14:tracePt t="36841" x="3082925" y="3565525"/>
          <p14:tracePt t="36859" x="3095625" y="3565525"/>
          <p14:tracePt t="36875" x="3105150" y="3565525"/>
          <p14:tracePt t="36891" x="3117850" y="3565525"/>
          <p14:tracePt t="36907" x="3130550" y="3565525"/>
          <p14:tracePt t="36924" x="3140075" y="3565525"/>
          <p14:tracePt t="36941" x="3149600" y="3565525"/>
          <p14:tracePt t="36957" x="3155950" y="3571875"/>
          <p14:tracePt t="36974" x="3162300" y="3571875"/>
          <p14:tracePt t="36991" x="3165475" y="3571875"/>
          <p14:tracePt t="37007" x="3175000" y="3571875"/>
          <p14:tracePt t="37024" x="3181350" y="3571875"/>
          <p14:tracePt t="37041" x="3187700" y="3571875"/>
          <p14:tracePt t="37125" x="3187700" y="3578225"/>
          <p14:tracePt t="38087" x="3187700" y="3581400"/>
          <p14:tracePt t="38094" x="3187700" y="3594100"/>
          <p14:tracePt t="38108" x="3187700" y="3578225"/>
          <p14:tracePt t="38836" x="3241675" y="3549650"/>
          <p14:tracePt t="38843" x="3336925" y="3511550"/>
          <p14:tracePt t="38858" x="3594100" y="3419475"/>
          <p14:tracePt t="38874" x="3965575" y="3317875"/>
          <p14:tracePt t="38892" x="4502150" y="3222625"/>
          <p14:tracePt t="38908" x="4914900" y="3187700"/>
          <p14:tracePt t="38942" x="5911850" y="3162300"/>
          <p14:tracePt t="38975" x="6829425" y="3238500"/>
          <p14:tracePt t="38977" x="7054850" y="3276600"/>
          <p14:tracePt t="38992" x="7356475" y="3311525"/>
          <p14:tracePt t="39008" x="7597775" y="3340100"/>
          <p14:tracePt t="39024" x="7762875" y="3375025"/>
          <p14:tracePt t="39040" x="7880350" y="3394075"/>
          <p14:tracePt t="39056" x="8023225" y="3416300"/>
          <p14:tracePt t="39073" x="8077200" y="3422650"/>
          <p14:tracePt t="39092" x="8153400" y="3422650"/>
          <p14:tracePt t="39108" x="8185150" y="3422650"/>
          <p14:tracePt t="39124" x="8213725" y="3422650"/>
          <p14:tracePt t="39141" x="8223250" y="3422650"/>
          <p14:tracePt t="39157" x="8239125" y="3416300"/>
          <p14:tracePt t="39173" x="8248650" y="3406775"/>
          <p14:tracePt t="39190" x="8261350" y="3397250"/>
          <p14:tracePt t="39207" x="8261350" y="3355975"/>
          <p14:tracePt t="39224" x="8251825" y="3327400"/>
          <p14:tracePt t="39242" x="8239125" y="3305175"/>
          <p14:tracePt t="39258" x="8216900" y="3295650"/>
          <p14:tracePt t="39274" x="8178800" y="3282950"/>
          <p14:tracePt t="39290" x="8112125" y="3244850"/>
          <p14:tracePt t="39307" x="8007350" y="3216275"/>
          <p14:tracePt t="39323" x="7918450" y="3175000"/>
          <p14:tracePt t="39341" x="7753350" y="3149600"/>
          <p14:tracePt t="39357" x="7645400" y="3133725"/>
          <p14:tracePt t="39374" x="7569200" y="3111500"/>
          <p14:tracePt t="39390" x="7518400" y="3098800"/>
          <p14:tracePt t="39407" x="7451725" y="3079750"/>
          <p14:tracePt t="39423" x="7407275" y="3067050"/>
          <p14:tracePt t="39440" x="7369175" y="3054350"/>
          <p14:tracePt t="39457" x="7305675" y="3028950"/>
          <p14:tracePt t="39474" x="7267575" y="3016250"/>
          <p14:tracePt t="39491" x="7223125" y="3003550"/>
          <p14:tracePt t="39507" x="7165975" y="2978150"/>
          <p14:tracePt t="39523" x="7143750" y="2971800"/>
          <p14:tracePt t="39541" x="7108825" y="2965450"/>
          <p14:tracePt t="39557" x="7086600" y="2955925"/>
          <p14:tracePt t="39574" x="7048500" y="2936875"/>
          <p14:tracePt t="39591" x="6950075" y="2876550"/>
          <p14:tracePt t="39608" x="6902450" y="2841625"/>
          <p14:tracePt t="39624" x="6880225" y="2822575"/>
          <p14:tracePt t="39641" x="6851650" y="2806700"/>
          <p14:tracePt t="39657" x="6842125" y="2797175"/>
          <p14:tracePt t="39674" x="6835775" y="2781300"/>
          <p14:tracePt t="39690" x="6835775" y="2778125"/>
          <p14:tracePt t="39706" x="6829425" y="2778125"/>
          <p14:tracePt t="39786" x="6829425" y="2771775"/>
          <p14:tracePt t="40020" x="6858000" y="2781300"/>
          <p14:tracePt t="40027" x="6908800" y="2797175"/>
          <p14:tracePt t="40041" x="7004050" y="2813050"/>
          <p14:tracePt t="40057" x="7112000" y="2832100"/>
          <p14:tracePt t="40074" x="7226300" y="2832100"/>
          <p14:tracePt t="40091" x="7334250" y="2832100"/>
          <p14:tracePt t="40107" x="7388225" y="2832100"/>
          <p14:tracePt t="40123" x="7429500" y="2832100"/>
          <p14:tracePt t="40141" x="7508875" y="2832100"/>
          <p14:tracePt t="40157" x="7569200" y="2832100"/>
          <p14:tracePt t="40174" x="7620000" y="2832100"/>
          <p14:tracePt t="40190" x="7683500" y="2822575"/>
          <p14:tracePt t="40208" x="7705725" y="2809875"/>
          <p14:tracePt t="40224" x="7737475" y="2797175"/>
          <p14:tracePt t="40240" x="7753350" y="2778125"/>
          <p14:tracePt t="40257" x="7762875" y="2771775"/>
          <p14:tracePt t="40273" x="7778750" y="2768600"/>
          <p14:tracePt t="40290" x="7826375" y="2755900"/>
          <p14:tracePt t="40306" x="7886700" y="2755900"/>
          <p14:tracePt t="40324" x="7947025" y="2755900"/>
          <p14:tracePt t="40341" x="8032750" y="2755900"/>
          <p14:tracePt t="40357" x="8077200" y="2759075"/>
          <p14:tracePt t="40373" x="8121650" y="2765425"/>
          <p14:tracePt t="40390" x="8175625" y="2771775"/>
          <p14:tracePt t="40406" x="8213725" y="2778125"/>
          <p14:tracePt t="40423" x="8274050" y="2790825"/>
          <p14:tracePt t="40440" x="8388350" y="2813050"/>
          <p14:tracePt t="40456" x="8439150" y="2825750"/>
          <p14:tracePt t="40474" x="8502650" y="2841625"/>
          <p14:tracePt t="40476" x="8531225" y="2847975"/>
          <p14:tracePt t="40490" x="8559800" y="2847975"/>
          <p14:tracePt t="40507" x="8588375" y="2847975"/>
          <p14:tracePt t="40523" x="8597900" y="2847975"/>
          <p14:tracePt t="40540" x="8613775" y="2847975"/>
          <p14:tracePt t="40556" x="8623300" y="2847975"/>
          <p14:tracePt t="40574" x="8632825" y="2847975"/>
          <p14:tracePt t="40590" x="8639175" y="2847975"/>
          <p14:tracePt t="40697" x="8639175" y="2857500"/>
          <p14:tracePt t="40713" x="8642350" y="2863850"/>
          <p14:tracePt t="40748" x="8642350" y="2867025"/>
          <p14:tracePt t="40819" x="8642350" y="2873375"/>
          <p14:tracePt t="40841" x="8642350" y="2876550"/>
          <p14:tracePt t="40856" x="8642350" y="2882900"/>
          <p14:tracePt t="40870" x="8636000" y="2882900"/>
          <p14:tracePt t="40877" x="8626475" y="2882900"/>
          <p14:tracePt t="40891" x="8597900" y="2882900"/>
          <p14:tracePt t="40907" x="8528050" y="2882900"/>
          <p14:tracePt t="40924" x="8423275" y="2882900"/>
          <p14:tracePt t="40940" x="8229600" y="2882900"/>
          <p14:tracePt t="40957" x="8143875" y="2889250"/>
          <p14:tracePt t="40973" x="8070850" y="2898775"/>
          <p14:tracePt t="40990" x="7966075" y="2898775"/>
          <p14:tracePt t="41007" x="7861300" y="2898775"/>
          <p14:tracePt t="41024" x="7766050" y="2886075"/>
          <p14:tracePt t="41041" x="7610475" y="2860675"/>
          <p14:tracePt t="41057" x="7527925" y="2854325"/>
          <p14:tracePt t="41073" x="7473950" y="2854325"/>
          <p14:tracePt t="41090" x="7435850" y="2854325"/>
          <p14:tracePt t="41106" x="7404100" y="2847975"/>
          <p14:tracePt t="41123" x="7381875" y="2828925"/>
          <p14:tracePt t="41141" x="7340600" y="2809875"/>
          <p14:tracePt t="41157" x="7315200" y="2800350"/>
          <p14:tracePt t="41175" x="7264400" y="2774950"/>
          <p14:tracePt t="41190" x="7235825" y="2768600"/>
          <p14:tracePt t="41207" x="7226300" y="2768600"/>
          <p14:tracePt t="41223" x="7216775" y="2768600"/>
          <p14:tracePt t="41240" x="7200900" y="2768600"/>
          <p14:tracePt t="41256" x="7185025" y="2768600"/>
          <p14:tracePt t="41275" x="7165975" y="2768600"/>
          <p14:tracePt t="41291" x="7143750" y="2768600"/>
          <p14:tracePt t="41307" x="7121525" y="2768600"/>
          <p14:tracePt t="41324" x="7112000" y="2768600"/>
          <p14:tracePt t="41340" x="7096125" y="2768600"/>
          <p14:tracePt t="41356" x="7080250" y="2768600"/>
          <p14:tracePt t="41373" x="7070725" y="2768600"/>
          <p14:tracePt t="41390" x="7067550" y="2768600"/>
          <p14:tracePt t="41439" x="7067550" y="2771775"/>
          <p14:tracePt t="41446" x="7067550" y="2781300"/>
          <p14:tracePt t="41457" x="7067550" y="2784475"/>
          <p14:tracePt t="41474" x="7099300" y="2803525"/>
          <p14:tracePt t="41490" x="7134225" y="2816225"/>
          <p14:tracePt t="41506" x="7165975" y="2825750"/>
          <p14:tracePt t="41524" x="7188200" y="2847975"/>
          <p14:tracePt t="41540" x="7197725" y="2847975"/>
          <p14:tracePt t="41574" x="7213600" y="2854325"/>
          <p14:tracePt t="41590" x="7223125" y="2860675"/>
          <p14:tracePt t="41606" x="7239000" y="2870200"/>
          <p14:tracePt t="41624" x="7273925" y="2882900"/>
          <p14:tracePt t="41640" x="7283450" y="2892425"/>
          <p14:tracePt t="41657" x="7292975" y="2892425"/>
          <p14:tracePt t="42510" x="7292975" y="2879725"/>
          <p14:tracePt t="42517" x="7286625" y="2867025"/>
          <p14:tracePt t="42525" x="7286625" y="2847975"/>
          <p14:tracePt t="42540" x="7286625" y="2832100"/>
          <p14:tracePt t="42556" x="7286625" y="2822575"/>
          <p14:tracePt t="42573" x="7286625" y="2819400"/>
          <p14:tracePt t="42590" x="7286625" y="2813050"/>
          <p14:tracePt t="42623" x="7286625" y="2794000"/>
          <p14:tracePt t="42657" x="7286625" y="2784475"/>
          <p14:tracePt t="42674" x="7286625" y="2778125"/>
          <p14:tracePt t="42691" x="7286625" y="2774950"/>
          <p14:tracePt t="42707" x="7286625" y="2768600"/>
          <p14:tracePt t="42731" x="7286625" y="2765425"/>
          <p14:tracePt t="42739" x="7286625" y="2752725"/>
          <p14:tracePt t="42756" x="7280275" y="2749550"/>
          <p14:tracePt t="42773" x="7280275" y="2733675"/>
          <p14:tracePt t="42790" x="7280275" y="2724150"/>
          <p14:tracePt t="42807" x="7280275" y="2714625"/>
          <p14:tracePt t="42824" x="7277100" y="2682875"/>
          <p14:tracePt t="42841" x="7258050" y="2667000"/>
          <p14:tracePt t="42857" x="7248525" y="2644775"/>
          <p14:tracePt t="42873" x="7242175" y="2628900"/>
          <p14:tracePt t="42889" x="7242175" y="2619375"/>
          <p14:tracePt t="42906" x="7242175" y="2609850"/>
          <p14:tracePt t="42923" x="7242175" y="2590800"/>
          <p14:tracePt t="42940" x="7242175" y="2581275"/>
          <p14:tracePt t="42957" x="7232650" y="2571750"/>
          <p14:tracePt t="42974" x="7213600" y="2549525"/>
          <p14:tracePt t="42990" x="7204075" y="2540000"/>
          <p14:tracePt t="43007" x="7194550" y="2530475"/>
          <p14:tracePt t="43023" x="7194550" y="2514600"/>
          <p14:tracePt t="43039" x="7194550" y="2511425"/>
          <p14:tracePt t="43056" x="7185025" y="2511425"/>
          <p14:tracePt t="43073" x="7162800" y="2498725"/>
          <p14:tracePt t="43090" x="7153275" y="2489200"/>
          <p14:tracePt t="43107" x="7137400" y="2479675"/>
          <p14:tracePt t="43123" x="7124700" y="2463800"/>
          <p14:tracePt t="43140" x="7108825" y="2463800"/>
          <p14:tracePt t="43156" x="7099300" y="2463800"/>
          <p14:tracePt t="43173" x="7083425" y="2463800"/>
          <p14:tracePt t="43190" x="7073900" y="2451100"/>
          <p14:tracePt t="43207" x="7058025" y="2444750"/>
          <p14:tracePt t="43224" x="7029450" y="2428875"/>
          <p14:tracePt t="43240" x="7007225" y="2416175"/>
          <p14:tracePt t="43258" x="6991350" y="2397125"/>
          <p14:tracePt t="43273" x="6981825" y="2390775"/>
          <p14:tracePt t="43306" x="6978650" y="2387600"/>
          <p14:tracePt t="43324" x="6956425" y="2371725"/>
          <p14:tracePt t="43340" x="6946900" y="2362200"/>
          <p14:tracePt t="43358" x="6934200" y="2343150"/>
          <p14:tracePt t="43374" x="6927850" y="2333625"/>
          <p14:tracePt t="43390" x="6927850" y="2327275"/>
          <p14:tracePt t="43406" x="6927850" y="2320925"/>
          <p14:tracePt t="43423" x="6921500" y="2320925"/>
          <p14:tracePt t="43439" x="6908800" y="2311400"/>
          <p14:tracePt t="43457" x="6896100" y="2295525"/>
          <p14:tracePt t="43474" x="6886575" y="2282825"/>
          <p14:tracePt t="43490" x="6886575" y="2276475"/>
          <p14:tracePt t="43543" x="6889750" y="2276475"/>
          <p14:tracePt t="43550" x="6892925" y="2276475"/>
          <p14:tracePt t="43558" x="6899275" y="2276475"/>
          <p14:tracePt t="43573" x="6902450" y="2276475"/>
          <p14:tracePt t="43590" x="6915150" y="2276475"/>
          <p14:tracePt t="43623" x="6918325" y="2276475"/>
          <p14:tracePt t="43629" x="6924675" y="2276475"/>
          <p14:tracePt t="43640" x="6927850" y="2276475"/>
          <p14:tracePt t="43658" x="6956425" y="2279650"/>
          <p14:tracePt t="43673" x="7000875" y="2292350"/>
          <p14:tracePt t="43690" x="7045325" y="2311400"/>
          <p14:tracePt t="43706" x="7070725" y="2324100"/>
          <p14:tracePt t="43723" x="7099300" y="2339975"/>
          <p14:tracePt t="43739" x="7108825" y="2346325"/>
          <p14:tracePt t="43757" x="7121525" y="2349500"/>
          <p14:tracePt t="43773" x="7134225" y="2349500"/>
          <p14:tracePt t="43790" x="7153275" y="2349500"/>
          <p14:tracePt t="43807" x="7210425" y="2374900"/>
          <p14:tracePt t="43823" x="7248525" y="2381250"/>
          <p14:tracePt t="43840" x="7277100" y="2387600"/>
          <p14:tracePt t="43857" x="7299325" y="2387600"/>
          <p14:tracePt t="43873" x="7308850" y="2393950"/>
          <p14:tracePt t="43889" x="7331075" y="2397125"/>
          <p14:tracePt t="43907" x="7359650" y="2416175"/>
          <p14:tracePt t="43923" x="7388225" y="2432050"/>
          <p14:tracePt t="43940" x="7397750" y="2438400"/>
          <p14:tracePt t="43956" x="7407275" y="2441575"/>
          <p14:tracePt t="43973" x="7429500" y="2441575"/>
          <p14:tracePt t="43989" x="7432675" y="2447925"/>
          <p14:tracePt t="44023" x="7439025" y="2447925"/>
          <p14:tracePt t="44040" x="7448550" y="2457450"/>
          <p14:tracePt t="44057" x="7489825" y="2482850"/>
          <p14:tracePt t="44073" x="7512050" y="2492375"/>
          <p14:tracePt t="44090" x="7524750" y="2492375"/>
          <p14:tracePt t="44107" x="7543800" y="2501900"/>
          <p14:tracePt t="44123" x="7553325" y="2501900"/>
          <p14:tracePt t="44140" x="7556500" y="2511425"/>
          <p14:tracePt t="44158" x="7569200" y="2533650"/>
          <p14:tracePt t="44173" x="7578725" y="2543175"/>
          <p14:tracePt t="44190" x="7594600" y="2552700"/>
          <p14:tracePt t="44207" x="7607300" y="2574925"/>
          <p14:tracePt t="44223" x="7613650" y="2590800"/>
          <p14:tracePt t="44240" x="7620000" y="2600325"/>
          <p14:tracePt t="44256" x="7620000" y="2616200"/>
          <p14:tracePt t="44273" x="7620000" y="2635250"/>
          <p14:tracePt t="44290" x="7623175" y="2644775"/>
          <p14:tracePt t="44307" x="7642225" y="2667000"/>
          <p14:tracePt t="44323" x="7645400" y="2676525"/>
          <p14:tracePt t="44340" x="7651750" y="2692400"/>
          <p14:tracePt t="44356" x="7654925" y="2708275"/>
          <p14:tracePt t="44373" x="7654925" y="2717800"/>
          <p14:tracePt t="44390" x="7654925" y="2727325"/>
          <p14:tracePt t="44406" x="7654925" y="2746375"/>
          <p14:tracePt t="44423" x="7654925" y="2755900"/>
          <p14:tracePt t="44440" x="7654925" y="2765425"/>
          <p14:tracePt t="44457" x="7654925" y="2787650"/>
          <p14:tracePt t="44473" x="7654925" y="2803525"/>
          <p14:tracePt t="44490" x="7654925" y="2816225"/>
          <p14:tracePt t="44506" x="7654925" y="2838450"/>
          <p14:tracePt t="44523" x="7654925" y="2847975"/>
          <p14:tracePt t="44540" x="7654925" y="2857500"/>
          <p14:tracePt t="44556" x="7654925" y="2870200"/>
          <p14:tracePt t="44573" x="7654925" y="2886075"/>
          <p14:tracePt t="44590" x="7654925" y="2895600"/>
          <p14:tracePt t="44606" x="7654925" y="2911475"/>
          <p14:tracePt t="44623" x="7654925" y="2921000"/>
          <p14:tracePt t="44639" x="7654925" y="2936875"/>
          <p14:tracePt t="44657" x="7645400" y="2940050"/>
          <p14:tracePt t="44673" x="7645400" y="2946400"/>
          <p14:tracePt t="44690" x="7645400" y="2952750"/>
          <p14:tracePt t="44707" x="7632700" y="2955925"/>
          <p14:tracePt t="44756" x="7629525" y="2955925"/>
          <p14:tracePt t="44764" x="7623175" y="2962275"/>
          <p14:tracePt t="44772" x="7620000" y="2962275"/>
          <p14:tracePt t="44789" x="7613650" y="2971800"/>
          <p14:tracePt t="44806" x="7600950" y="2974975"/>
          <p14:tracePt t="44823" x="7594600" y="2984500"/>
          <p14:tracePt t="44840" x="7578725" y="2990850"/>
          <p14:tracePt t="44857" x="7569200" y="3006725"/>
          <p14:tracePt t="44874" x="7559675" y="3009900"/>
          <p14:tracePt t="44890" x="7550150" y="3019425"/>
          <p14:tracePt t="44906" x="7521575" y="3041650"/>
          <p14:tracePt t="44923" x="7505700" y="3051175"/>
          <p14:tracePt t="44939" x="7496175" y="3063875"/>
          <p14:tracePt t="44956" x="7477125" y="3076575"/>
          <p14:tracePt t="44973" x="7464425" y="3092450"/>
          <p14:tracePt t="44990" x="7454900" y="3101975"/>
          <p14:tracePt t="45007" x="7442200" y="3117850"/>
          <p14:tracePt t="45023" x="7429500" y="3127375"/>
          <p14:tracePt t="45039" x="7419975" y="3143250"/>
          <p14:tracePt t="45041" x="7419975" y="3149600"/>
          <p14:tracePt t="45056" x="7419975" y="3159125"/>
          <p14:tracePt t="45073" x="7419975" y="3168650"/>
          <p14:tracePt t="45089" x="7419975" y="3178175"/>
          <p14:tracePt t="45107" x="7413625" y="3197225"/>
          <p14:tracePt t="45123" x="7404100" y="3206750"/>
          <p14:tracePt t="45140" x="7394575" y="3216275"/>
          <p14:tracePt t="45157" x="7375525" y="3232150"/>
          <p14:tracePt t="45173" x="7366000" y="3248025"/>
          <p14:tracePt t="45189" x="7350125" y="3257550"/>
          <p14:tracePt t="45207" x="7321550" y="3273425"/>
          <p14:tracePt t="45223" x="7305675" y="3282950"/>
          <p14:tracePt t="45241" x="7283450" y="3295650"/>
          <p14:tracePt t="45257" x="7235825" y="3314700"/>
          <p14:tracePt t="45274" x="7197725" y="3321050"/>
          <p14:tracePt t="45291" x="7175500" y="3327400"/>
          <p14:tracePt t="45306" x="7140575" y="3327400"/>
          <p14:tracePt t="45323" x="7131050" y="3327400"/>
          <p14:tracePt t="45339" x="7121525" y="3327400"/>
          <p14:tracePt t="45356" x="7099300" y="3327400"/>
          <p14:tracePt t="45374" x="7089775" y="3327400"/>
          <p14:tracePt t="45390" x="7080250" y="3327400"/>
          <p14:tracePt t="45407" x="7067550" y="3327400"/>
          <p14:tracePt t="45423" x="7051675" y="3327400"/>
          <p14:tracePt t="45440" x="7045325" y="3327400"/>
          <p14:tracePt t="45456" x="7042150" y="3327400"/>
          <p14:tracePt t="45473" x="7032625" y="3327400"/>
          <p14:tracePt t="45492" x="7016750" y="3327400"/>
          <p14:tracePt t="45507" x="7000875" y="3327400"/>
          <p14:tracePt t="45524" x="6985000" y="3327400"/>
          <p14:tracePt t="45541" x="6959600" y="3327400"/>
          <p14:tracePt t="45557" x="6943725" y="3327400"/>
          <p14:tracePt t="45572" x="6934200" y="3327400"/>
          <p14:tracePt t="45589" x="6918325" y="3324225"/>
          <p14:tracePt t="45606" x="6877050" y="3314700"/>
          <p14:tracePt t="45623" x="6854825" y="3302000"/>
          <p14:tracePt t="45640" x="6813550" y="3289300"/>
          <p14:tracePt t="45657" x="6804025" y="3282950"/>
          <p14:tracePt t="45674" x="6794500" y="3273425"/>
          <p14:tracePt t="45691" x="6765925" y="3257550"/>
          <p14:tracePt t="45707" x="6750050" y="3248025"/>
          <p14:tracePt t="45723" x="6721475" y="3228975"/>
          <p14:tracePt t="45740" x="6686550" y="3216275"/>
          <p14:tracePt t="45756" x="6654800" y="3216275"/>
          <p14:tracePt t="45773" x="6645275" y="3213100"/>
          <p14:tracePt t="45790" x="6632575" y="3206750"/>
          <p14:tracePt t="45807" x="6623050" y="3197225"/>
          <p14:tracePt t="45823" x="6607175" y="3181350"/>
          <p14:tracePt t="45840" x="6591300" y="3165475"/>
          <p14:tracePt t="45856" x="6581775" y="3155950"/>
          <p14:tracePt t="45873" x="6575425" y="3152775"/>
          <p14:tracePt t="45907" x="6575425" y="3146425"/>
          <p14:tracePt t="45948" x="6575425" y="3143250"/>
          <p14:tracePt t="45962" x="6575425" y="3130550"/>
          <p14:tracePt t="45976" x="6575425" y="3127375"/>
          <p14:tracePt t="46005" x="6572250" y="3127375"/>
          <p14:tracePt t="46797" x="6572250" y="3114675"/>
          <p14:tracePt t="46805" x="6578600" y="3105150"/>
          <p14:tracePt t="46812" x="6584950" y="3092450"/>
          <p14:tracePt t="46823" x="6591300" y="3079750"/>
          <p14:tracePt t="46839" x="6610350" y="3038475"/>
          <p14:tracePt t="46856" x="6626225" y="3022600"/>
          <p14:tracePt t="46890" x="6654800" y="2968625"/>
          <p14:tracePt t="46924" x="6680200" y="2930525"/>
          <p14:tracePt t="46939" x="6680200" y="2917825"/>
          <p14:tracePt t="46957" x="6680200" y="2901950"/>
          <p14:tracePt t="46973" x="6680200" y="2892425"/>
          <p14:tracePt t="47006" x="6686550" y="2886075"/>
          <p14:tracePt t="47023" x="6689725" y="2882900"/>
          <p14:tracePt t="47040" x="6696075" y="2876550"/>
          <p14:tracePt t="47056" x="6696075" y="2873375"/>
          <p14:tracePt t="47073" x="6696075" y="2867025"/>
          <p14:tracePt t="47090" x="6696075" y="2863850"/>
          <p14:tracePt t="47106" x="6702425" y="2863850"/>
          <p14:tracePt t="47123" x="6705600" y="2851150"/>
          <p14:tracePt t="47139" x="6721475" y="2841625"/>
          <p14:tracePt t="47156" x="6731000" y="2832100"/>
          <p14:tracePt t="47173" x="6731000" y="2822575"/>
          <p14:tracePt t="47190" x="6731000" y="2803525"/>
          <p14:tracePt t="47207" x="6731000" y="2794000"/>
          <p14:tracePt t="47223" x="6731000" y="2784475"/>
          <p14:tracePt t="47239" x="6731000" y="2778125"/>
          <p14:tracePt t="47256" x="6737350" y="2778125"/>
          <p14:tracePt t="47290" x="6737350" y="2774950"/>
          <p14:tracePt t="47306" x="6737350" y="2762250"/>
          <p14:tracePt t="47323" x="6737350" y="2752725"/>
          <p14:tracePt t="47339" x="6737350" y="2749550"/>
          <p14:tracePt t="47357" x="6737350" y="2743200"/>
          <p14:tracePt t="47390" x="6737350" y="2740025"/>
          <p14:tracePt t="47406" x="6737350" y="2733675"/>
          <p14:tracePt t="47423" x="6737350" y="2724150"/>
          <p14:tracePt t="47440" x="6737350" y="2705100"/>
          <p14:tracePt t="47456" x="6737350" y="2695575"/>
          <p14:tracePt t="47473" x="6737350" y="2682875"/>
          <p14:tracePt t="47490" x="6737350" y="2673350"/>
          <p14:tracePt t="47524" x="6737350" y="2663825"/>
          <p14:tracePt t="47540" x="6737350" y="2654300"/>
          <p14:tracePt t="47556" x="6737350" y="2644775"/>
          <p14:tracePt t="47572" x="6737350" y="2638425"/>
          <p14:tracePt t="47667" x="6737350" y="2635250"/>
          <p14:tracePt t="47868" x="6759575" y="2635250"/>
          <p14:tracePt t="47874" x="6769100" y="2635250"/>
          <p14:tracePt t="47890" x="6797675" y="2635250"/>
          <p14:tracePt t="47907" x="6829425" y="2635250"/>
          <p14:tracePt t="47924" x="6877050" y="2635250"/>
          <p14:tracePt t="47956" x="6918325" y="2635250"/>
          <p14:tracePt t="47989" x="6997700" y="2628900"/>
          <p14:tracePt t="48006" x="7013575" y="2622550"/>
          <p14:tracePt t="48023" x="7045325" y="2619375"/>
          <p14:tracePt t="48039" x="7067550" y="2619375"/>
          <p14:tracePt t="48056" x="7105650" y="2619375"/>
          <p14:tracePt t="48059" x="7121525" y="2619375"/>
          <p14:tracePt t="48073" x="7175500" y="2619375"/>
          <p14:tracePt t="48090" x="7210425" y="2619375"/>
          <p14:tracePt t="48106" x="7242175" y="2625725"/>
          <p14:tracePt t="48123" x="7270750" y="2638425"/>
          <p14:tracePt t="48139" x="7280275" y="2638425"/>
          <p14:tracePt t="48156" x="7296150" y="2638425"/>
          <p14:tracePt t="48173" x="7308850" y="2638425"/>
          <p14:tracePt t="48189" x="7324725" y="2638425"/>
          <p14:tracePt t="48206" x="7353300" y="2638425"/>
          <p14:tracePt t="48222" x="7369175" y="2638425"/>
          <p14:tracePt t="48239" x="7378700" y="2638425"/>
          <p14:tracePt t="48256" x="7394575" y="2638425"/>
          <p14:tracePt t="48346" x="7394575" y="2641600"/>
          <p14:tracePt t="48353" x="7394575" y="2647950"/>
          <p14:tracePt t="48360" x="7394575" y="2651125"/>
          <p14:tracePt t="48373" x="7385050" y="2667000"/>
          <p14:tracePt t="48389" x="7381875" y="2679700"/>
          <p14:tracePt t="48405" x="7381875" y="2689225"/>
          <p14:tracePt t="48422" x="7381875" y="2720975"/>
          <p14:tracePt t="48439" x="7381875" y="2743200"/>
          <p14:tracePt t="48455" x="7375525" y="2774950"/>
          <p14:tracePt t="48473" x="7356475" y="2838450"/>
          <p14:tracePt t="48489" x="7343775" y="2882900"/>
          <p14:tracePt t="48506" x="7324725" y="2927350"/>
          <p14:tracePt t="48523" x="7308850" y="2990850"/>
          <p14:tracePt t="48539" x="7305675" y="3013075"/>
          <p14:tracePt t="48556" x="7305675" y="3044825"/>
          <p14:tracePt t="48558" x="7299325" y="3054350"/>
          <p14:tracePt t="48572" x="7292975" y="3063875"/>
          <p14:tracePt t="48589" x="7286625" y="3086100"/>
          <p14:tracePt t="48606" x="7277100" y="3095625"/>
          <p14:tracePt t="48622" x="7258050" y="3111500"/>
          <p14:tracePt t="48639" x="7248525" y="3121025"/>
          <p14:tracePt t="48656" x="7242175" y="3136900"/>
          <p14:tracePt t="48672" x="7239000" y="3152775"/>
          <p14:tracePt t="48690" x="7232650" y="3162300"/>
          <p14:tracePt t="48707" x="7216775" y="3165475"/>
          <p14:tracePt t="48723" x="7204075" y="3165475"/>
          <p14:tracePt t="48740" x="7188200" y="3165475"/>
          <p14:tracePt t="49473" x="7169150" y="3162300"/>
          <p14:tracePt t="49480" x="7159625" y="3162300"/>
          <p14:tracePt t="49489" x="7146925" y="3155950"/>
          <p14:tracePt t="49507" x="7118350" y="3155950"/>
          <p14:tracePt t="49523" x="7108825" y="3152775"/>
          <p14:tracePt t="49539" x="7099300" y="3152775"/>
          <p14:tracePt t="49572" x="7067550" y="3136900"/>
          <p14:tracePt t="49606" x="7048500" y="3117850"/>
          <p14:tracePt t="49623" x="7029450" y="3111500"/>
          <p14:tracePt t="49639" x="7019925" y="3108325"/>
          <p14:tracePt t="49655" x="7010400" y="3108325"/>
          <p14:tracePt t="49672" x="6997700" y="3108325"/>
          <p14:tracePt t="49707" x="6994525" y="3108325"/>
          <p14:tracePt t="49950" x="6985000" y="3108325"/>
          <p14:tracePt t="49957" x="6972300" y="3114675"/>
          <p14:tracePt t="49964" x="6953250" y="3121025"/>
          <p14:tracePt t="49972" x="6934200" y="3127375"/>
          <p14:tracePt t="49989" x="6896100" y="3140075"/>
          <p14:tracePt t="50007" x="6854825" y="3159125"/>
          <p14:tracePt t="50023" x="6838950" y="3165475"/>
          <p14:tracePt t="50040" x="6823075" y="3165475"/>
          <p14:tracePt t="50056" x="6807200" y="3165475"/>
          <p14:tracePt t="50072" x="6797675" y="3165475"/>
          <p14:tracePt t="50089" x="6788150" y="3165475"/>
          <p14:tracePt t="50106" x="6769100" y="3165475"/>
          <p14:tracePt t="50123" x="6759575" y="3165475"/>
          <p14:tracePt t="50140" x="6753225" y="3165475"/>
          <p14:tracePt t="50157" x="6753225" y="3162300"/>
          <p14:tracePt t="50206" x="6753225" y="3155950"/>
          <p14:tracePt t="50221" x="6750050" y="3152775"/>
          <p14:tracePt t="50228" x="6743700" y="3152775"/>
          <p14:tracePt t="50239" x="6740525" y="3146425"/>
          <p14:tracePt t="50256" x="6718300" y="3143250"/>
          <p14:tracePt t="50272" x="6708775" y="3136900"/>
          <p14:tracePt t="50290" x="6699250" y="3136900"/>
          <p14:tracePt t="50306" x="6692900" y="3136900"/>
          <p14:tracePt t="50323" x="6689725" y="3136900"/>
          <p14:tracePt t="50349" x="6683375" y="3136900"/>
          <p14:tracePt t="50364" x="6673850" y="3136900"/>
          <p14:tracePt t="50620" x="6689725" y="3140075"/>
          <p14:tracePt t="50627" x="6702425" y="3146425"/>
          <p14:tracePt t="50639" x="6705600" y="3152775"/>
          <p14:tracePt t="50656" x="6721475" y="3168650"/>
          <p14:tracePt t="50672" x="6731000" y="3171825"/>
          <p14:tracePt t="50689" x="6746875" y="3171825"/>
          <p14:tracePt t="50706" x="6765925" y="3181350"/>
          <p14:tracePt t="50739" x="6797675" y="3190875"/>
          <p14:tracePt t="50772" x="6823075" y="3190875"/>
          <p14:tracePt t="50789" x="6832600" y="3190875"/>
          <p14:tracePt t="50806" x="6851650" y="3197225"/>
          <p14:tracePt t="50823" x="6861175" y="3203575"/>
          <p14:tracePt t="50840" x="6870700" y="3216275"/>
          <p14:tracePt t="50857" x="6915150" y="3235325"/>
          <p14:tracePt t="50873" x="6937375" y="3248025"/>
          <p14:tracePt t="50889" x="6962775" y="3254375"/>
          <p14:tracePt t="50906" x="6975475" y="3257550"/>
          <p14:tracePt t="50922" x="6985000" y="3257550"/>
          <p14:tracePt t="50939" x="6994525" y="3257550"/>
          <p14:tracePt t="50956" x="7019925" y="3257550"/>
          <p14:tracePt t="50972" x="7045325" y="3263900"/>
          <p14:tracePt t="50990" x="7089775" y="3276600"/>
          <p14:tracePt t="51006" x="7137400" y="3282950"/>
          <p14:tracePt t="51022" x="7159625" y="3282950"/>
          <p14:tracePt t="51039" x="7169150" y="3282950"/>
          <p14:tracePt t="51056" x="7185025" y="3282950"/>
          <p14:tracePt t="51072" x="7194550" y="3282950"/>
          <p14:tracePt t="51090" x="7204075" y="3282950"/>
          <p14:tracePt t="51107" x="7223125" y="3282950"/>
          <p14:tracePt t="51123" x="7239000" y="3282950"/>
          <p14:tracePt t="51140" x="7248525" y="3273425"/>
          <p14:tracePt t="51156" x="7270750" y="3257550"/>
          <p14:tracePt t="51172" x="7280275" y="3248025"/>
          <p14:tracePt t="51189" x="7289800" y="3238500"/>
          <p14:tracePt t="51205" x="7302500" y="3222625"/>
          <p14:tracePt t="51222" x="7315200" y="3222625"/>
          <p14:tracePt t="51240" x="7327900" y="3222625"/>
          <p14:tracePt t="51256" x="7343775" y="3222625"/>
          <p14:tracePt t="51273" x="7350125" y="3222625"/>
          <p14:tracePt t="51326" x="7350125" y="3216275"/>
          <p14:tracePt t="51334" x="7350125" y="3213100"/>
          <p14:tracePt t="51348" x="7350125" y="3206750"/>
          <p14:tracePt t="51363" x="7353300" y="3206750"/>
          <p14:tracePt t="51372" x="7353300" y="3203575"/>
          <p14:tracePt t="51389" x="7359650" y="3203575"/>
          <p14:tracePt t="51406" x="7359650" y="3190875"/>
          <p14:tracePt t="51423" x="7359650" y="3187700"/>
          <p14:tracePt t="51439" x="7362825" y="3171825"/>
          <p14:tracePt t="51456" x="7375525" y="3165475"/>
          <p14:tracePt t="51499" x="7378700" y="3165475"/>
          <p14:tracePt t="51527" x="7378700" y="3162300"/>
          <p14:tracePt t="52106" x="7378700" y="3155950"/>
          <p14:tracePt t="52112" x="7385050" y="3155950"/>
          <p14:tracePt t="52122" x="7385050" y="3152775"/>
          <p14:tracePt t="52140" x="7400925" y="3146425"/>
          <p14:tracePt t="52156" x="7410450" y="3136900"/>
          <p14:tracePt t="52172" x="7432675" y="3124200"/>
          <p14:tracePt t="52205" x="7499350" y="3089275"/>
          <p14:tracePt t="52240" x="7534275" y="3070225"/>
          <p14:tracePt t="52256" x="7543800" y="3063875"/>
          <p14:tracePt t="52273" x="7550150" y="3063875"/>
          <p14:tracePt t="52289" x="7553325" y="3063875"/>
          <p14:tracePt t="52306" x="7562850" y="3063875"/>
          <p14:tracePt t="52323" x="7569200" y="3063875"/>
          <p14:tracePt t="52340" x="7588250" y="3054350"/>
          <p14:tracePt t="52356" x="7594600" y="3041650"/>
          <p14:tracePt t="52373" x="7594600" y="3038475"/>
          <p14:tracePt t="52824" x="7594600" y="3032125"/>
          <p14:tracePt t="52905" x="7588250" y="3032125"/>
          <p14:tracePt t="52918" x="7578725" y="3032125"/>
          <p14:tracePt t="52947" x="7572375" y="3032125"/>
          <p14:tracePt t="52982" x="7572375" y="3028950"/>
          <p14:tracePt t="52989" x="7572375" y="3022600"/>
          <p14:tracePt t="52996" x="7572375" y="3019425"/>
          <p14:tracePt t="53022" x="7572375" y="3013075"/>
          <p14:tracePt t="53056" x="7559675" y="3013075"/>
          <p14:tracePt t="53089" x="7559675" y="3009900"/>
          <p14:tracePt t="53106" x="7559675" y="3003550"/>
          <p14:tracePt t="53125" x="7559675" y="3000375"/>
          <p14:tracePt t="53660" x="7553325" y="3000375"/>
          <p14:tracePt t="53681" x="7546975" y="3000375"/>
          <p14:tracePt t="53687" x="7543800" y="3000375"/>
          <p14:tracePt t="53695" x="7537450" y="3000375"/>
          <p14:tracePt t="53705" x="7527925" y="3000375"/>
          <p14:tracePt t="53723" x="7524750" y="3000375"/>
          <p14:tracePt t="53755" x="7518400" y="3000375"/>
          <p14:tracePt t="53789" x="7508875" y="3016250"/>
          <p14:tracePt t="53805" x="7499350" y="3025775"/>
          <p14:tracePt t="53823" x="7477125" y="3048000"/>
          <p14:tracePt t="53839" x="7451725" y="3079750"/>
          <p14:tracePt t="53855" x="7426325" y="3117850"/>
          <p14:tracePt t="53873" x="7388225" y="3184525"/>
          <p14:tracePt t="53889" x="7375525" y="3206750"/>
          <p14:tracePt t="53906" x="7362825" y="3228975"/>
          <p14:tracePt t="53923" x="7340600" y="3251200"/>
          <p14:tracePt t="53939" x="7331075" y="3260725"/>
          <p14:tracePt t="53956" x="7321550" y="3273425"/>
          <p14:tracePt t="53972" x="7312025" y="3286125"/>
          <p14:tracePt t="53988" x="7312025" y="3302000"/>
          <p14:tracePt t="54005" x="7312025" y="3305175"/>
          <p14:tracePt t="54023" x="7305675" y="3311525"/>
          <p14:tracePt t="54038" x="7296150" y="3317875"/>
          <p14:tracePt t="54056" x="7286625" y="3321050"/>
          <p14:tracePt t="54073" x="7270750" y="3327400"/>
          <p14:tracePt t="54089" x="7261225" y="3327400"/>
          <p14:tracePt t="54105" x="7245350" y="3327400"/>
          <p14:tracePt t="54122" x="7232650" y="3327400"/>
          <p14:tracePt t="54138" x="7223125" y="3327400"/>
          <p14:tracePt t="54155" x="7213600" y="3327400"/>
          <p14:tracePt t="54172" x="7191375" y="3327400"/>
          <p14:tracePt t="54188" x="7162800" y="3327400"/>
          <p14:tracePt t="54205" x="7118350" y="3327400"/>
          <p14:tracePt t="54694" x="7099300" y="3324225"/>
          <p14:tracePt t="54701" x="7080250" y="3317875"/>
          <p14:tracePt t="54708" x="7070725" y="3311525"/>
          <p14:tracePt t="54722" x="7038975" y="3298825"/>
          <p14:tracePt t="54739" x="7016750" y="3286125"/>
          <p14:tracePt t="54773" x="6943725" y="3263900"/>
          <p14:tracePt t="54805" x="6867525" y="3238500"/>
          <p14:tracePt t="54822" x="6804025" y="3219450"/>
          <p14:tracePt t="54838" x="6772275" y="3200400"/>
          <p14:tracePt t="54855" x="6743700" y="3187700"/>
          <p14:tracePt t="54872" x="6708775" y="3171825"/>
          <p14:tracePt t="54889" x="6683375" y="3159125"/>
          <p14:tracePt t="54906" x="6673850" y="3143250"/>
          <p14:tracePt t="54922" x="6642100" y="3136900"/>
          <p14:tracePt t="54939" x="6610350" y="3130550"/>
          <p14:tracePt t="54955" x="6588125" y="3130550"/>
          <p14:tracePt t="54972" x="6569075" y="3130550"/>
          <p14:tracePt t="54989" x="6559550" y="3130550"/>
          <p14:tracePt t="55006" x="6550025" y="3130550"/>
          <p14:tracePt t="55022" x="6527800" y="3130550"/>
          <p14:tracePt t="55039" x="6511925" y="3127375"/>
          <p14:tracePt t="55056" x="6499225" y="3127375"/>
          <p14:tracePt t="55073" x="6483350" y="3121025"/>
          <p14:tracePt t="55089" x="6467475" y="3114675"/>
          <p14:tracePt t="55105" x="6464300" y="3105150"/>
          <p14:tracePt t="55122" x="6464300" y="3095625"/>
          <p14:tracePt t="55138" x="6464300" y="3092450"/>
          <p14:tracePt t="55156" x="6464300" y="3086100"/>
          <p14:tracePt t="55229" x="6464300" y="3079750"/>
          <p14:tracePt t="55235" x="6464300" y="3076575"/>
          <p14:tracePt t="55243" x="6477000" y="3070225"/>
          <p14:tracePt t="55255" x="6480175" y="3070225"/>
          <p14:tracePt t="55272" x="6496050" y="3070225"/>
          <p14:tracePt t="55289" x="6499225" y="3070225"/>
          <p14:tracePt t="55337" x="6505575" y="3070225"/>
          <p14:tracePt t="55344" x="6508750" y="3070225"/>
          <p14:tracePt t="55356" x="6515100" y="3070225"/>
          <p14:tracePt t="55372" x="6534150" y="3070225"/>
          <p14:tracePt t="55389" x="6543675" y="3070225"/>
          <p14:tracePt t="55406" x="6553200" y="3070225"/>
          <p14:tracePt t="55422" x="6562725" y="3070225"/>
          <p14:tracePt t="55971" x="6569075" y="3073400"/>
          <p14:tracePt t="55978" x="6572250" y="3076575"/>
          <p14:tracePt t="55988" x="6578600" y="3082925"/>
          <p14:tracePt t="56006" x="6594475" y="3095625"/>
          <p14:tracePt t="56022" x="6604000" y="3108325"/>
          <p14:tracePt t="56038" x="6626225" y="3124200"/>
          <p14:tracePt t="56056" x="6661150" y="3136900"/>
          <p14:tracePt t="56088" x="6711950" y="3143250"/>
          <p14:tracePt t="56122" x="6769100" y="3146425"/>
          <p14:tracePt t="56139" x="6784975" y="3146425"/>
          <p14:tracePt t="56156" x="6810375" y="3146425"/>
          <p14:tracePt t="56173" x="6838950" y="3146425"/>
          <p14:tracePt t="56189" x="6867525" y="3146425"/>
          <p14:tracePt t="56206" x="6908800" y="3146425"/>
          <p14:tracePt t="56222" x="6924675" y="3146425"/>
          <p14:tracePt t="56238" x="6934200" y="3146425"/>
          <p14:tracePt t="56255" x="6950075" y="3146425"/>
          <p14:tracePt t="56289" x="6953250" y="3146425"/>
          <p14:tracePt t="56308" x="6959600" y="3146425"/>
          <p14:tracePt t="56323" x="6969125" y="3146425"/>
          <p14:tracePt t="56339" x="6978650" y="3146425"/>
          <p14:tracePt t="56355" x="6985000" y="3146425"/>
          <p14:tracePt t="56385" x="6988175" y="3146425"/>
          <p14:tracePt t="59517" x="6978650" y="3171825"/>
          <p14:tracePt t="59525" x="6965950" y="3200400"/>
          <p14:tracePt t="59539" x="6937375" y="3267075"/>
          <p14:tracePt t="59555" x="6896100" y="3346450"/>
          <p14:tracePt t="59571" x="6870700" y="3394075"/>
          <p14:tracePt t="59588" x="6845300" y="3441700"/>
          <p14:tracePt t="59622" x="6819900" y="3495675"/>
          <p14:tracePt t="59655" x="6788150" y="3549650"/>
          <p14:tracePt t="59672" x="6775450" y="3565525"/>
          <p14:tracePt t="59688" x="6762750" y="3584575"/>
          <p14:tracePt t="59704" x="6750050" y="3600450"/>
          <p14:tracePt t="59721" x="6746875" y="3609975"/>
          <p14:tracePt t="59738" x="6737350" y="3609975"/>
          <p14:tracePt t="59755" x="6731000" y="3609975"/>
          <p14:tracePt t="59771" x="6731000" y="3603625"/>
          <p14:tracePt t="59788" x="6731000" y="3584575"/>
          <p14:tracePt t="59805" x="6731000" y="3575050"/>
          <p14:tracePt t="59822" x="6731000" y="3565525"/>
          <p14:tracePt t="59838" x="6731000" y="3543300"/>
          <p14:tracePt t="59854" x="6731000" y="3533775"/>
          <p14:tracePt t="59871" x="6731000" y="3524250"/>
          <p14:tracePt t="59888" x="6743700" y="3492500"/>
          <p14:tracePt t="59904" x="6750050" y="3470275"/>
          <p14:tracePt t="59921" x="6762750" y="3444875"/>
          <p14:tracePt t="59938" x="6781800" y="3397250"/>
          <p14:tracePt t="59954" x="6791325" y="3365500"/>
          <p14:tracePt t="59972" x="6810375" y="3343275"/>
          <p14:tracePt t="59988" x="6835775" y="3276600"/>
          <p14:tracePt t="60005" x="6848475" y="3238500"/>
          <p14:tracePt t="60022" x="6873875" y="3197225"/>
          <p14:tracePt t="60038" x="6883400" y="3175000"/>
          <p14:tracePt t="60055" x="6883400" y="3159125"/>
          <p14:tracePt t="60073" x="6883400" y="3136900"/>
          <p14:tracePt t="60188" x="6877050" y="3136900"/>
          <p14:tracePt t="60195" x="6867525" y="3136900"/>
          <p14:tracePt t="60205" x="6864350" y="3136900"/>
          <p14:tracePt t="60222" x="6858000" y="3140075"/>
          <p14:tracePt t="60239" x="6854825" y="3140075"/>
          <p14:tracePt t="60255" x="6842125" y="3149600"/>
          <p14:tracePt t="60272" x="6829425" y="3149600"/>
          <p14:tracePt t="60288" x="6829425" y="3155950"/>
          <p14:tracePt t="60304" x="6829425" y="3159125"/>
          <p14:tracePt t="60321" x="6829425" y="3168650"/>
          <p14:tracePt t="60339" x="6829425" y="3184525"/>
          <p14:tracePt t="60355" x="6829425" y="3194050"/>
          <p14:tracePt t="60372" x="6829425" y="3209925"/>
          <p14:tracePt t="60388" x="6829425" y="3219450"/>
          <p14:tracePt t="60452" x="6835775" y="3222625"/>
          <p14:tracePt t="60459" x="6838950" y="3222625"/>
          <p14:tracePt t="60473" x="6854825" y="3222625"/>
          <p14:tracePt t="60489" x="6864350" y="3222625"/>
          <p14:tracePt t="60505" x="6880225" y="3222625"/>
          <p14:tracePt t="60522" x="6889750" y="3222625"/>
          <p14:tracePt t="60555" x="6896100" y="3222625"/>
          <p14:tracePt t="60909" x="6899275" y="3222625"/>
          <p14:tracePt t="60916" x="6905625" y="3222625"/>
          <p14:tracePt t="60923" x="6915150" y="3222625"/>
          <p14:tracePt t="60938" x="6943725" y="3222625"/>
          <p14:tracePt t="60954" x="6959600" y="3222625"/>
          <p14:tracePt t="60972" x="6994525" y="3213100"/>
          <p14:tracePt t="60988" x="7010400" y="3203575"/>
          <p14:tracePt t="61022" x="7108825" y="3130550"/>
          <p14:tracePt t="61055" x="7270750" y="3019425"/>
          <p14:tracePt t="61072" x="7388225" y="2971800"/>
          <p14:tracePt t="61088" x="7454900" y="2949575"/>
          <p14:tracePt t="61104" x="7508875" y="2936875"/>
          <p14:tracePt t="61121" x="7566025" y="2936875"/>
          <p14:tracePt t="61138" x="7588250" y="2936875"/>
          <p14:tracePt t="61155" x="7616825" y="2936875"/>
          <p14:tracePt t="61172" x="7639050" y="2924175"/>
          <p14:tracePt t="61188" x="7648575" y="2914650"/>
          <p14:tracePt t="61205" x="7664450" y="2905125"/>
          <p14:tracePt t="61222" x="7680325" y="2879725"/>
          <p14:tracePt t="61238" x="7680325" y="2863850"/>
          <p14:tracePt t="61254" x="7680325" y="2835275"/>
          <p14:tracePt t="61271" x="7680325" y="2778125"/>
          <p14:tracePt t="61288" x="7670800" y="2755900"/>
          <p14:tracePt t="61304" x="7651750" y="2730500"/>
          <p14:tracePt t="61322" x="7635875" y="2695575"/>
          <p14:tracePt t="61339" x="7613650" y="2679700"/>
          <p14:tracePt t="61355" x="7566025" y="2644775"/>
          <p14:tracePt t="61371" x="7493000" y="2619375"/>
          <p14:tracePt t="61387" x="7435850" y="2603500"/>
          <p14:tracePt t="61405" x="7391400" y="2584450"/>
          <p14:tracePt t="61421" x="7356475" y="2568575"/>
          <p14:tracePt t="61439" x="7324725" y="2562225"/>
          <p14:tracePt t="61455" x="7302500" y="2549525"/>
          <p14:tracePt t="61471" x="7245350" y="2517775"/>
          <p14:tracePt t="61488" x="7197725" y="2492375"/>
          <p14:tracePt t="61504" x="7159625" y="2473325"/>
          <p14:tracePt t="61521" x="7096125" y="2444750"/>
          <p14:tracePt t="61538" x="7058025" y="2432050"/>
          <p14:tracePt t="61555" x="7032625" y="2422525"/>
          <p14:tracePt t="61572" x="6991350" y="2397125"/>
          <p14:tracePt t="61588" x="6946900" y="2378075"/>
          <p14:tracePt t="61606" x="6889750" y="2355850"/>
          <p14:tracePt t="61622" x="6826250" y="2330450"/>
          <p14:tracePt t="61638" x="6788150" y="2317750"/>
          <p14:tracePt t="61655" x="6750050" y="2311400"/>
          <p14:tracePt t="61671" x="6718300" y="2311400"/>
          <p14:tracePt t="61688" x="6689725" y="2311400"/>
          <p14:tracePt t="61705" x="6664325" y="2320925"/>
          <p14:tracePt t="61721" x="6600825" y="2346325"/>
          <p14:tracePt t="61738" x="6553200" y="2371725"/>
          <p14:tracePt t="61755" x="6505575" y="2406650"/>
          <p14:tracePt t="61771" x="6448425" y="2438400"/>
          <p14:tracePt t="61788" x="6423025" y="2470150"/>
          <p14:tracePt t="61804" x="6400800" y="2492375"/>
          <p14:tracePt t="61821" x="6356350" y="2536825"/>
          <p14:tracePt t="61838" x="6324600" y="2562225"/>
          <p14:tracePt t="61855" x="6299200" y="2603500"/>
          <p14:tracePt t="61871" x="6273800" y="2660650"/>
          <p14:tracePt t="61888" x="6254750" y="2682875"/>
          <p14:tracePt t="61905" x="6242050" y="2720975"/>
          <p14:tracePt t="61921" x="6229350" y="2755900"/>
          <p14:tracePt t="61938" x="6229350" y="2784475"/>
          <p14:tracePt t="61955" x="6229350" y="2806700"/>
          <p14:tracePt t="61971" x="6226175" y="2863850"/>
          <p14:tracePt t="61988" x="6219825" y="2908300"/>
          <p14:tracePt t="62005" x="6213475" y="2952750"/>
          <p14:tracePt t="62021" x="6207125" y="3013075"/>
          <p14:tracePt t="62038" x="6207125" y="3044825"/>
          <p14:tracePt t="62055" x="6207125" y="3067050"/>
          <p14:tracePt t="62071" x="6207125" y="3098800"/>
          <p14:tracePt t="62088" x="6213475" y="3114675"/>
          <p14:tracePt t="62104" x="6223000" y="3124200"/>
          <p14:tracePt t="62121" x="6226175" y="3140075"/>
          <p14:tracePt t="62138" x="6232525" y="3149600"/>
          <p14:tracePt t="62155" x="6235700" y="3159125"/>
          <p14:tracePt t="62171" x="6257925" y="3175000"/>
          <p14:tracePt t="62187" x="6267450" y="3190875"/>
          <p14:tracePt t="62204" x="6276975" y="3200400"/>
          <p14:tracePt t="62221" x="6299200" y="3216275"/>
          <p14:tracePt t="62238" x="6315075" y="3225800"/>
          <p14:tracePt t="62255" x="6324600" y="3241675"/>
          <p14:tracePt t="62271" x="6340475" y="3257550"/>
          <p14:tracePt t="62288" x="6350000" y="3260725"/>
          <p14:tracePt t="62305" x="6365875" y="3267075"/>
          <p14:tracePt t="62321" x="6394450" y="3289300"/>
          <p14:tracePt t="62338" x="6429375" y="3295650"/>
          <p14:tracePt t="62356" x="6464300" y="3302000"/>
          <p14:tracePt t="62372" x="6486525" y="3302000"/>
          <p14:tracePt t="62388" x="6496050" y="3302000"/>
          <p14:tracePt t="62421" x="6502400" y="3302000"/>
          <p14:tracePt t="62438" x="6511925" y="3302000"/>
          <p14:tracePt t="62455" x="6530975" y="3311525"/>
          <p14:tracePt t="62471" x="6546850" y="3317875"/>
          <p14:tracePt t="62488" x="6562725" y="3321050"/>
          <p14:tracePt t="62505" x="6584950" y="3321050"/>
          <p14:tracePt t="62521" x="6588125" y="3321050"/>
          <p14:tracePt t="62538" x="6594475" y="3321050"/>
          <p14:tracePt t="62572" x="6604000" y="3327400"/>
          <p14:tracePt t="62588" x="6613525" y="3343275"/>
          <p14:tracePt t="62605" x="6677025" y="3362325"/>
          <p14:tracePt t="62621" x="6762750" y="3378200"/>
          <p14:tracePt t="62638" x="6835775" y="3390900"/>
          <p14:tracePt t="62655" x="6892925" y="3409950"/>
          <p14:tracePt t="62672" x="6924675" y="3409950"/>
          <p14:tracePt t="62688" x="6934200" y="3409950"/>
          <p14:tracePt t="62706" x="6965950" y="3409950"/>
          <p14:tracePt t="62722" x="7010400" y="3409950"/>
          <p14:tracePt t="62738" x="7099300" y="3409950"/>
          <p14:tracePt t="62754" x="7207250" y="3429000"/>
          <p14:tracePt t="62771" x="7340600" y="3451225"/>
          <p14:tracePt t="62788" x="7385050" y="3457575"/>
          <p14:tracePt t="62805" x="7419975" y="3457575"/>
          <p14:tracePt t="62821" x="7429500" y="3457575"/>
          <p14:tracePt t="62838" x="7439025" y="3457575"/>
          <p14:tracePt t="62855" x="7458075" y="3457575"/>
          <p14:tracePt t="62871" x="7467600" y="3451225"/>
          <p14:tracePt t="62887" x="7489825" y="3438525"/>
          <p14:tracePt t="62905" x="7518400" y="3419475"/>
          <p14:tracePt t="62921" x="7527925" y="3406775"/>
          <p14:tracePt t="62938" x="7540625" y="3403600"/>
          <p14:tracePt t="62955" x="7550150" y="3397250"/>
          <p14:tracePt t="62972" x="7550150" y="3394075"/>
          <p14:tracePt t="62988" x="7550150" y="3387725"/>
          <p14:tracePt t="63063" x="7550150" y="3384550"/>
          <p14:tracePt t="63077" x="7550150" y="3378200"/>
          <p14:tracePt t="64056" x="7550150" y="3349625"/>
          <p14:tracePt t="64062" x="7550150" y="3292475"/>
          <p14:tracePt t="64071" x="7550150" y="3257550"/>
          <p14:tracePt t="64089" x="7543800" y="3194050"/>
          <p14:tracePt t="64105" x="7537450" y="3136900"/>
          <p14:tracePt t="64121" x="7537450" y="3121025"/>
          <p14:tracePt t="64137" x="7537450" y="3105150"/>
          <p14:tracePt t="64171" x="7537450" y="3092450"/>
          <p14:tracePt t="64439" x="7534275" y="3092450"/>
          <p14:tracePt t="64890" x="7546975" y="3095625"/>
          <p14:tracePt t="64897" x="7559675" y="3098800"/>
          <p14:tracePt t="64905" x="7562850" y="3105150"/>
          <p14:tracePt t="64922" x="7572375" y="3105150"/>
          <p14:tracePt t="64938" x="7585075" y="3105150"/>
          <p14:tracePt t="66046" x="7566025" y="3095625"/>
          <p14:tracePt t="66052" x="7546975" y="3082925"/>
          <p14:tracePt t="66060" x="7527925" y="3063875"/>
          <p14:tracePt t="66071" x="7505700" y="3032125"/>
          <p14:tracePt t="66088" x="7467600" y="2968625"/>
          <p14:tracePt t="66104" x="7435850" y="2927350"/>
          <p14:tracePt t="66137" x="7375525" y="2822575"/>
          <p14:tracePt t="66171" x="7350125" y="2755900"/>
          <p14:tracePt t="66188" x="7305675" y="2711450"/>
          <p14:tracePt t="66204" x="7283450" y="2686050"/>
          <p14:tracePt t="66221" x="7251700" y="2654300"/>
          <p14:tracePt t="66238" x="7235825" y="2638425"/>
          <p14:tracePt t="66254" x="7226300" y="2628900"/>
          <p14:tracePt t="66271" x="7216775" y="2619375"/>
          <p14:tracePt t="66288" x="7216775" y="2603500"/>
          <p14:tracePt t="66304" x="7216775" y="2593975"/>
          <p14:tracePt t="66323" x="7200900" y="2590800"/>
          <p14:tracePt t="66338" x="7194550" y="2584450"/>
          <p14:tracePt t="66354" x="7194550" y="2581275"/>
          <p14:tracePt t="66402" x="7191375" y="2581275"/>
          <p14:tracePt t="66416" x="7185025" y="2574925"/>
          <p14:tracePt t="66423" x="7181850" y="2574925"/>
          <p14:tracePt t="66437" x="7172325" y="2571750"/>
          <p14:tracePt t="66454" x="7156450" y="2555875"/>
          <p14:tracePt t="66472" x="7140575" y="2540000"/>
          <p14:tracePt t="66487" x="7131050" y="2536825"/>
          <p14:tracePt t="66505" x="7121525" y="2530475"/>
          <p14:tracePt t="66522" x="7102475" y="2530475"/>
          <p14:tracePt t="66538" x="7096125" y="2530475"/>
          <p14:tracePt t="66573" x="7092950" y="2530475"/>
          <p14:tracePt t="66665" x="7092950" y="2533650"/>
          <p14:tracePt t="66672" x="7092950" y="2536825"/>
          <p14:tracePt t="66688" x="7092950" y="2546350"/>
          <p14:tracePt t="66704" x="7092950" y="2552700"/>
          <p14:tracePt t="66722" x="7092950" y="2562225"/>
          <p14:tracePt t="66738" x="7092950" y="2568575"/>
          <p14:tracePt t="66772" x="7092950" y="2571750"/>
          <p14:tracePt t="66788" x="7092950" y="2578100"/>
          <p14:tracePt t="66804" x="7092950" y="2587625"/>
          <p14:tracePt t="66821" x="7092950" y="2597150"/>
          <p14:tracePt t="66837" x="7092950" y="2613025"/>
          <p14:tracePt t="66858" x="7092950" y="2616200"/>
          <p14:tracePt t="66871" x="7092950" y="2622550"/>
          <p14:tracePt t="66901" x="7092950" y="2625725"/>
          <p14:tracePt t="67136" x="7092950" y="2619375"/>
          <p14:tracePt t="67143" x="7092950" y="2609850"/>
          <p14:tracePt t="67154" x="7092950" y="2603500"/>
          <p14:tracePt t="67188" x="7086600" y="2600325"/>
          <p14:tracePt t="67243" x="7086600" y="2593975"/>
          <p14:tracePt t="67257" x="7086600" y="2590800"/>
          <p14:tracePt t="67272" x="7086600" y="2584450"/>
          <p14:tracePt t="67287" x="7086600" y="2581275"/>
          <p14:tracePt t="67305" x="7077075" y="2568575"/>
          <p14:tracePt t="67322" x="7070725" y="2549525"/>
          <p14:tracePt t="67338" x="7070725" y="2540000"/>
          <p14:tracePt t="67355" x="7064375" y="2540000"/>
          <p14:tracePt t="67429" x="7061200" y="2533650"/>
          <p14:tracePt t="67750" x="7061200" y="2536825"/>
          <p14:tracePt t="67757" x="7061200" y="2540000"/>
          <p14:tracePt t="67771" x="7061200" y="2546350"/>
          <p14:tracePt t="67787" x="7061200" y="2549525"/>
          <p14:tracePt t="67804" x="7061200" y="2555875"/>
          <p14:tracePt t="67820" x="7061200" y="2559050"/>
          <p14:tracePt t="68085" x="7054850" y="2559050"/>
          <p14:tracePt t="68099" x="7051675" y="2559050"/>
          <p14:tracePt t="68106" x="7045325" y="2552700"/>
          <p14:tracePt t="68121" x="7035800" y="2543175"/>
          <p14:tracePt t="68137" x="7029450" y="2533650"/>
          <p14:tracePt t="68154" x="7029450" y="2524125"/>
          <p14:tracePt t="68171" x="7029450" y="2514600"/>
          <p14:tracePt t="68485" x="7029450" y="2520950"/>
          <p14:tracePt t="68493" x="7029450" y="2527300"/>
          <p14:tracePt t="68506" x="7029450" y="2530475"/>
          <p14:tracePt t="68520" x="7029450" y="2536825"/>
          <p14:tracePt t="68537" x="7029450" y="2540000"/>
          <p14:tracePt t="68985" x="7029450" y="2533650"/>
          <p14:tracePt t="69021" x="7029450" y="2530475"/>
          <p14:tracePt t="69292" x="7029450" y="2536825"/>
          <p14:tracePt t="69306" x="7029450" y="2540000"/>
          <p14:tracePt t="69320" x="7029450" y="2546350"/>
          <p14:tracePt t="69919" x="7029450" y="2543175"/>
          <p14:tracePt t="70033" x="7038975" y="2543175"/>
          <p14:tracePt t="70040" x="7042150" y="2543175"/>
          <p14:tracePt t="70055" x="7048500" y="2543175"/>
          <p14:tracePt t="70075" x="7051675" y="2543175"/>
          <p14:tracePt t="70147" x="7058025" y="2546350"/>
          <p14:tracePt t="70168" x="7061200" y="2546350"/>
          <p14:tracePt t="70176" x="7061200" y="2549525"/>
          <p14:tracePt t="70204" x="7067550" y="2549525"/>
          <p14:tracePt t="71445" x="7064375" y="2549525"/>
          <p14:tracePt t="71466" x="7064375" y="2543175"/>
          <p14:tracePt t="71580" x="7067550" y="2543175"/>
          <p14:tracePt t="71587" x="7070725" y="2543175"/>
          <p14:tracePt t="71603" x="7080250" y="2546350"/>
          <p14:tracePt t="71637" x="7096125" y="2549525"/>
          <p14:tracePt t="72345" x="7115175" y="2571750"/>
          <p14:tracePt t="72352" x="7121525" y="2581275"/>
          <p14:tracePt t="72359" x="7127875" y="2587625"/>
          <p14:tracePt t="72371" x="7131050" y="2590800"/>
          <p14:tracePt t="72388" x="7137400" y="2606675"/>
          <p14:tracePt t="72404" x="7137400" y="2622550"/>
          <p14:tracePt t="72422" x="7150100" y="2635250"/>
          <p14:tracePt t="72453" x="7181850" y="2657475"/>
          <p14:tracePt t="72488" x="7213600" y="2686050"/>
          <p14:tracePt t="72504" x="7216775" y="2698750"/>
          <p14:tracePt t="72521" x="7216775" y="2701925"/>
          <p14:tracePt t="72538" x="7229475" y="2708275"/>
          <p14:tracePt t="72554" x="7239000" y="2724150"/>
          <p14:tracePt t="72571" x="7248525" y="2733675"/>
          <p14:tracePt t="72587" x="7251700" y="2746375"/>
          <p14:tracePt t="72603" x="7264400" y="2755900"/>
          <p14:tracePt t="72620" x="7264400" y="2762250"/>
          <p14:tracePt t="72658" x="7264400" y="2771775"/>
          <p14:tracePt t="72671" x="7267575" y="2778125"/>
          <p14:tracePt t="72688" x="7283450" y="2790825"/>
          <p14:tracePt t="72704" x="7292975" y="2800350"/>
          <p14:tracePt t="72721" x="7302500" y="2822575"/>
          <p14:tracePt t="72952" x="7302500" y="2819400"/>
          <p14:tracePt t="72958" x="7302500" y="2816225"/>
          <p14:tracePt t="72971" x="7302500" y="2809875"/>
          <p14:tracePt t="72987" x="7296150" y="2800350"/>
          <p14:tracePt t="73003" x="7286625" y="2790825"/>
          <p14:tracePt t="73021" x="7280275" y="2771775"/>
          <p14:tracePt t="73036" x="7277100" y="2762250"/>
          <p14:tracePt t="73054" x="7277100" y="2755900"/>
          <p14:tracePt t="73071" x="7270750" y="2752725"/>
          <p14:tracePt t="73104" x="7270750" y="2746375"/>
          <p14:tracePt t="73121" x="7258050" y="2736850"/>
          <p14:tracePt t="73137" x="7245350" y="2720975"/>
          <p14:tracePt t="73153" x="7242175" y="2711450"/>
          <p14:tracePt t="73170" x="7235825" y="2701925"/>
          <p14:tracePt t="73187" x="7235825" y="2695575"/>
          <p14:tracePt t="73222" x="7235825" y="2692400"/>
          <p14:tracePt t="73337" x="7235825" y="2686050"/>
          <p14:tracePt t="73599" x="7235825" y="2689225"/>
          <p14:tracePt t="73628" x="7235825" y="2692400"/>
          <p14:tracePt t="73635" x="7235825" y="2698750"/>
          <p14:tracePt t="73643" x="7235825" y="2701925"/>
          <p14:tracePt t="73654" x="7235825" y="2708275"/>
          <p14:tracePt t="73671" x="7235825" y="2724150"/>
          <p14:tracePt t="73688" x="7235825" y="2733675"/>
          <p14:tracePt t="73720" x="7235825" y="2743200"/>
          <p14:tracePt t="73754" x="7235825" y="2746375"/>
          <p14:tracePt t="73787" x="7235825" y="2752725"/>
          <p14:tracePt t="73804" x="7235825" y="2759075"/>
          <p14:tracePt t="73821" x="7235825" y="2768600"/>
          <p14:tracePt t="73837" x="7235825" y="2771775"/>
          <p14:tracePt t="74841" x="7235825" y="2765425"/>
          <p14:tracePt t="74848" x="7235825" y="2762250"/>
          <p14:tracePt t="74862" x="7235825" y="2755900"/>
          <p14:tracePt t="74869" x="7235825" y="2752725"/>
          <p14:tracePt t="74886" x="7235825" y="2743200"/>
          <p14:tracePt t="74903" x="7235825" y="2730500"/>
          <p14:tracePt t="74919" x="7235825" y="2720975"/>
          <p14:tracePt t="74954" x="7248525" y="2717800"/>
          <p14:tracePt t="74987" x="7251700" y="2711450"/>
          <p14:tracePt t="75091" x="7258050" y="2711450"/>
          <p14:tracePt t="75097" x="7258050" y="2708275"/>
          <p14:tracePt t="75104" x="7261225" y="2701925"/>
          <p14:tracePt t="75120" x="7267575" y="2701925"/>
          <p14:tracePt t="75137" x="7283450" y="2701925"/>
          <p14:tracePt t="75154" x="7296150" y="2701925"/>
          <p14:tracePt t="75171" x="7302500" y="2701925"/>
          <p14:tracePt t="75187" x="7312025" y="2701925"/>
          <p14:tracePt t="75204" x="7327900" y="2695575"/>
          <p14:tracePt t="75220" x="7337425" y="2695575"/>
          <p14:tracePt t="75237" x="7346950" y="2695575"/>
          <p14:tracePt t="75254" x="7356475" y="2695575"/>
          <p14:tracePt t="75270" x="7366000" y="2695575"/>
          <p14:tracePt t="75287" x="7381875" y="2695575"/>
          <p14:tracePt t="75305" x="7391400" y="2695575"/>
          <p14:tracePt t="75337" x="7400925" y="2695575"/>
          <p14:tracePt t="75369" x="7407275" y="2695575"/>
          <p14:tracePt t="76134" x="7404100" y="2698750"/>
          <p14:tracePt t="76140" x="7400925" y="2701925"/>
          <p14:tracePt t="76154" x="7385050" y="2717800"/>
          <p14:tracePt t="76170" x="7359650" y="2730500"/>
          <p14:tracePt t="76187" x="7350125" y="2740025"/>
          <p14:tracePt t="76204" x="7334250" y="2755900"/>
          <p14:tracePt t="76236" x="7312025" y="2759075"/>
          <p14:tracePt t="76270" x="7286625" y="2759075"/>
          <p14:tracePt t="76287" x="7270750" y="2759075"/>
          <p14:tracePt t="76303" x="7258050" y="2759075"/>
          <p14:tracePt t="76320" x="7245350" y="2759075"/>
          <p14:tracePt t="76336" x="7235825" y="2759075"/>
          <p14:tracePt t="76354" x="7216775" y="2759075"/>
          <p14:tracePt t="76371" x="7207250" y="2759075"/>
          <p14:tracePt t="76387" x="7191375" y="2759075"/>
          <p14:tracePt t="76404" x="7150100" y="2759075"/>
          <p14:tracePt t="76421" x="7127875" y="2752725"/>
          <p14:tracePt t="76438" x="7105650" y="2752725"/>
          <p14:tracePt t="76454" x="7092950" y="2746375"/>
          <p14:tracePt t="76470" x="7083425" y="2740025"/>
          <p14:tracePt t="76486" x="7077075" y="2736850"/>
          <p14:tracePt t="76504" x="7070725" y="2727325"/>
          <p14:tracePt t="76520" x="7070725" y="2711450"/>
          <p14:tracePt t="76537" x="7067550" y="2711450"/>
          <p14:tracePt t="76553" x="7058025" y="2705100"/>
          <p14:tracePt t="76582" x="7058025" y="2701925"/>
          <p14:tracePt t="76625" x="7051675" y="2695575"/>
          <p14:tracePt t="76632" x="7045325" y="2695575"/>
          <p14:tracePt t="76638" x="7042150" y="2692400"/>
          <p14:tracePt t="76655" x="7032625" y="2682875"/>
          <p14:tracePt t="76670" x="7023100" y="2673350"/>
          <p14:tracePt t="76687" x="7004050" y="2654300"/>
          <p14:tracePt t="76703" x="6991350" y="2651125"/>
          <p14:tracePt t="76719" x="6981825" y="2651125"/>
          <p14:tracePt t="76767" x="6975475" y="2651125"/>
          <p14:tracePt t="76774" x="6972300" y="2651125"/>
          <p14:tracePt t="76786" x="6965950" y="2651125"/>
          <p14:tracePt t="76803" x="6946900" y="2651125"/>
          <p14:tracePt t="76820" x="6937375" y="2651125"/>
          <p14:tracePt t="76837" x="6927850" y="2651125"/>
          <p14:tracePt t="76853" x="6905625" y="2651125"/>
          <p14:tracePt t="76870" x="6902450" y="2651125"/>
          <p14:tracePt t="76886" x="6892925" y="2651125"/>
          <p14:tracePt t="76903" x="6883400" y="2651125"/>
          <p14:tracePt t="76920" x="6870700" y="2667000"/>
          <p14:tracePt t="76937" x="6851650" y="2682875"/>
          <p14:tracePt t="76953" x="6842125" y="2692400"/>
          <p14:tracePt t="76970" x="6832600" y="2701925"/>
          <p14:tracePt t="76987" x="6826250" y="2724150"/>
          <p14:tracePt t="77003" x="6826250" y="2733675"/>
          <p14:tracePt t="77020" x="6826250" y="2743200"/>
          <p14:tracePt t="77036" x="6826250" y="2752725"/>
          <p14:tracePt t="77038" x="6823075" y="2755900"/>
          <p14:tracePt t="77053" x="6816725" y="2771775"/>
          <p14:tracePt t="77070" x="6816725" y="2781300"/>
          <p14:tracePt t="77087" x="6807200" y="2797175"/>
          <p14:tracePt t="77104" x="6807200" y="2803525"/>
          <p14:tracePt t="77120" x="6807200" y="2806700"/>
          <p14:tracePt t="77137" x="6807200" y="2816225"/>
          <p14:tracePt t="77170" x="6807200" y="2822575"/>
          <p14:tracePt t="77187" x="6807200" y="2825750"/>
          <p14:tracePt t="77203" x="6807200" y="2838450"/>
          <p14:tracePt t="77220" x="6807200" y="2841625"/>
          <p14:tracePt t="77237" x="6807200" y="2851150"/>
          <p14:tracePt t="77253" x="6807200" y="2857500"/>
          <p14:tracePt t="77270" x="6813550" y="2867025"/>
          <p14:tracePt t="77287" x="6816725" y="2873375"/>
          <p14:tracePt t="77320" x="6823075" y="2876550"/>
          <p14:tracePt t="77337" x="6838950" y="2886075"/>
          <p14:tracePt t="77353" x="6848475" y="2895600"/>
          <p14:tracePt t="77370" x="6867525" y="2908300"/>
          <p14:tracePt t="77387" x="6905625" y="2930525"/>
          <p14:tracePt t="77403" x="6934200" y="2943225"/>
          <p14:tracePt t="77419" x="6943725" y="2949575"/>
          <p14:tracePt t="77437" x="6959600" y="2949575"/>
          <p14:tracePt t="77453" x="6975475" y="2949575"/>
          <p14:tracePt t="77470" x="6985000" y="2952750"/>
          <p14:tracePt t="77487" x="6997700" y="2962275"/>
          <p14:tracePt t="77503" x="7013575" y="2971800"/>
          <p14:tracePt t="77520" x="7029450" y="2971800"/>
          <p14:tracePt t="77537" x="7045325" y="2981325"/>
          <p14:tracePt t="77553" x="7054850" y="2981325"/>
          <p14:tracePt t="77587" x="7058025" y="2981325"/>
          <p14:tracePt t="77608" x="7064375" y="2987675"/>
          <p14:tracePt t="77616" x="7073900" y="2987675"/>
          <p14:tracePt t="77623" x="7080250" y="2990850"/>
          <p14:tracePt t="77636" x="7089775" y="3003550"/>
          <p14:tracePt t="77653" x="7105650" y="3003550"/>
          <p14:tracePt t="77670" x="7115175" y="3003550"/>
          <p14:tracePt t="77687" x="7134225" y="3003550"/>
          <p14:tracePt t="77703" x="7143750" y="3003550"/>
          <p14:tracePt t="77720" x="7150100" y="3003550"/>
          <p14:tracePt t="77736" x="7153275" y="2994025"/>
          <p14:tracePt t="77753" x="7162800" y="2984500"/>
          <p14:tracePt t="77771" x="7178675" y="2974975"/>
          <p14:tracePt t="77787" x="7194550" y="2962275"/>
          <p14:tracePt t="77803" x="7197725" y="2952750"/>
          <p14:tracePt t="77820" x="7204075" y="2940050"/>
          <p14:tracePt t="77837" x="7204075" y="2927350"/>
          <p14:tracePt t="77853" x="7204075" y="2911475"/>
          <p14:tracePt t="77870" x="7204075" y="2908300"/>
          <p14:tracePt t="77886" x="7207250" y="2895600"/>
          <p14:tracePt t="77903" x="7213600" y="2895600"/>
          <p14:tracePt t="77937" x="7216775" y="2892425"/>
          <p14:tracePt t="77970" x="7216775" y="2886075"/>
          <p14:tracePt t="77986" x="7216775" y="2867025"/>
          <p14:tracePt t="78003" x="7216775" y="2860675"/>
          <p14:tracePt t="78020" x="7216775" y="2857500"/>
          <p14:tracePt t="78036" x="7216775" y="2841625"/>
          <p14:tracePt t="78053" x="7216775" y="2832100"/>
          <p14:tracePt t="78070" x="7216775" y="2816225"/>
          <p14:tracePt t="78087" x="7216775" y="2803525"/>
          <p14:tracePt t="78103" x="7216775" y="2794000"/>
          <p14:tracePt t="78120" x="7229475" y="2784475"/>
          <p14:tracePt t="78136" x="7229475" y="2762250"/>
          <p14:tracePt t="78152" x="7229475" y="2752725"/>
          <p14:tracePt t="78170" x="7229475" y="2749550"/>
          <p14:tracePt t="78187" x="7229475" y="2743200"/>
          <p14:tracePt t="78220" x="7229475" y="2740025"/>
          <p14:tracePt t="78237" x="7229475" y="2727325"/>
          <p14:tracePt t="78269" x="7219950" y="2717800"/>
          <p14:tracePt t="78286" x="7207250" y="2714625"/>
          <p14:tracePt t="78303" x="7197725" y="2705100"/>
          <p14:tracePt t="78320" x="7188200" y="2705100"/>
          <p14:tracePt t="78337" x="7165975" y="2698750"/>
          <p14:tracePt t="78354" x="7156450" y="2695575"/>
          <p14:tracePt t="78370" x="7146925" y="2695575"/>
          <p14:tracePt t="78387" x="7134225" y="2695575"/>
          <p14:tracePt t="78403" x="7118350" y="2695575"/>
          <p14:tracePt t="78419" x="7108825" y="2689225"/>
          <p14:tracePt t="78436" x="7086600" y="2682875"/>
          <p14:tracePt t="78453" x="7058025" y="2676525"/>
          <p14:tracePt t="78470" x="7045325" y="2667000"/>
          <p14:tracePt t="78487" x="7032625" y="2657475"/>
          <p14:tracePt t="78503" x="7023100" y="2657475"/>
          <p14:tracePt t="78520" x="7010400" y="2651125"/>
          <p14:tracePt t="78630" x="7007225" y="2651125"/>
          <p14:tracePt t="78637" x="7000875" y="2651125"/>
          <p14:tracePt t="78654" x="6991350" y="2651125"/>
          <p14:tracePt t="78670" x="6981825" y="2651125"/>
          <p14:tracePt t="78687" x="6962775" y="2651125"/>
          <p14:tracePt t="78703" x="6953250" y="2651125"/>
          <p14:tracePt t="78719" x="6943725" y="2651125"/>
          <p14:tracePt t="78736" x="6927850" y="2651125"/>
          <p14:tracePt t="78753" x="6911975" y="2651125"/>
          <p14:tracePt t="78771" x="6908800" y="2657475"/>
          <p14:tracePt t="78787" x="6899275" y="2676525"/>
          <p14:tracePt t="78803" x="6889750" y="2689225"/>
          <p14:tracePt t="78821" x="6880225" y="2701925"/>
          <p14:tracePt t="78836" x="6880225" y="2724150"/>
          <p14:tracePt t="78853" x="6873875" y="2733675"/>
          <p14:tracePt t="78869" x="6873875" y="2743200"/>
          <p14:tracePt t="78886" x="6873875" y="2759075"/>
          <p14:tracePt t="78903" x="6873875" y="2771775"/>
          <p14:tracePt t="78919" x="6873875" y="2781300"/>
          <p14:tracePt t="78937" x="6864350" y="2797175"/>
          <p14:tracePt t="78953" x="6858000" y="2806700"/>
          <p14:tracePt t="78969" x="6858000" y="2813050"/>
          <p14:tracePt t="78986" x="6858000" y="2822575"/>
          <p14:tracePt t="79037" x="6858000" y="2828925"/>
          <p14:tracePt t="79051" x="6858000" y="2832100"/>
          <p14:tracePt t="79058" x="6858000" y="2838450"/>
          <p14:tracePt t="79071" x="6858000" y="2841625"/>
          <p14:tracePt t="79087" x="6858000" y="2847975"/>
          <p14:tracePt t="79103" x="6858000" y="2851150"/>
          <p14:tracePt t="79120" x="6858000" y="2857500"/>
          <p14:tracePt t="79136" x="6858000" y="2860675"/>
          <p14:tracePt t="79152" x="6870700" y="2873375"/>
          <p14:tracePt t="79170" x="6880225" y="2876550"/>
          <p14:tracePt t="79186" x="6889750" y="2882900"/>
          <p14:tracePt t="79203" x="6899275" y="2886075"/>
          <p14:tracePt t="79220" x="6927850" y="2898775"/>
          <p14:tracePt t="79237" x="6956425" y="2911475"/>
          <p14:tracePt t="79253" x="6988175" y="2927350"/>
          <p14:tracePt t="79270" x="7016750" y="2940050"/>
          <p14:tracePt t="79287" x="7026275" y="2943225"/>
          <p14:tracePt t="79304" x="7042150" y="2949575"/>
          <p14:tracePt t="79321" x="7054850" y="2952750"/>
          <p14:tracePt t="79337" x="7064375" y="2965450"/>
          <p14:tracePt t="79353" x="7073900" y="2968625"/>
          <p14:tracePt t="79370" x="7131050" y="2987675"/>
          <p14:tracePt t="79386" x="7159625" y="2994025"/>
          <p14:tracePt t="79403" x="7175500" y="3000375"/>
          <p14:tracePt t="79420" x="7191375" y="3000375"/>
          <p14:tracePt t="79436" x="7194550" y="3000375"/>
          <p14:tracePt t="79470" x="7207250" y="3000375"/>
          <p14:tracePt t="79827" x="7204075" y="2990850"/>
          <p14:tracePt t="79835" x="7197725" y="2971800"/>
          <p14:tracePt t="79843" x="7197725" y="2962275"/>
          <p14:tracePt t="79870" x="7197725" y="2946400"/>
          <p14:tracePt t="79903" x="7197725" y="2940050"/>
          <p14:tracePt t="80299" x="7197725" y="2930525"/>
          <p14:tracePt t="80306" x="7197725" y="2921000"/>
          <p14:tracePt t="80320" x="7197725" y="2889250"/>
          <p14:tracePt t="80337" x="7191375" y="2879725"/>
          <p14:tracePt t="80353" x="7191375" y="2870200"/>
          <p14:tracePt t="80369" x="7191375" y="2857500"/>
          <p14:tracePt t="80402" x="7188200" y="2832100"/>
          <p14:tracePt t="80437" x="7188200" y="2825750"/>
          <p14:tracePt t="80455" x="7175500" y="2822575"/>
          <p14:tracePt t="80470" x="7172325" y="2813050"/>
          <p14:tracePt t="80487" x="7165975" y="2813050"/>
          <p14:tracePt t="80502" x="7165975" y="2797175"/>
          <p14:tracePt t="80520" x="7162800" y="2787650"/>
          <p14:tracePt t="80536" x="7156450" y="2781300"/>
          <p14:tracePt t="80553" x="7153275" y="2778125"/>
          <p14:tracePt t="80570" x="7153275" y="2768600"/>
          <p14:tracePt t="80586" x="7146925" y="2762250"/>
          <p14:tracePt t="80603" x="7143750" y="2759075"/>
          <p14:tracePt t="80620" x="7143750" y="2746375"/>
          <p14:tracePt t="80647" x="7143750" y="2743200"/>
          <p14:tracePt t="80655" x="7137400" y="2736850"/>
          <p14:tracePt t="80669" x="7127875" y="2733675"/>
          <p14:tracePt t="80686" x="7121525" y="2733675"/>
          <p14:tracePt t="80704" x="7118350" y="2727325"/>
          <p14:tracePt t="80720" x="7118350" y="2724150"/>
          <p14:tracePt t="80783" x="7112000" y="2724150"/>
          <p14:tracePt t="80790" x="7108825" y="2724150"/>
          <p14:tracePt t="80803" x="7102475" y="2724150"/>
          <p14:tracePt t="80819" x="7089775" y="2724150"/>
          <p14:tracePt t="80837" x="7073900" y="2724150"/>
          <p14:tracePt t="80854" x="7058025" y="2724150"/>
          <p14:tracePt t="80870" x="7048500" y="2724150"/>
          <p14:tracePt t="80887" x="7045325" y="2724150"/>
          <p14:tracePt t="80904" x="7038975" y="2724150"/>
          <p14:tracePt t="80920" x="7023100" y="2733675"/>
          <p14:tracePt t="80936" x="7013575" y="2743200"/>
          <p14:tracePt t="80952" x="7007225" y="2755900"/>
          <p14:tracePt t="81755" x="6994525" y="2774950"/>
          <p14:tracePt t="81761" x="6988175" y="2787650"/>
          <p14:tracePt t="81769" x="6985000" y="2797175"/>
          <p14:tracePt t="81786" x="6978650" y="2828925"/>
          <p14:tracePt t="81803" x="6978650" y="2847975"/>
          <p14:tracePt t="81819" x="6978650" y="2857500"/>
          <p14:tracePt t="81836" x="6978650" y="2873375"/>
          <p14:tracePt t="81870" x="6978650" y="2898775"/>
          <p14:tracePt t="81903" x="6978650" y="2927350"/>
          <p14:tracePt t="81920" x="6978650" y="2933700"/>
          <p14:tracePt t="82753" x="6978650" y="2930525"/>
          <p14:tracePt t="82760" x="6978650" y="2927350"/>
          <p14:tracePt t="82770" x="6978650" y="2914650"/>
          <p14:tracePt t="82787" x="6978650" y="2901950"/>
          <p14:tracePt t="82802" x="6985000" y="2892425"/>
          <p14:tracePt t="82819" x="6988175" y="2882900"/>
          <p14:tracePt t="82852" x="7010400" y="2851150"/>
          <p14:tracePt t="82888" x="7038975" y="2835275"/>
          <p14:tracePt t="82920" x="7045325" y="2835275"/>
          <p14:tracePt t="82951" x="7048500" y="2835275"/>
          <p14:tracePt t="82959" x="7054850" y="2835275"/>
          <p14:tracePt t="82969" x="7058025" y="2835275"/>
          <p14:tracePt t="82986" x="7067550" y="2835275"/>
          <p14:tracePt t="83002" x="7073900" y="2835275"/>
          <p14:tracePt t="83709" x="7067550" y="2832100"/>
          <p14:tracePt t="83723" x="7067550" y="2825750"/>
          <p14:tracePt t="83752" x="7061200" y="2825750"/>
          <p14:tracePt t="83800" x="7058025" y="2825750"/>
          <p14:tracePt t="83844" x="7058025" y="2822575"/>
          <p14:tracePt t="83965" x="7058025" y="2816225"/>
          <p14:tracePt t="83986" x="7058025" y="2809875"/>
          <p14:tracePt t="84007" x="7051675" y="2806700"/>
          <p14:tracePt t="84030" x="7051675" y="2800350"/>
          <p14:tracePt t="84058" x="7051675" y="2797175"/>
          <p14:tracePt t="84594" x="7051675" y="2803525"/>
          <p14:tracePt t="84601" x="7051675" y="2806700"/>
          <p14:tracePt t="84607" x="7051675" y="2813050"/>
          <p14:tracePt t="84701" x="7051675" y="2819400"/>
          <p14:tracePt t="84707" x="7051675" y="2828925"/>
          <p14:tracePt t="84719" x="7051675" y="2832100"/>
          <p14:tracePt t="84752" x="7051675" y="2847975"/>
          <p14:tracePt t="85100" x="7051675" y="2844800"/>
          <p14:tracePt t="85214" x="7051675" y="2841625"/>
          <p14:tracePt t="85564" x="7051675" y="2847975"/>
          <p14:tracePt t="85571" x="7051675" y="2854325"/>
          <p14:tracePt t="85586" x="7051675" y="2863850"/>
          <p14:tracePt t="85603" x="7051675" y="2873375"/>
          <p14:tracePt t="85619" x="7054850" y="2882900"/>
          <p14:tracePt t="85685" x="7058025" y="2882900"/>
          <p14:tracePt t="85703" x="7067550" y="2898775"/>
          <p14:tracePt t="85719" x="7089775" y="2914650"/>
          <p14:tracePt t="85736" x="7099300" y="2924175"/>
          <p14:tracePt t="85753" x="7108825" y="2927350"/>
          <p14:tracePt t="85835" x="7108825" y="2933700"/>
          <p14:tracePt t="85849" x="7112000" y="2933700"/>
          <p14:tracePt t="86332" x="7118350" y="2936875"/>
          <p14:tracePt t="86339" x="7134225" y="2949575"/>
          <p14:tracePt t="86351" x="7140575" y="2952750"/>
          <p14:tracePt t="86368" x="7159625" y="2968625"/>
          <p14:tracePt t="86385" x="7169150" y="2978150"/>
          <p14:tracePt t="86401" x="7185025" y="2987675"/>
          <p14:tracePt t="86419" x="7200900" y="3009900"/>
          <p14:tracePt t="86451" x="7200900" y="3019425"/>
          <p14:tracePt t="86485" x="7200900" y="3025775"/>
          <p14:tracePt t="86519" x="7207250" y="3025775"/>
          <p14:tracePt t="86598" x="7207250" y="3028950"/>
          <p14:tracePt t="88681" x="7229475" y="3035300"/>
          <p14:tracePt t="88688" x="7254875" y="3035300"/>
          <p14:tracePt t="88702" x="7305675" y="3035300"/>
          <p14:tracePt t="88719" x="7366000" y="3035300"/>
          <p14:tracePt t="88736" x="7426325" y="3048000"/>
          <p14:tracePt t="88752" x="7572375" y="3073400"/>
          <p14:tracePt t="88786" x="7743825" y="3111500"/>
          <p14:tracePt t="88790" x="7772400" y="3117850"/>
          <p14:tracePt t="88819" x="7845425" y="3130550"/>
          <p14:tracePt t="88836" x="7889875" y="3127375"/>
          <p14:tracePt t="88852" x="8070850" y="3076575"/>
          <p14:tracePt t="88869" x="8223250" y="3038475"/>
          <p14:tracePt t="88885" x="8366125" y="3003550"/>
          <p14:tracePt t="88902" x="8499475" y="2981325"/>
          <p14:tracePt t="88918" x="8543925" y="2968625"/>
          <p14:tracePt t="88937" x="8559800" y="2962275"/>
          <p14:tracePt t="88952" x="8582025" y="2940050"/>
          <p14:tracePt t="88969" x="8591550" y="2930525"/>
          <p14:tracePt t="88986" x="8601075" y="2921000"/>
          <p14:tracePt t="89003" x="8629650" y="2905125"/>
          <p14:tracePt t="89019" x="8639175" y="2889250"/>
          <p14:tracePt t="89035" x="8648700" y="2879725"/>
          <p14:tracePt t="89052" x="8664575" y="2870200"/>
          <p14:tracePt t="89068" x="8664575" y="2860675"/>
          <p14:tracePt t="89087" x="8680450" y="2838450"/>
          <p14:tracePt t="89103" x="8693150" y="2816225"/>
          <p14:tracePt t="89119" x="8705850" y="2778125"/>
          <p14:tracePt t="89137" x="8705850" y="2714625"/>
          <p14:tracePt t="89152" x="8705850" y="2676525"/>
          <p14:tracePt t="89168" x="8705850" y="2641600"/>
          <p14:tracePt t="89185" x="8702675" y="2619375"/>
          <p14:tracePt t="89202" x="8696325" y="2578100"/>
          <p14:tracePt t="89219" x="8689975" y="2562225"/>
          <p14:tracePt t="89237" x="8689975" y="2536825"/>
          <p14:tracePt t="89252" x="8686800" y="2520950"/>
          <p14:tracePt t="89269" x="8667750" y="2501900"/>
          <p14:tracePt t="89286" x="8651875" y="2470150"/>
          <p14:tracePt t="89302" x="8639175" y="2444750"/>
          <p14:tracePt t="89318" x="8629650" y="2416175"/>
          <p14:tracePt t="89337" x="8607425" y="2400300"/>
          <p14:tracePt t="89352" x="8597900" y="2390775"/>
          <p14:tracePt t="89369" x="8588375" y="2381250"/>
          <p14:tracePt t="89387" x="8572500" y="2365375"/>
          <p14:tracePt t="89402" x="8550275" y="2352675"/>
          <p14:tracePt t="89419" x="8524875" y="2339975"/>
          <p14:tracePt t="89436" x="8461375" y="2320925"/>
          <p14:tracePt t="89452" x="8423275" y="2308225"/>
          <p14:tracePt t="89468" x="8401050" y="2308225"/>
          <p14:tracePt t="89486" x="8362950" y="2308225"/>
          <p14:tracePt t="89502" x="8340725" y="2308225"/>
          <p14:tracePt t="89519" x="8302625" y="2308225"/>
          <p14:tracePt t="89537" x="8216900" y="2308225"/>
          <p14:tracePt t="89552" x="8156575" y="2320925"/>
          <p14:tracePt t="89569" x="8099425" y="2333625"/>
          <p14:tracePt t="89585" x="8048625" y="2352675"/>
          <p14:tracePt t="89602" x="8032750" y="2362200"/>
          <p14:tracePt t="89619" x="8023225" y="2368550"/>
          <p14:tracePt t="89636" x="8004175" y="2378075"/>
          <p14:tracePt t="89652" x="7988300" y="2378075"/>
          <p14:tracePt t="89669" x="7962900" y="2390775"/>
          <p14:tracePt t="89686" x="7921625" y="2406650"/>
          <p14:tracePt t="89702" x="7912100" y="2419350"/>
          <p14:tracePt t="89719" x="7902575" y="2428875"/>
          <p14:tracePt t="89735" x="7880350" y="2447925"/>
          <p14:tracePt t="89751" x="7870825" y="2457450"/>
          <p14:tracePt t="89769" x="7870825" y="2466975"/>
          <p14:tracePt t="89786" x="7861300" y="2489200"/>
          <p14:tracePt t="89802" x="7851775" y="2498725"/>
          <p14:tracePt t="89819" x="7835900" y="2508250"/>
          <p14:tracePt t="89836" x="7826375" y="2549525"/>
          <p14:tracePt t="89852" x="7826375" y="2571750"/>
          <p14:tracePt t="89868" x="7826375" y="2616200"/>
          <p14:tracePt t="89886" x="7826375" y="2670175"/>
          <p14:tracePt t="89902" x="7826375" y="2698750"/>
          <p14:tracePt t="89918" x="7826375" y="2727325"/>
          <p14:tracePt t="89936" x="7826375" y="2774950"/>
          <p14:tracePt t="89952" x="7826375" y="2819400"/>
          <p14:tracePt t="89969" x="7829550" y="2863850"/>
          <p14:tracePt t="89985" x="7858125" y="2955925"/>
          <p14:tracePt t="90001" x="7870825" y="3013075"/>
          <p14:tracePt t="90018" x="7883525" y="3041650"/>
          <p14:tracePt t="90035" x="7889875" y="3076575"/>
          <p14:tracePt t="90052" x="7889875" y="3105150"/>
          <p14:tracePt t="90069" x="7889875" y="3127375"/>
          <p14:tracePt t="90086" x="7889875" y="3168650"/>
          <p14:tracePt t="90102" x="7893050" y="3190875"/>
          <p14:tracePt t="90119" x="7905750" y="3222625"/>
          <p14:tracePt t="90135" x="7931150" y="3257550"/>
          <p14:tracePt t="90151" x="7943850" y="3286125"/>
          <p14:tracePt t="90168" x="7959725" y="3311525"/>
          <p14:tracePt t="90186" x="7985125" y="3346450"/>
          <p14:tracePt t="90201" x="7994650" y="3355975"/>
          <p14:tracePt t="90218" x="8004175" y="3365500"/>
          <p14:tracePt t="90235" x="8020050" y="3387725"/>
          <p14:tracePt t="90252" x="8042275" y="3400425"/>
          <p14:tracePt t="90268" x="8080375" y="3413125"/>
          <p14:tracePt t="90285" x="8191500" y="3441700"/>
          <p14:tracePt t="90301" x="8258175" y="3463925"/>
          <p14:tracePt t="90319" x="8286750" y="3470275"/>
          <p14:tracePt t="90336" x="8328025" y="3470275"/>
          <p14:tracePt t="90352" x="8343900" y="3470275"/>
          <p14:tracePt t="90369" x="8372475" y="3460750"/>
          <p14:tracePt t="90386" x="8423275" y="3435350"/>
          <p14:tracePt t="90402" x="8499475" y="3413125"/>
          <p14:tracePt t="90418" x="8594725" y="3397250"/>
          <p14:tracePt t="90435" x="8696325" y="3375025"/>
          <p14:tracePt t="90452" x="8734425" y="3375025"/>
          <p14:tracePt t="90469" x="8750300" y="3375025"/>
          <p14:tracePt t="90486" x="8763000" y="3375025"/>
          <p14:tracePt t="90502" x="8778875" y="3375025"/>
          <p14:tracePt t="90519" x="8788400" y="3375025"/>
          <p14:tracePt t="90535" x="8804275" y="3375025"/>
          <p14:tracePt t="90552" x="8832850" y="3375025"/>
          <p14:tracePt t="90569" x="8855075" y="3368675"/>
          <p14:tracePt t="90585" x="8877300" y="3362325"/>
          <p14:tracePt t="90602" x="8899525" y="3352800"/>
          <p14:tracePt t="90619" x="8909050" y="3346450"/>
          <p14:tracePt t="90636" x="8921750" y="3336925"/>
          <p14:tracePt t="90652" x="8937625" y="3321050"/>
          <p14:tracePt t="90668" x="8947150" y="3311525"/>
          <p14:tracePt t="90685" x="8963025" y="3295650"/>
          <p14:tracePt t="90701" x="8972550" y="3286125"/>
          <p14:tracePt t="90718" x="8988425" y="3267075"/>
          <p14:tracePt t="90735" x="9004300" y="3251200"/>
          <p14:tracePt t="90752" x="9013825" y="3241675"/>
          <p14:tracePt t="90769" x="9013825" y="3232150"/>
          <p14:tracePt t="90786" x="9013825" y="3209925"/>
          <p14:tracePt t="90802" x="9013825" y="3200400"/>
          <p14:tracePt t="90818" x="9013825" y="3190875"/>
          <p14:tracePt t="90835" x="9013825" y="3171825"/>
          <p14:tracePt t="90851" x="9013825" y="3162300"/>
          <p14:tracePt t="90868" x="9013825" y="3152775"/>
          <p14:tracePt t="90886" x="9013825" y="3130550"/>
          <p14:tracePt t="90902" x="9013825" y="3101975"/>
          <p14:tracePt t="90919" x="9013825" y="3067050"/>
          <p14:tracePt t="90935" x="9020175" y="3003550"/>
          <p14:tracePt t="90952" x="9020175" y="2974975"/>
          <p14:tracePt t="90968" x="9020175" y="2936875"/>
          <p14:tracePt t="90985" x="9032875" y="2873375"/>
          <p14:tracePt t="91001" x="9032875" y="2813050"/>
          <p14:tracePt t="91018" x="9032875" y="2743200"/>
          <p14:tracePt t="91036" x="9017000" y="2663825"/>
          <p14:tracePt t="91052" x="9010650" y="2625725"/>
          <p14:tracePt t="91068" x="9004300" y="2597150"/>
          <p14:tracePt t="91085" x="9004300" y="2571750"/>
          <p14:tracePt t="91102" x="9004300" y="2555875"/>
          <p14:tracePt t="91119" x="9004300" y="2540000"/>
          <p14:tracePt t="91135" x="9004300" y="2524125"/>
          <p14:tracePt t="91152" x="9004300" y="2511425"/>
          <p14:tracePt t="91169" x="9004300" y="2495550"/>
          <p14:tracePt t="91185" x="9004300" y="2473325"/>
          <p14:tracePt t="91202" x="9004300" y="2457450"/>
          <p14:tracePt t="91219" x="9004300" y="2447925"/>
          <p14:tracePt t="91235" x="9004300" y="2435225"/>
          <p14:tracePt t="91251" x="9004300" y="2425700"/>
          <p14:tracePt t="91268" x="8994775" y="2416175"/>
          <p14:tracePt t="91285" x="8972550" y="2393950"/>
          <p14:tracePt t="91301" x="8956675" y="2387600"/>
          <p14:tracePt t="91318" x="8947150" y="2384425"/>
          <p14:tracePt t="91335" x="8924925" y="2384425"/>
          <p14:tracePt t="91352" x="8915400" y="2384425"/>
          <p14:tracePt t="91368" x="8893175" y="2384425"/>
          <p14:tracePt t="91385" x="8845550" y="2378075"/>
          <p14:tracePt t="91402" x="8791575" y="2362200"/>
          <p14:tracePt t="91420" x="8689975" y="2343150"/>
          <p14:tracePt t="91435" x="8648700" y="2343150"/>
          <p14:tracePt t="91452" x="8626475" y="2343150"/>
          <p14:tracePt t="91469" x="8604250" y="2343150"/>
          <p14:tracePt t="91485" x="8588375" y="2343150"/>
          <p14:tracePt t="91501" x="8578850" y="2343150"/>
          <p14:tracePt t="91518" x="8550275" y="2343150"/>
          <p14:tracePt t="91535" x="8509000" y="2343150"/>
          <p14:tracePt t="91551" x="8480425" y="2343150"/>
          <p14:tracePt t="91569" x="8448675" y="2343150"/>
          <p14:tracePt t="91586" x="8432800" y="2343150"/>
          <p14:tracePt t="91602" x="8423275" y="2343150"/>
          <p14:tracePt t="91619" x="8407400" y="2343150"/>
          <p14:tracePt t="91635" x="8397875" y="2343150"/>
          <p14:tracePt t="91651" x="8375650" y="2355850"/>
          <p14:tracePt t="91669" x="8340725" y="2368550"/>
          <p14:tracePt t="91685" x="8318500" y="2378075"/>
          <p14:tracePt t="91701" x="8305800" y="2390775"/>
          <p14:tracePt t="91719" x="8293100" y="2403475"/>
          <p14:tracePt t="91736" x="8277225" y="2409825"/>
          <p14:tracePt t="91776" x="8270875" y="2409825"/>
          <p14:tracePt t="91898" x="8267700" y="2409825"/>
          <p14:tracePt t="91905" x="8261350" y="2416175"/>
          <p14:tracePt t="91919" x="8251825" y="2425700"/>
          <p14:tracePt t="91935" x="8242300" y="2435225"/>
          <p14:tracePt t="91952" x="8226425" y="2444750"/>
          <p14:tracePt t="91969" x="8216900" y="2470150"/>
          <p14:tracePt t="91985" x="8210550" y="2492375"/>
          <p14:tracePt t="92002" x="8197850" y="2524125"/>
          <p14:tracePt t="92019" x="8188325" y="2565400"/>
          <p14:tracePt t="92035" x="8169275" y="2603500"/>
          <p14:tracePt t="92051" x="8156575" y="2625725"/>
          <p14:tracePt t="92068" x="8137525" y="2670175"/>
          <p14:tracePt t="92084" x="8124825" y="2698750"/>
          <p14:tracePt t="92101" x="8124825" y="2720975"/>
          <p14:tracePt t="92119" x="8124825" y="2743200"/>
          <p14:tracePt t="92134" x="8124825" y="2759075"/>
          <p14:tracePt t="92151" x="8124825" y="2768600"/>
          <p14:tracePt t="92168" x="8124825" y="2781300"/>
          <p14:tracePt t="92185" x="8121650" y="2790825"/>
          <p14:tracePt t="92248" x="8121650" y="2797175"/>
          <p14:tracePt t="92312" x="8121650" y="2806700"/>
          <p14:tracePt t="92318" x="8121650" y="2813050"/>
          <p14:tracePt t="92335" x="8121650" y="2822575"/>
          <p14:tracePt t="92352" x="8121650" y="2832100"/>
          <p14:tracePt t="92368" x="8121650" y="2844800"/>
          <p14:tracePt t="92385" x="8121650" y="2860675"/>
          <p14:tracePt t="92402" x="8121650" y="2876550"/>
          <p14:tracePt t="92418" x="8121650" y="2895600"/>
          <p14:tracePt t="92435" x="8121650" y="2911475"/>
          <p14:tracePt t="92452" x="8121650" y="2921000"/>
          <p14:tracePt t="92468" x="8121650" y="2936875"/>
          <p14:tracePt t="92485" x="8121650" y="2946400"/>
          <p14:tracePt t="92501" x="8121650" y="2962275"/>
          <p14:tracePt t="92519" x="8121650" y="2971800"/>
          <p14:tracePt t="92535" x="8121650" y="2974975"/>
          <p14:tracePt t="93160" x="8121650" y="2968625"/>
          <p14:tracePt t="93167" x="8121650" y="2965450"/>
          <p14:tracePt t="93174" x="8121650" y="2959100"/>
          <p14:tracePt t="93184" x="8121650" y="2949575"/>
          <p14:tracePt t="93203" x="8121650" y="2943225"/>
          <p14:tracePt t="93246" x="8121650" y="2940050"/>
          <p14:tracePt t="93254" x="8121650" y="2933700"/>
          <p14:tracePt t="93285" x="8121650" y="2921000"/>
          <p14:tracePt t="93318" x="8121650" y="2911475"/>
          <p14:tracePt t="93367" x="8121650" y="2898775"/>
          <p14:tracePt t="93374" x="8121650" y="2895600"/>
          <p14:tracePt t="93384" x="8121650" y="2889250"/>
          <p14:tracePt t="93403" x="8121650" y="2879725"/>
          <p14:tracePt t="93419" x="8134350" y="2870200"/>
          <p14:tracePt t="93435" x="8137525" y="2860675"/>
          <p14:tracePt t="93451" x="8137525" y="2844800"/>
          <p14:tracePt t="93468" x="8137525" y="2841625"/>
          <p14:tracePt t="93484" x="8143875" y="2841625"/>
          <p14:tracePt t="93503" x="8153400" y="2841625"/>
          <p14:tracePt t="93519" x="8156575" y="2841625"/>
          <p14:tracePt t="93561" x="8156575" y="2835275"/>
          <p14:tracePt t="93575" x="8162925" y="2835275"/>
          <p14:tracePt t="93603" x="8166100" y="2832100"/>
          <p14:tracePt t="93618" x="8172450" y="2832100"/>
          <p14:tracePt t="93625" x="8181975" y="2832100"/>
          <p14:tracePt t="93639" x="8188325" y="2832100"/>
          <p14:tracePt t="93652" x="8191500" y="2832100"/>
          <p14:tracePt t="93675" x="8197850" y="2832100"/>
          <p14:tracePt t="94167" x="8207375" y="2825750"/>
          <p14:tracePt t="94174" x="8220075" y="2819400"/>
          <p14:tracePt t="94185" x="8239125" y="2813050"/>
          <p14:tracePt t="94202" x="8280400" y="2787650"/>
          <p14:tracePt t="94218" x="8312150" y="2778125"/>
          <p14:tracePt t="94235" x="8334375" y="2765425"/>
          <p14:tracePt t="94268" x="8375650" y="2736850"/>
          <p14:tracePt t="94302" x="8410575" y="2717800"/>
          <p14:tracePt t="94318" x="8432800" y="2705100"/>
          <p14:tracePt t="94335" x="8464550" y="2705100"/>
          <p14:tracePt t="94351" x="8502650" y="2705100"/>
          <p14:tracePt t="94368" x="8531225" y="2705100"/>
          <p14:tracePt t="94385" x="8547100" y="2705100"/>
          <p14:tracePt t="94401" x="8562975" y="2701925"/>
          <p14:tracePt t="94419" x="8578850" y="2689225"/>
          <p14:tracePt t="94435" x="8588375" y="2679700"/>
          <p14:tracePt t="94451" x="8604250" y="2670175"/>
          <p14:tracePt t="94468" x="8613775" y="2660650"/>
          <p14:tracePt t="94485" x="8642350" y="2654300"/>
          <p14:tracePt t="94502" x="8664575" y="2632075"/>
          <p14:tracePt t="94518" x="8674100" y="2628900"/>
          <p14:tracePt t="94535" x="8689975" y="2628900"/>
          <p14:tracePt t="94551" x="8693150" y="2628900"/>
          <p14:tracePt t="94568" x="8693150" y="2622550"/>
          <p14:tracePt t="94766" x="8693150" y="2635250"/>
          <p14:tracePt t="94774" x="8693150" y="2647950"/>
          <p14:tracePt t="94785" x="8699500" y="2660650"/>
          <p14:tracePt t="94802" x="8718550" y="2701925"/>
          <p14:tracePt t="94819" x="8731250" y="2740025"/>
          <p14:tracePt t="94835" x="8743950" y="2784475"/>
          <p14:tracePt t="94852" x="8750300" y="2847975"/>
          <p14:tracePt t="94868" x="8756650" y="2886075"/>
          <p14:tracePt t="94885" x="8756650" y="2908300"/>
          <p14:tracePt t="94901" x="8756650" y="2946400"/>
          <p14:tracePt t="94918" x="8756650" y="2962275"/>
          <p14:tracePt t="94935" x="8756650" y="2971800"/>
          <p14:tracePt t="94951" x="8756650" y="2994025"/>
          <p14:tracePt t="94968" x="8756650" y="3003550"/>
          <p14:tracePt t="94985" x="8753475" y="3013075"/>
          <p14:tracePt t="95002" x="8747125" y="3048000"/>
          <p14:tracePt t="95018" x="8731250" y="3063875"/>
          <p14:tracePt t="95035" x="8721725" y="3073400"/>
          <p14:tracePt t="95051" x="8712200" y="3089275"/>
          <p14:tracePt t="95067" x="8705850" y="3105150"/>
          <p14:tracePt t="95085" x="8705850" y="3114675"/>
          <p14:tracePt t="95101" x="8702675" y="3127375"/>
          <p14:tracePt t="95118" x="8702675" y="3133725"/>
          <p14:tracePt t="95135" x="8702675" y="3136900"/>
          <p14:tracePt t="95152" x="8686800" y="3136900"/>
          <p14:tracePt t="95168" x="8677275" y="3136900"/>
          <p14:tracePt t="95185" x="8667750" y="3136900"/>
          <p14:tracePt t="95201" x="8658225" y="3136900"/>
          <p14:tracePt t="95235" x="8651875" y="3136900"/>
          <p14:tracePt t="95272" x="8648700" y="3130550"/>
          <p14:tracePt t="95286" x="8648700" y="3127375"/>
          <p14:tracePt t="95301" x="8636000" y="3121025"/>
          <p14:tracePt t="95345" x="8636000" y="3114675"/>
          <p14:tracePt t="95358" x="8636000" y="3111500"/>
          <p14:tracePt t="95373" x="8636000" y="3105150"/>
          <p14:tracePt t="95386" x="8636000" y="3092450"/>
          <p14:tracePt t="95401" x="8636000" y="3082925"/>
          <p14:tracePt t="95418" x="8636000" y="3076575"/>
          <p14:tracePt t="95435" x="8632825" y="3060700"/>
          <p14:tracePt t="95451" x="8632825" y="3057525"/>
          <p14:tracePt t="95468" x="8632825" y="3051175"/>
          <p14:tracePt t="95516" x="8632825" y="3041650"/>
          <p14:tracePt t="95543" x="8626475" y="3041650"/>
          <p14:tracePt t="98011" x="8620125" y="3032125"/>
          <p14:tracePt t="98018" x="8616950" y="3019425"/>
          <p14:tracePt t="98034" x="8604250" y="2997200"/>
          <p14:tracePt t="98051" x="8585200" y="2955925"/>
          <p14:tracePt t="98068" x="8540750" y="2898775"/>
          <p14:tracePt t="98084" x="8515350" y="2873375"/>
          <p14:tracePt t="98101" x="8489950" y="2857500"/>
          <p14:tracePt t="98134" x="8470900" y="2841625"/>
          <p14:tracePt t="98168" x="8486775" y="2841625"/>
          <p14:tracePt t="98184" x="8518525" y="2841625"/>
          <p14:tracePt t="98201" x="8528050" y="2841625"/>
          <p14:tracePt t="98218" x="8537575" y="2841625"/>
          <p14:tracePt t="98235" x="8540750" y="2841625"/>
          <p14:tracePt t="98268" x="8550275" y="2841625"/>
          <p14:tracePt t="98285" x="8562975" y="2838450"/>
          <p14:tracePt t="98301" x="8566150" y="2828925"/>
          <p14:tracePt t="98317" x="8566150" y="2806700"/>
          <p14:tracePt t="98334" x="8566150" y="2784475"/>
          <p14:tracePt t="98352" x="8562975" y="2749550"/>
          <p14:tracePt t="98368" x="8540750" y="2711450"/>
          <p14:tracePt t="98385" x="8540750" y="2689225"/>
          <p14:tracePt t="98401" x="8540750" y="2679700"/>
          <p14:tracePt t="98418" x="8540750" y="2667000"/>
          <p14:tracePt t="98446" x="8534400" y="2667000"/>
          <p14:tracePt t="98461" x="8528050" y="2660650"/>
          <p14:tracePt t="98468" x="8524875" y="2660650"/>
          <p14:tracePt t="98485" x="8515350" y="2651125"/>
          <p14:tracePt t="98502" x="8499475" y="2651125"/>
          <p14:tracePt t="98518" x="8496300" y="2641600"/>
          <p14:tracePt t="98575" x="8489950" y="2641600"/>
          <p14:tracePt t="98582" x="8483600" y="2641600"/>
          <p14:tracePt t="98589" x="8480425" y="2641600"/>
          <p14:tracePt t="98601" x="8474075" y="2641600"/>
          <p14:tracePt t="98617" x="8461375" y="2641600"/>
          <p14:tracePt t="98635" x="8445500" y="2641600"/>
          <p14:tracePt t="98652" x="8435975" y="2641600"/>
          <p14:tracePt t="98668" x="8420100" y="2641600"/>
          <p14:tracePt t="98718" x="8416925" y="2641600"/>
          <p14:tracePt t="98725" x="8410575" y="2641600"/>
          <p14:tracePt t="98739" x="8401050" y="2641600"/>
          <p14:tracePt t="98751" x="8394700" y="2641600"/>
          <p14:tracePt t="98768" x="8391525" y="2657475"/>
          <p14:tracePt t="98784" x="8391525" y="2667000"/>
          <p14:tracePt t="98801" x="8391525" y="2676525"/>
          <p14:tracePt t="98818" x="8391525" y="2686050"/>
          <p14:tracePt t="98835" x="8385175" y="2698750"/>
          <p14:tracePt t="98850" x="8385175" y="2701925"/>
          <p14:tracePt t="98868" x="8382000" y="2711450"/>
          <p14:tracePt t="98884" x="8375650" y="2720975"/>
          <p14:tracePt t="98901" x="8375650" y="2730500"/>
          <p14:tracePt t="98918" x="8375650" y="2752725"/>
          <p14:tracePt t="98934" x="8375650" y="2762250"/>
          <p14:tracePt t="98951" x="8375650" y="2771775"/>
          <p14:tracePt t="98968" x="8375650" y="2784475"/>
          <p14:tracePt t="98984" x="8375650" y="2800350"/>
          <p14:tracePt t="99000" x="8375650" y="2809875"/>
          <p14:tracePt t="99018" x="8375650" y="2825750"/>
          <p14:tracePt t="99034" x="8375650" y="2828925"/>
          <p14:tracePt t="99052" x="8375650" y="2835275"/>
          <p14:tracePt t="99068" x="8375650" y="2844800"/>
          <p14:tracePt t="99101" x="8375650" y="2851150"/>
          <p14:tracePt t="99118" x="8375650" y="2854325"/>
          <p14:tracePt t="99161" x="8375650" y="2860675"/>
          <p14:tracePt t="99168" x="8375650" y="2863850"/>
          <p14:tracePt t="99184" x="8378825" y="2873375"/>
          <p14:tracePt t="99201" x="8388350" y="2882900"/>
          <p14:tracePt t="99218" x="8435975" y="2908300"/>
          <p14:tracePt t="99234" x="8474075" y="2921000"/>
          <p14:tracePt t="99250" x="8496300" y="2927350"/>
          <p14:tracePt t="99267" x="8512175" y="2927350"/>
          <p14:tracePt t="99284" x="8528050" y="2927350"/>
          <p14:tracePt t="99302" x="8537575" y="2927350"/>
          <p14:tracePt t="99318" x="8550275" y="2927350"/>
          <p14:tracePt t="99334" x="8559800" y="2927350"/>
          <p14:tracePt t="99352" x="8582025" y="2927350"/>
          <p14:tracePt t="99367" x="8591550" y="2927350"/>
          <p14:tracePt t="99384" x="8601075" y="2927350"/>
          <p14:tracePt t="99401" x="8604250" y="2927350"/>
          <p14:tracePt t="99418" x="8610600" y="2927350"/>
          <p14:tracePt t="99434" x="8616950" y="2924175"/>
          <p14:tracePt t="99452" x="8629650" y="2924175"/>
          <p14:tracePt t="99468" x="8636000" y="2914650"/>
          <p14:tracePt t="99484" x="8639175" y="2905125"/>
          <p14:tracePt t="99501" x="8639175" y="2889250"/>
          <p14:tracePt t="99518" x="8648700" y="2876550"/>
          <p14:tracePt t="99534" x="8655050" y="2863850"/>
          <p14:tracePt t="99552" x="8655050" y="2844800"/>
          <p14:tracePt t="99568" x="8655050" y="2835275"/>
          <p14:tracePt t="99584" x="8655050" y="2825750"/>
          <p14:tracePt t="99602" x="8655050" y="2819400"/>
          <p14:tracePt t="99618" x="8655050" y="2816225"/>
          <p14:tracePt t="99635" x="8655050" y="2806700"/>
          <p14:tracePt t="99651" x="8642350" y="2784475"/>
          <p14:tracePt t="99667" x="8632825" y="2774950"/>
          <p14:tracePt t="99684" x="8623300" y="2765425"/>
          <p14:tracePt t="99701" x="8613775" y="2755900"/>
          <p14:tracePt t="99718" x="8597900" y="2736850"/>
          <p14:tracePt t="99752" x="8588375" y="2730500"/>
          <p14:tracePt t="99768" x="8578850" y="2720975"/>
          <p14:tracePt t="99785" x="8562975" y="2711450"/>
          <p14:tracePt t="99801" x="8547100" y="2689225"/>
          <p14:tracePt t="99818" x="8537575" y="2686050"/>
          <p14:tracePt t="99834" x="8528050" y="2679700"/>
          <p14:tracePt t="99852" x="8509000" y="2679700"/>
          <p14:tracePt t="99868" x="8499475" y="2679700"/>
          <p14:tracePt t="99885" x="8489950" y="2679700"/>
          <p14:tracePt t="99902" x="8467725" y="2679700"/>
          <p14:tracePt t="99918" x="8458200" y="2679700"/>
          <p14:tracePt t="99935" x="8448675" y="2679700"/>
          <p14:tracePt t="99951" x="8435975" y="2679700"/>
          <p14:tracePt t="99967" x="8420100" y="2679700"/>
          <p14:tracePt t="99984" x="8410575" y="2679700"/>
          <p14:tracePt t="100002" x="8401050" y="2679700"/>
          <p14:tracePt t="100018" x="8391525" y="2686050"/>
          <p14:tracePt t="100035" x="8378825" y="2701925"/>
          <p14:tracePt t="100052" x="8359775" y="2717800"/>
          <p14:tracePt t="100067" x="8350250" y="2727325"/>
          <p14:tracePt t="100084" x="8343900" y="2733675"/>
          <p14:tracePt t="100101" x="8343900" y="2743200"/>
          <p14:tracePt t="100117" x="8343900" y="2752725"/>
          <p14:tracePt t="100134" x="8337550" y="2759075"/>
          <p14:tracePt t="100152" x="8328025" y="2771775"/>
          <p14:tracePt t="100168" x="8312150" y="2784475"/>
          <p14:tracePt t="100185" x="8312150" y="2794000"/>
          <p14:tracePt t="100202" x="8312150" y="2813050"/>
          <p14:tracePt t="100218" x="8312150" y="2822575"/>
          <p14:tracePt t="100234" x="8312150" y="2832100"/>
          <p14:tracePt t="100251" x="8312150" y="2851150"/>
          <p14:tracePt t="100268" x="8312150" y="2863850"/>
          <p14:tracePt t="100285" x="8312150" y="2873375"/>
          <p14:tracePt t="100302" x="8331200" y="2886075"/>
          <p14:tracePt t="100318" x="8340725" y="2901950"/>
          <p14:tracePt t="100335" x="8350250" y="2911475"/>
          <p14:tracePt t="100351" x="8366125" y="2927350"/>
          <p14:tracePt t="100368" x="8382000" y="2936875"/>
          <p14:tracePt t="100384" x="8391525" y="2952750"/>
          <p14:tracePt t="100401" x="8407400" y="2959100"/>
          <p14:tracePt t="100417" x="8416925" y="2959100"/>
          <p14:tracePt t="100434" x="8429625" y="2959100"/>
          <p14:tracePt t="100452" x="8451850" y="2959100"/>
          <p14:tracePt t="100468" x="8489950" y="2943225"/>
          <p14:tracePt t="100485" x="8528050" y="2936875"/>
          <p14:tracePt t="100488" x="8547100" y="2936875"/>
          <p14:tracePt t="100501" x="8562975" y="2936875"/>
          <p14:tracePt t="100517" x="8572500" y="2936875"/>
          <p14:tracePt t="100534" x="8582025" y="2936875"/>
          <p14:tracePt t="100550" x="8585200" y="2936875"/>
          <p14:tracePt t="100588" x="8594725" y="2936875"/>
          <p14:tracePt t="100601" x="8607425" y="2936875"/>
          <p14:tracePt t="100618" x="8616950" y="2930525"/>
          <p14:tracePt t="100634" x="8620125" y="2921000"/>
          <p14:tracePt t="100651" x="8629650" y="2905125"/>
          <p14:tracePt t="100667" x="8629650" y="2886075"/>
          <p14:tracePt t="100684" x="8629650" y="2870200"/>
          <p14:tracePt t="100700" x="8629650" y="2854325"/>
          <p14:tracePt t="100717" x="8629650" y="2838450"/>
          <p14:tracePt t="100735" x="8629650" y="2828925"/>
          <p14:tracePt t="100751" x="8629650" y="2825750"/>
          <p14:tracePt t="100768" x="8629650" y="2819400"/>
          <p14:tracePt t="100784" x="8629650" y="2816225"/>
          <p14:tracePt t="100800" x="8629650" y="2806700"/>
          <p14:tracePt t="100817" x="8629650" y="2800350"/>
          <p14:tracePt t="100851" x="8629650" y="2790825"/>
          <p14:tracePt t="100894" x="8629650" y="2784475"/>
          <p14:tracePt t="100901" x="8629650" y="2781300"/>
          <p14:tracePt t="100917" x="8629650" y="2771775"/>
          <p14:tracePt t="100934" x="8620125" y="2762250"/>
          <p14:tracePt t="100950" x="8604250" y="2740025"/>
          <p14:tracePt t="100967" x="8588375" y="2733675"/>
          <p14:tracePt t="100985" x="8582025" y="2733675"/>
          <p14:tracePt t="101002" x="8578850" y="2733675"/>
          <p14:tracePt t="101023" x="8572500" y="2733675"/>
          <p14:tracePt t="101034" x="8569325" y="2733675"/>
          <p14:tracePt t="101051" x="8547100" y="2733675"/>
          <p14:tracePt t="101067" x="8518525" y="2724150"/>
          <p14:tracePt t="101084" x="8496300" y="2717800"/>
          <p14:tracePt t="101100" x="8474075" y="2717800"/>
          <p14:tracePt t="101117" x="8464550" y="2717800"/>
          <p14:tracePt t="101134" x="8455025" y="2717800"/>
          <p14:tracePt t="101152" x="8442325" y="2717800"/>
          <p14:tracePt t="101168" x="8426450" y="2717800"/>
          <p14:tracePt t="101184" x="8416925" y="2717800"/>
          <p14:tracePt t="101200" x="8401050" y="2717800"/>
          <p14:tracePt t="101217" x="8391525" y="2717800"/>
          <p14:tracePt t="101235" x="8382000" y="2717800"/>
          <p14:tracePt t="101273" x="8375650" y="2717800"/>
          <p14:tracePt t="101287" x="8372475" y="2717800"/>
          <p14:tracePt t="101302" x="8362950" y="2717800"/>
          <p14:tracePt t="101318" x="8353425" y="2717800"/>
          <p14:tracePt t="101333" x="8340725" y="2727325"/>
          <p14:tracePt t="101350" x="8321675" y="2746375"/>
          <p14:tracePt t="101367" x="8321675" y="2749550"/>
          <p14:tracePt t="101384" x="8321675" y="2755900"/>
          <p14:tracePt t="101423" x="8321675" y="2759075"/>
          <p14:tracePt t="101443" x="8321675" y="2765425"/>
          <p14:tracePt t="101451" x="8321675" y="2768600"/>
          <p14:tracePt t="101467" x="8321675" y="2774950"/>
          <p14:tracePt t="101485" x="8321675" y="2778125"/>
          <p14:tracePt t="102714" x="8315325" y="2797175"/>
          <p14:tracePt t="102721" x="8315325" y="2806700"/>
          <p14:tracePt t="102734" x="8302625" y="2828925"/>
          <p14:tracePt t="102751" x="8302625" y="2873375"/>
          <p14:tracePt t="102768" x="8302625" y="2927350"/>
          <p14:tracePt t="102784" x="8315325" y="3025775"/>
          <p14:tracePt t="102817" x="8353425" y="3197225"/>
          <p14:tracePt t="102851" x="8388350" y="3330575"/>
          <p14:tracePt t="102868" x="8401050" y="3384550"/>
          <p14:tracePt t="102884" x="8426450" y="3467100"/>
          <p14:tracePt t="102900" x="8439150" y="3505200"/>
          <p14:tracePt t="102917" x="8451850" y="3543300"/>
          <p14:tracePt t="102934" x="8458200" y="3578225"/>
          <p14:tracePt t="102950" x="8458200" y="3600450"/>
          <p14:tracePt t="102968" x="8464550" y="3609975"/>
          <p14:tracePt t="102985" x="8464550" y="3625850"/>
          <p14:tracePt t="103001" x="8464550" y="3629025"/>
          <p14:tracePt t="103018" x="8480425" y="3629025"/>
          <p14:tracePt t="103034" x="8489950" y="3629025"/>
          <p14:tracePt t="103051" x="8499475" y="3629025"/>
          <p14:tracePt t="103067" x="8515350" y="3622675"/>
          <p14:tracePt t="103083" x="8562975" y="3590925"/>
          <p14:tracePt t="103100" x="8607425" y="3540125"/>
          <p14:tracePt t="103117" x="8636000" y="3473450"/>
          <p14:tracePt t="103134" x="8683625" y="3406775"/>
          <p14:tracePt t="103151" x="8702675" y="3362325"/>
          <p14:tracePt t="103167" x="8715375" y="3324225"/>
          <p14:tracePt t="103184" x="8734425" y="3273425"/>
          <p14:tracePt t="103200" x="8747125" y="3251200"/>
          <p14:tracePt t="103217" x="8750300" y="3235325"/>
          <p14:tracePt t="103234" x="8756650" y="3219450"/>
          <p14:tracePt t="103251" x="8756650" y="3209925"/>
          <p14:tracePt t="103268" x="8756650" y="3200400"/>
          <p14:tracePt t="103284" x="8759825" y="3181350"/>
          <p14:tracePt t="103301" x="8766175" y="3171825"/>
          <p14:tracePt t="103317" x="8775700" y="3165475"/>
          <p14:tracePt t="103333" x="8775700" y="3155950"/>
          <p14:tracePt t="103367" x="8775700" y="3152775"/>
          <p14:tracePt t="105538" x="8782050" y="3140075"/>
          <p14:tracePt t="105545" x="8785225" y="3136900"/>
          <p14:tracePt t="105552" x="8791575" y="3130550"/>
          <p14:tracePt t="105567" x="8794750" y="3121025"/>
          <p14:tracePt t="105583" x="8807450" y="3117850"/>
          <p14:tracePt t="105601" x="8810625" y="3105150"/>
          <p14:tracePt t="105634" x="8832850" y="3079750"/>
          <p14:tracePt t="105667" x="8836025" y="3057525"/>
          <p14:tracePt t="105684" x="8842375" y="3048000"/>
          <p14:tracePt t="105701" x="8842375" y="3041650"/>
          <p14:tracePt t="105716" x="8845550" y="3032125"/>
          <p14:tracePt t="105734" x="8845550" y="3022600"/>
          <p14:tracePt t="105751" x="8858250" y="3003550"/>
          <p14:tracePt t="105767" x="8858250" y="2990850"/>
          <p14:tracePt t="105784" x="8858250" y="2981325"/>
          <p14:tracePt t="105801" x="8858250" y="2968625"/>
          <p14:tracePt t="105818" x="8858250" y="2952750"/>
          <p14:tracePt t="105834" x="8858250" y="2946400"/>
          <p14:tracePt t="105850" x="8858250" y="2936875"/>
          <p14:tracePt t="105866" x="8858250" y="2927350"/>
          <p14:tracePt t="105883" x="8858250" y="2917825"/>
          <p14:tracePt t="105901" x="8861425" y="2892425"/>
          <p14:tracePt t="105918" x="8867775" y="2870200"/>
          <p14:tracePt t="105935" x="8870950" y="2860675"/>
          <p14:tracePt t="105951" x="8877300" y="2835275"/>
          <p14:tracePt t="105967" x="8877300" y="2825750"/>
          <p14:tracePt t="105983" x="8877300" y="2816225"/>
          <p14:tracePt t="106000" x="8877300" y="2809875"/>
          <p14:tracePt t="107237" x="8877300" y="2813050"/>
          <p14:tracePt t="107243" x="8877300" y="2816225"/>
          <p14:tracePt t="107251" x="8877300" y="2822575"/>
          <p14:tracePt t="107267" x="8864600" y="2832100"/>
          <p14:tracePt t="107283" x="8851900" y="2841625"/>
          <p14:tracePt t="107300" x="8832850" y="2882900"/>
          <p14:tracePt t="107334" x="8801100" y="2994025"/>
          <p14:tracePt t="107367" x="8766175" y="3095625"/>
          <p14:tracePt t="107385" x="8743950" y="3238500"/>
          <p14:tracePt t="107401" x="8728075" y="3324225"/>
          <p14:tracePt t="107417" x="8702675" y="3422650"/>
          <p14:tracePt t="107433" x="8686800" y="3505200"/>
          <p14:tracePt t="107450" x="8664575" y="3629025"/>
          <p14:tracePt t="107467" x="8658225" y="3711575"/>
          <p14:tracePt t="107484" x="8651875" y="3810000"/>
          <p14:tracePt t="107500" x="8651875" y="3892550"/>
          <p14:tracePt t="107517" x="8651875" y="3975100"/>
          <p14:tracePt t="107534" x="8651875" y="4102100"/>
          <p14:tracePt t="107550" x="8651875" y="4162425"/>
          <p14:tracePt t="107567" x="8651875" y="4222750"/>
          <p14:tracePt t="107584" x="8651875" y="4318000"/>
          <p14:tracePt t="107600" x="8651875" y="4359275"/>
          <p14:tracePt t="107616" x="8651875" y="4403725"/>
          <p14:tracePt t="107635" x="8651875" y="4438650"/>
          <p14:tracePt t="107650" x="8651875" y="4448175"/>
          <p14:tracePt t="107667" x="8651875" y="4457700"/>
          <p14:tracePt t="107684" x="8651875" y="4467225"/>
          <p14:tracePt t="109156" x="8604250" y="4464050"/>
          <p14:tracePt t="109163" x="8512175" y="4454525"/>
          <p14:tracePt t="109170" x="8420100" y="4454525"/>
          <p14:tracePt t="109183" x="8229600" y="4454525"/>
          <p14:tracePt t="109199" x="7915275" y="4486275"/>
          <p14:tracePt t="109221" x="7372350" y="4594225"/>
          <p14:tracePt t="109242" x="6838950" y="4740275"/>
          <p14:tracePt t="109269" x="6289675" y="4876800"/>
          <p14:tracePt t="109302" x="5940425" y="4959350"/>
          <p14:tracePt t="109318" x="5686425" y="4997450"/>
          <p14:tracePt t="109333" x="5543550" y="5022850"/>
          <p14:tracePt t="109349" x="5416550" y="5032375"/>
          <p14:tracePt t="109367" x="5311775" y="5032375"/>
          <p14:tracePt t="109384" x="5172075" y="5032375"/>
          <p14:tracePt t="109400" x="5111750" y="5029200"/>
          <p14:tracePt t="109417" x="5067300" y="5006975"/>
          <p14:tracePt t="109433" x="5016500" y="4991100"/>
          <p14:tracePt t="109450" x="4968875" y="4956175"/>
          <p14:tracePt t="109466" x="4924425" y="4905375"/>
          <p14:tracePt t="109483" x="4886325" y="4854575"/>
          <p14:tracePt t="109500" x="4854575" y="4829175"/>
          <p14:tracePt t="109517" x="4832350" y="4797425"/>
          <p14:tracePt t="109534" x="4787900" y="4778375"/>
          <p14:tracePt t="109550" x="4743450" y="4759325"/>
          <p14:tracePt t="109568" x="4670425" y="4727575"/>
          <p14:tracePt t="109583" x="4594225" y="4711700"/>
          <p14:tracePt t="109600" x="4508500" y="4695825"/>
          <p14:tracePt t="109617" x="4438650" y="4695825"/>
          <p14:tracePt t="109633" x="4349750" y="4705350"/>
          <p14:tracePt t="109649" x="4295775" y="4733925"/>
          <p14:tracePt t="109666" x="4244975" y="4775200"/>
          <p14:tracePt t="109684" x="4146550" y="4899025"/>
          <p14:tracePt t="109701" x="4086225" y="5013325"/>
          <p14:tracePt t="109718" x="3997325" y="5207000"/>
          <p14:tracePt t="109733" x="3956050" y="5308600"/>
          <p14:tracePt t="109750" x="3933825" y="5394325"/>
          <p14:tracePt t="109766" x="3917950" y="5470525"/>
          <p14:tracePt t="109783" x="3917950" y="5556250"/>
          <p14:tracePt t="109801" x="3917950" y="5594350"/>
          <p14:tracePt t="109818" x="3917950" y="5632450"/>
          <p14:tracePt t="109834" x="3921125" y="5648325"/>
          <p14:tracePt t="109850" x="3924300" y="5657850"/>
          <p14:tracePt t="109867" x="3933825" y="5673725"/>
          <p14:tracePt t="109883" x="3952875" y="5695950"/>
          <p14:tracePt t="109899" x="3990975" y="5721350"/>
          <p14:tracePt t="109916" x="4038600" y="5756275"/>
          <p14:tracePt t="109933" x="4086225" y="5775325"/>
          <p14:tracePt t="109950" x="4124325" y="5788025"/>
          <p14:tracePt t="109968" x="4168775" y="5810250"/>
          <p14:tracePt t="109984" x="4203700" y="5810250"/>
          <p14:tracePt t="110000" x="4257675" y="5810250"/>
          <p14:tracePt t="110017" x="4406900" y="5826125"/>
          <p14:tracePt t="110033" x="4591050" y="5845175"/>
          <p14:tracePt t="110049" x="4787900" y="5883275"/>
          <p14:tracePt t="110068" x="5000625" y="5946775"/>
          <p14:tracePt t="110084" x="5102225" y="5988050"/>
          <p14:tracePt t="110100" x="5191125" y="6029325"/>
          <p14:tracePt t="110117" x="5302250" y="6108700"/>
          <p14:tracePt t="110133" x="5394325" y="6165850"/>
          <p14:tracePt t="110149" x="5562600" y="6257925"/>
          <p14:tracePt t="110166" x="5842000" y="6451600"/>
          <p14:tracePt t="110183" x="6000750" y="6565900"/>
          <p14:tracePt t="110200" x="6137275" y="6654800"/>
          <p14:tracePt t="110217" x="6276975" y="6721475"/>
          <p14:tracePt t="110233" x="6346825" y="6721475"/>
          <p14:tracePt t="110250" x="6438900" y="6721475"/>
          <p14:tracePt t="110267" x="6635750" y="6721475"/>
          <p14:tracePt t="110283" x="6794500" y="6721475"/>
          <p14:tracePt t="110300" x="6978650" y="6721475"/>
          <p14:tracePt t="110317" x="7216775" y="6721475"/>
          <p14:tracePt t="110333" x="7400925" y="6715125"/>
          <p14:tracePt t="110350" x="7566025" y="6642100"/>
          <p14:tracePt t="110367" x="7737475" y="6499225"/>
          <p14:tracePt t="110383" x="7874000" y="6388100"/>
          <p14:tracePt t="110400" x="7991475" y="6270625"/>
          <p14:tracePt t="110417" x="8153400" y="6026150"/>
          <p14:tracePt t="110433" x="8216900" y="5943600"/>
          <p14:tracePt t="110450" x="8261350" y="5883275"/>
          <p14:tracePt t="110467" x="8337550" y="5800725"/>
          <p14:tracePt t="110483" x="8401050" y="5730875"/>
          <p14:tracePt t="110500" x="8458200" y="5638800"/>
          <p14:tracePt t="110518" x="8531225" y="5518150"/>
          <p14:tracePt t="110533" x="8566150" y="5387975"/>
          <p14:tracePt t="110550" x="8582025" y="5245100"/>
          <p14:tracePt t="110566" x="8582025" y="5108575"/>
          <p14:tracePt t="110583" x="8582025" y="5076825"/>
          <p14:tracePt t="110599" x="8582025" y="5048250"/>
          <p14:tracePt t="110616" x="8582025" y="5032375"/>
          <p14:tracePt t="110633" x="8578850" y="5003800"/>
          <p14:tracePt t="110650" x="8559800" y="4959350"/>
          <p14:tracePt t="110654" x="8543925" y="4908550"/>
          <p14:tracePt t="110666" x="8474075" y="4806950"/>
          <p14:tracePt t="110683" x="8401050" y="4721225"/>
          <p14:tracePt t="110700" x="8315325" y="4648200"/>
          <p14:tracePt t="110716" x="8191500" y="4540250"/>
          <p14:tracePt t="110733" x="8112125" y="4492625"/>
          <p14:tracePt t="110750" x="8020050" y="4435475"/>
          <p14:tracePt t="110767" x="7781925" y="4343400"/>
          <p14:tracePt t="110783" x="7581900" y="4295775"/>
          <p14:tracePt t="110800" x="7407275" y="4248150"/>
          <p14:tracePt t="110817" x="7194550" y="4187825"/>
          <p14:tracePt t="110833" x="7105650" y="4156075"/>
          <p14:tracePt t="110849" x="7013575" y="4105275"/>
          <p14:tracePt t="110866" x="6816725" y="3978275"/>
          <p14:tracePt t="110883" x="6626225" y="3873500"/>
          <p14:tracePt t="110902" x="6219825" y="3702050"/>
          <p14:tracePt t="110918" x="6013450" y="3663950"/>
          <p14:tracePt t="110934" x="5807075" y="3635375"/>
          <p14:tracePt t="110950" x="5645150" y="3625850"/>
          <p14:tracePt t="110966" x="5483225" y="3625850"/>
          <p14:tracePt t="110983" x="5353050" y="3606800"/>
          <p14:tracePt t="111000" x="5216525" y="3600450"/>
          <p14:tracePt t="111017" x="5019675" y="3590925"/>
          <p14:tracePt t="111033" x="4848225" y="3581400"/>
          <p14:tracePt t="111050" x="4699000" y="3581400"/>
          <p14:tracePt t="111067" x="4476750" y="3622675"/>
          <p14:tracePt t="111085" x="4333875" y="3667125"/>
          <p14:tracePt t="111100" x="4229100" y="3736975"/>
          <p14:tracePt t="111116" x="4076700" y="3908425"/>
          <p14:tracePt t="111133" x="3984625" y="4064000"/>
          <p14:tracePt t="111150" x="3898900" y="4232275"/>
          <p14:tracePt t="111153" x="3873500" y="4295775"/>
          <p14:tracePt t="111167" x="3832225" y="4394200"/>
          <p14:tracePt t="111184" x="3790950" y="4483100"/>
          <p14:tracePt t="111200" x="3759200" y="4562475"/>
          <p14:tracePt t="111216" x="3724275" y="4667250"/>
          <p14:tracePt t="111233" x="3708400" y="4730750"/>
          <p14:tracePt t="111249" x="3695700" y="4765675"/>
          <p14:tracePt t="111266" x="3695700" y="4860925"/>
          <p14:tracePt t="111283" x="3702050" y="4921250"/>
          <p14:tracePt t="111300" x="3708400" y="4975225"/>
          <p14:tracePt t="111317" x="3714750" y="5029200"/>
          <p14:tracePt t="111334" x="3714750" y="5057775"/>
          <p14:tracePt t="111350" x="3714750" y="5080000"/>
          <p14:tracePt t="111367" x="3721100" y="5121275"/>
          <p14:tracePt t="111383" x="3743325" y="5146675"/>
          <p14:tracePt t="111399" x="3784600" y="5194300"/>
          <p14:tracePt t="111416" x="3854450" y="5248275"/>
          <p14:tracePt t="111433" x="3892550" y="5273675"/>
          <p14:tracePt t="111452" x="3914775" y="5308600"/>
          <p14:tracePt t="111467" x="3924300" y="5321300"/>
          <p14:tracePt t="111484" x="3930650" y="5330825"/>
          <p14:tracePt t="111500" x="3946525" y="5340350"/>
          <p14:tracePt t="111516" x="3987800" y="5362575"/>
          <p14:tracePt t="111533" x="4057650" y="5375275"/>
          <p14:tracePt t="111549" x="4156075" y="5391150"/>
          <p14:tracePt t="111566" x="4235450" y="5413375"/>
          <p14:tracePt t="111583" x="4264025" y="5432425"/>
          <p14:tracePt t="111600" x="4302125" y="5448300"/>
          <p14:tracePt t="111616" x="4311650" y="5457825"/>
          <p14:tracePt t="111633" x="4340225" y="5470525"/>
          <p14:tracePt t="111649" x="4387850" y="5502275"/>
          <p14:tracePt t="111653" x="4438650" y="5521325"/>
          <p14:tracePt t="111666" x="4524375" y="5553075"/>
          <p14:tracePt t="111683" x="4594225" y="5588000"/>
          <p14:tracePt t="111699" x="4651375" y="5616575"/>
          <p14:tracePt t="111716" x="4718050" y="5664200"/>
          <p14:tracePt t="111733" x="4746625" y="5676900"/>
          <p14:tracePt t="111750" x="4819650" y="5708650"/>
          <p14:tracePt t="111767" x="4899025" y="5740400"/>
          <p14:tracePt t="111783" x="5029200" y="5784850"/>
          <p14:tracePt t="111800" x="5241925" y="5829300"/>
          <p14:tracePt t="111816" x="5359400" y="5845175"/>
          <p14:tracePt t="111833" x="5413375" y="5851525"/>
          <p14:tracePt t="111850" x="5499100" y="5848350"/>
          <p14:tracePt t="111867" x="5543550" y="5829300"/>
          <p14:tracePt t="111883" x="5613400" y="5800725"/>
          <p14:tracePt t="111901" x="5730875" y="5737225"/>
          <p14:tracePt t="111916" x="5819775" y="5695950"/>
          <p14:tracePt t="111933" x="5930900" y="5661025"/>
          <p14:tracePt t="111950" x="6064250" y="5638800"/>
          <p14:tracePt t="111967" x="6115050" y="5638800"/>
          <p14:tracePt t="111983" x="6143625" y="5638800"/>
          <p14:tracePt t="112001" x="6172200" y="5626100"/>
          <p14:tracePt t="112017" x="6188075" y="5622925"/>
          <p14:tracePt t="112033" x="6210300" y="5616575"/>
          <p14:tracePt t="112050" x="6299200" y="5603875"/>
          <p14:tracePt t="112066" x="6350000" y="5603875"/>
          <p14:tracePt t="112083" x="6410325" y="5603875"/>
          <p14:tracePt t="112100" x="6480175" y="5603875"/>
          <p14:tracePt t="112116" x="6508750" y="5603875"/>
          <p14:tracePt t="112134" x="6537325" y="5603875"/>
          <p14:tracePt t="112150" x="6600825" y="5603875"/>
          <p14:tracePt t="112166" x="6670675" y="5594350"/>
          <p14:tracePt t="112183" x="6778625" y="5588000"/>
          <p14:tracePt t="112200" x="6908800" y="5572125"/>
          <p14:tracePt t="112216" x="7035800" y="5572125"/>
          <p14:tracePt t="112233" x="7143750" y="5553075"/>
          <p14:tracePt t="112250" x="7248525" y="5546725"/>
          <p14:tracePt t="112267" x="7302500" y="5540375"/>
          <p14:tracePt t="112284" x="7366000" y="5527675"/>
          <p14:tracePt t="112300" x="7454900" y="5505450"/>
          <p14:tracePt t="112317" x="7521575" y="5483225"/>
          <p14:tracePt t="112333" x="7585075" y="5470525"/>
          <p14:tracePt t="112350" x="7648575" y="5464175"/>
          <p14:tracePt t="112366" x="7677150" y="5464175"/>
          <p14:tracePt t="112383" x="7686675" y="5457825"/>
          <p14:tracePt t="112400" x="7705725" y="5454650"/>
          <p14:tracePt t="112416" x="7715250" y="5445125"/>
          <p14:tracePt t="112433" x="7727950" y="5429250"/>
          <p14:tracePt t="112449" x="7740650" y="5407025"/>
          <p14:tracePt t="112466" x="7759700" y="5397500"/>
          <p14:tracePt t="112483" x="7769225" y="5387975"/>
          <p14:tracePt t="112499" x="7772400" y="5368925"/>
          <p14:tracePt t="112516" x="7772400" y="5362575"/>
          <p14:tracePt t="112533" x="7772400" y="5359400"/>
          <p14:tracePt t="112549" x="7772400" y="5353050"/>
          <p14:tracePt t="112583" x="7772400" y="5346700"/>
          <p14:tracePt t="112599" x="7772400" y="5343525"/>
          <p14:tracePt t="112616" x="7772400" y="5337175"/>
          <p14:tracePt t="112636" x="7778750" y="5337175"/>
          <p14:tracePt t="112650" x="7781925" y="5337175"/>
          <p14:tracePt t="113570" x="7816850" y="5295900"/>
          <p14:tracePt t="113577" x="7883525" y="5222875"/>
          <p14:tracePt t="113585" x="7966075" y="5108575"/>
          <p14:tracePt t="113600" x="8089900" y="4829175"/>
          <p14:tracePt t="113616" x="8147050" y="4594225"/>
          <p14:tracePt t="113651" x="8210550" y="4184650"/>
          <p14:tracePt t="113688" x="8242300" y="3987800"/>
          <p14:tracePt t="113701" x="8255000" y="3943350"/>
          <p14:tracePt t="113716" x="8255000" y="3921125"/>
          <p14:tracePt t="113734" x="8255000" y="3898900"/>
          <p14:tracePt t="113750" x="8245475" y="3848100"/>
          <p14:tracePt t="113767" x="8232775" y="3803650"/>
          <p14:tracePt t="113784" x="8226425" y="3708400"/>
          <p14:tracePt t="113799" x="8226425" y="3648075"/>
          <p14:tracePt t="113816" x="8229600" y="3594100"/>
          <p14:tracePt t="113833" x="8235950" y="3556000"/>
          <p14:tracePt t="113850" x="8239125" y="3524250"/>
          <p14:tracePt t="113867" x="8251825" y="3492500"/>
          <p14:tracePt t="113884" x="8251825" y="3460750"/>
          <p14:tracePt t="113900" x="8251825" y="3435350"/>
          <p14:tracePt t="113916" x="8251825" y="3425825"/>
          <p14:tracePt t="113933" x="8251825" y="3422650"/>
          <p14:tracePt t="113966" x="8239125" y="3422650"/>
          <p14:tracePt t="113984" x="8220075" y="3422650"/>
          <p14:tracePt t="114000" x="8175625" y="3432175"/>
          <p14:tracePt t="114017" x="8112125" y="3444875"/>
          <p14:tracePt t="114034" x="8016875" y="3479800"/>
          <p14:tracePt t="114050" x="7962900" y="3508375"/>
          <p14:tracePt t="114066" x="7921625" y="3543300"/>
          <p14:tracePt t="114083" x="7877175" y="3578225"/>
          <p14:tracePt t="114099" x="7839075" y="3619500"/>
          <p14:tracePt t="114116" x="7813675" y="3641725"/>
          <p14:tracePt t="114133" x="7769225" y="3686175"/>
          <p14:tracePt t="114149" x="7747000" y="3705225"/>
          <p14:tracePt t="114166" x="7715250" y="3724275"/>
          <p14:tracePt t="114183" x="7702550" y="3740150"/>
          <p14:tracePt t="114199" x="7689850" y="3749675"/>
          <p14:tracePt t="114216" x="7677150" y="3759200"/>
          <p14:tracePt t="114233" x="7661275" y="3778250"/>
          <p14:tracePt t="114249" x="7651750" y="3787775"/>
          <p14:tracePt t="114266" x="7645400" y="3794125"/>
          <p14:tracePt t="114284" x="7629525" y="3810000"/>
          <p14:tracePt t="114300" x="7626350" y="3825875"/>
          <p14:tracePt t="114316" x="7620000" y="3835400"/>
          <p14:tracePt t="114333" x="7610475" y="3848100"/>
          <p14:tracePt t="114349" x="7597775" y="3879850"/>
          <p14:tracePt t="114366" x="7588250" y="3902075"/>
          <p14:tracePt t="114384" x="7543800" y="3946525"/>
          <p14:tracePt t="114400" x="7502525" y="3971925"/>
          <p14:tracePt t="114417" x="7464425" y="4003675"/>
          <p14:tracePt t="114434" x="7419975" y="4041775"/>
          <p14:tracePt t="114450" x="7394575" y="4089400"/>
          <p14:tracePt t="114466" x="7362825" y="4121150"/>
          <p14:tracePt t="114483" x="7331075" y="4184650"/>
          <p14:tracePt t="114499" x="7302500" y="4232275"/>
          <p14:tracePt t="114516" x="7277100" y="4279900"/>
          <p14:tracePt t="114533" x="7239000" y="4337050"/>
          <p14:tracePt t="114550" x="7213600" y="4368800"/>
          <p14:tracePt t="114567" x="7200900" y="4406900"/>
          <p14:tracePt t="114583" x="7175500" y="4470400"/>
          <p14:tracePt t="114600" x="7162800" y="4508500"/>
          <p14:tracePt t="114616" x="7150100" y="4552950"/>
          <p14:tracePt t="114634" x="7150100" y="4616450"/>
          <p14:tracePt t="114649" x="7143750" y="4651375"/>
          <p14:tracePt t="114666" x="7143750" y="4683125"/>
          <p14:tracePt t="114684" x="7143750" y="4743450"/>
          <p14:tracePt t="114700" x="7143750" y="4787900"/>
          <p14:tracePt t="114717" x="7153275" y="4851400"/>
          <p14:tracePt t="114733" x="7172325" y="4914900"/>
          <p14:tracePt t="114750" x="7191375" y="4946650"/>
          <p14:tracePt t="114766" x="7204075" y="4978400"/>
          <p14:tracePt t="114782" x="7210425" y="5019675"/>
          <p14:tracePt t="114799" x="7216775" y="5041900"/>
          <p14:tracePt t="114817" x="7219950" y="5064125"/>
          <p14:tracePt t="114833" x="7239000" y="5111750"/>
          <p14:tracePt t="114850" x="7261225" y="5159375"/>
          <p14:tracePt t="114867" x="7273925" y="5222875"/>
          <p14:tracePt t="114883" x="7292975" y="5305425"/>
          <p14:tracePt t="114900" x="7299325" y="5334000"/>
          <p14:tracePt t="114916" x="7305675" y="5365750"/>
          <p14:tracePt t="114933" x="7321550" y="5381625"/>
          <p14:tracePt t="115248" x="7343775" y="5413375"/>
          <p14:tracePt t="115255" x="7366000" y="5464175"/>
          <p14:tracePt t="115266" x="7400925" y="5505450"/>
          <p14:tracePt t="115283" x="7454900" y="5622925"/>
          <p14:tracePt t="115300" x="7486650" y="5661025"/>
          <p14:tracePt t="115316" x="7499350" y="5708650"/>
          <p14:tracePt t="115332" x="7518400" y="5756275"/>
          <p14:tracePt t="115349" x="7531100" y="5794375"/>
          <p14:tracePt t="115365" x="7559675" y="5842000"/>
          <p14:tracePt t="115383" x="7591425" y="5915025"/>
          <p14:tracePt t="115400" x="7610475" y="5959475"/>
          <p14:tracePt t="115417" x="7623175" y="5997575"/>
          <p14:tracePt t="115433" x="7642225" y="6042025"/>
          <p14:tracePt t="115449" x="7654925" y="6070600"/>
          <p14:tracePt t="115466" x="7670800" y="6089650"/>
          <p14:tracePt t="115482" x="7686675" y="6102350"/>
          <p14:tracePt t="115499" x="7702550" y="6115050"/>
          <p14:tracePt t="115518" x="7743825" y="6137275"/>
          <p14:tracePt t="115533" x="7769225" y="6149975"/>
          <p14:tracePt t="115550" x="7804150" y="6149975"/>
          <p14:tracePt t="115567" x="7845425" y="6149975"/>
          <p14:tracePt t="115583" x="7867650" y="6149975"/>
          <p14:tracePt t="115599" x="7889875" y="6149975"/>
          <p14:tracePt t="115615" x="7924800" y="6149975"/>
          <p14:tracePt t="115632" x="7988300" y="6149975"/>
          <p14:tracePt t="115649" x="8016875" y="6149975"/>
          <p14:tracePt t="115667" x="8064500" y="6146800"/>
          <p14:tracePt t="115683" x="8096250" y="6140450"/>
          <p14:tracePt t="115700" x="8118475" y="6127750"/>
          <p14:tracePt t="115717" x="8134350" y="6108700"/>
          <p14:tracePt t="115733" x="8156575" y="6096000"/>
          <p14:tracePt t="115749" x="8178800" y="6086475"/>
          <p14:tracePt t="115765" x="8204200" y="6073775"/>
          <p14:tracePt t="115782" x="8239125" y="6048375"/>
          <p14:tracePt t="115799" x="8277225" y="6029325"/>
          <p14:tracePt t="115817" x="8328025" y="5984875"/>
          <p14:tracePt t="115833" x="8362950" y="5946775"/>
          <p14:tracePt t="115850" x="8394700" y="5899150"/>
          <p14:tracePt t="115867" x="8435975" y="5822950"/>
          <p14:tracePt t="115883" x="8470900" y="5765800"/>
          <p14:tracePt t="115899" x="8483600" y="5721350"/>
          <p14:tracePt t="115915" x="8496300" y="5699125"/>
          <p14:tracePt t="115932" x="8515350" y="5648325"/>
          <p14:tracePt t="115949" x="8531225" y="5626100"/>
          <p14:tracePt t="115967" x="8550275" y="5559425"/>
          <p14:tracePt t="115983" x="8566150" y="5508625"/>
          <p14:tracePt t="116000" x="8572500" y="5413375"/>
          <p14:tracePt t="116017" x="8569325" y="5292725"/>
          <p14:tracePt t="116033" x="8562975" y="5241925"/>
          <p14:tracePt t="116050" x="8550275" y="5210175"/>
          <p14:tracePt t="116067" x="8537575" y="5168900"/>
          <p14:tracePt t="116083" x="8534400" y="5159375"/>
          <p14:tracePt t="116100" x="8534400" y="5130800"/>
          <p14:tracePt t="116117" x="8518525" y="5073650"/>
          <p14:tracePt t="116133" x="8518525" y="5032375"/>
          <p14:tracePt t="116150" x="8512175" y="4987925"/>
          <p14:tracePt t="116167" x="8493125" y="4921250"/>
          <p14:tracePt t="116183" x="8480425" y="4892675"/>
          <p14:tracePt t="116199" x="8470900" y="4860925"/>
          <p14:tracePt t="116216" x="8445500" y="4803775"/>
          <p14:tracePt t="116232" x="8432800" y="4765675"/>
          <p14:tracePt t="116250" x="8420100" y="4721225"/>
          <p14:tracePt t="116266" x="8391525" y="4648200"/>
          <p14:tracePt t="116283" x="8366125" y="4600575"/>
          <p14:tracePt t="116300" x="8353425" y="4562475"/>
          <p14:tracePt t="116317" x="8331200" y="4521200"/>
          <p14:tracePt t="116333" x="8318500" y="4489450"/>
          <p14:tracePt t="116349" x="8305800" y="4467225"/>
          <p14:tracePt t="116366" x="8286750" y="4425950"/>
          <p14:tracePt t="116383" x="8261350" y="4394200"/>
          <p14:tracePt t="116400" x="8242300" y="4346575"/>
          <p14:tracePt t="116417" x="8201025" y="4279900"/>
          <p14:tracePt t="116433" x="8185150" y="4248150"/>
          <p14:tracePt t="116450" x="8172450" y="4219575"/>
          <p14:tracePt t="116466" x="8156575" y="4203700"/>
          <p14:tracePt t="116483" x="8140700" y="4194175"/>
          <p14:tracePt t="116500" x="8131175" y="4178300"/>
          <p14:tracePt t="116516" x="8112125" y="4162425"/>
          <p14:tracePt t="116532" x="8080375" y="4152900"/>
          <p14:tracePt t="116550" x="8048625" y="4140200"/>
          <p14:tracePt t="116566" x="7943850" y="4124325"/>
          <p14:tracePt t="116583" x="7848600" y="4140200"/>
          <p14:tracePt t="116600" x="7718425" y="4165600"/>
          <p14:tracePt t="116616" x="7562850" y="4276725"/>
          <p14:tracePt t="116632" x="7470775" y="4422775"/>
          <p14:tracePt t="116649" x="7397750" y="4603750"/>
          <p14:tracePt t="116666" x="7327900" y="4946650"/>
          <p14:tracePt t="116683" x="7327900" y="5229225"/>
          <p14:tracePt t="116700" x="7327900" y="5432425"/>
          <p14:tracePt t="116716" x="7327900" y="5727700"/>
          <p14:tracePt t="116732" x="7327900" y="5876925"/>
          <p14:tracePt t="116749" x="7327900" y="5981700"/>
          <p14:tracePt t="116766" x="7327900" y="6130925"/>
          <p14:tracePt t="116782" x="7334250" y="6235700"/>
          <p14:tracePt t="116799" x="7350125" y="6321425"/>
          <p14:tracePt t="116816" x="7366000" y="6442075"/>
          <p14:tracePt t="116833" x="7381875" y="6537325"/>
          <p14:tracePt t="116850" x="7397750" y="6613525"/>
          <p14:tracePt t="116866" x="7423150" y="6686550"/>
          <p14:tracePt t="116883" x="7429500" y="6708775"/>
          <p14:tracePt t="116899" x="7429500" y="6724650"/>
          <p14:tracePt t="116915" x="7429500" y="6743700"/>
          <p14:tracePt t="116932" x="7429500" y="6753225"/>
          <p14:tracePt t="116949" x="7429500" y="6762750"/>
          <p14:tracePt t="116966" x="7435850" y="6772275"/>
          <p14:tracePt t="116983" x="7445375" y="6772275"/>
          <p14:tracePt t="117000" x="7454900" y="6772275"/>
          <p14:tracePt t="117016" x="7493000" y="6702425"/>
          <p14:tracePt t="117033" x="7524750" y="6635750"/>
          <p14:tracePt t="117049" x="7550150" y="6588125"/>
          <p14:tracePt t="117065" x="7569200" y="6543675"/>
          <p14:tracePt t="117082" x="7569200" y="6534150"/>
          <p14:tracePt t="117099" x="7569200" y="6524625"/>
          <p14:tracePt t="117116" x="7581900" y="6508750"/>
          <p14:tracePt t="117133" x="7594600" y="6499225"/>
          <p14:tracePt t="117150" x="7613650" y="6496050"/>
          <p14:tracePt t="117166" x="7648575" y="6489700"/>
          <p14:tracePt t="117182" x="7699375" y="6477000"/>
          <p14:tracePt t="117199" x="7762875" y="6467475"/>
          <p14:tracePt t="117215" x="7851775" y="6454775"/>
          <p14:tracePt t="117232" x="7896225" y="6454775"/>
          <p14:tracePt t="117249" x="7931150" y="6454775"/>
          <p14:tracePt t="117266" x="7966075" y="6454775"/>
          <p14:tracePt t="117282" x="7985125" y="6454775"/>
          <p14:tracePt t="117299" x="8001000" y="6454775"/>
          <p14:tracePt t="117315" x="8045450" y="6470650"/>
          <p14:tracePt t="117332" x="8067675" y="6480175"/>
          <p14:tracePt t="117349" x="8105775" y="6486525"/>
          <p14:tracePt t="117366" x="8140700" y="6499225"/>
          <p14:tracePt t="117383" x="8150225" y="6502400"/>
          <p14:tracePt t="117400" x="8162925" y="6502400"/>
          <p14:tracePt t="117417" x="8172450" y="6502400"/>
          <p14:tracePt t="117502" x="8166100" y="6502400"/>
          <p14:tracePt t="117509" x="8162925" y="6502400"/>
          <p14:tracePt t="117517" x="8147050" y="6502400"/>
          <p14:tracePt t="117533" x="8124825" y="6502400"/>
          <p14:tracePt t="117550" x="8096250" y="6502400"/>
          <p14:tracePt t="117566" x="8054975" y="6502400"/>
          <p14:tracePt t="117583" x="8032750" y="6502400"/>
          <p14:tracePt t="117599" x="8023225" y="6502400"/>
          <p14:tracePt t="117615" x="8007350" y="6502400"/>
          <p14:tracePt t="117632" x="7997825" y="6502400"/>
          <p14:tracePt t="117649" x="7969250" y="6502400"/>
          <p14:tracePt t="117666" x="7905750" y="6492875"/>
          <p14:tracePt t="117683" x="7854950" y="6492875"/>
          <p14:tracePt t="117701" x="7813675" y="6492875"/>
          <p14:tracePt t="117716" x="7797800" y="6492875"/>
          <p14:tracePt t="117732" x="7788275" y="6492875"/>
          <p14:tracePt t="117749" x="7778750" y="6492875"/>
          <p14:tracePt t="117766" x="7766050" y="6492875"/>
          <p14:tracePt t="117782" x="7750175" y="6492875"/>
          <p14:tracePt t="117879" x="7743825" y="6492875"/>
          <p14:tracePt t="117886" x="7740650" y="6492875"/>
          <p14:tracePt t="117900" x="7731125" y="6492875"/>
          <p14:tracePt t="117916" x="7721600" y="6492875"/>
          <p14:tracePt t="117950" x="7715250" y="6492875"/>
          <p14:tracePt t="118000" x="7718425" y="6492875"/>
          <p14:tracePt t="118007" x="7721600" y="6489700"/>
          <p14:tracePt t="118015" x="7734300" y="6483350"/>
          <p14:tracePt t="118033" x="7762875" y="6470650"/>
          <p14:tracePt t="118050" x="7804150" y="6451600"/>
          <p14:tracePt t="118066" x="7842250" y="6451600"/>
          <p14:tracePt t="118083" x="7880350" y="6445250"/>
          <p14:tracePt t="118100" x="7956550" y="6445250"/>
          <p14:tracePt t="118116" x="8007350" y="6445250"/>
          <p14:tracePt t="118132" x="8070850" y="6432550"/>
          <p14:tracePt t="118149" x="8134350" y="6426200"/>
          <p14:tracePt t="118165" x="8156575" y="6426200"/>
          <p14:tracePt t="118182" x="8166100" y="6426200"/>
          <p14:tracePt t="118200" x="8181975" y="6426200"/>
          <p14:tracePt t="118323" x="8178800" y="6426200"/>
          <p14:tracePt t="118330" x="8175625" y="6426200"/>
          <p14:tracePt t="118336" x="8169275" y="6426200"/>
          <p14:tracePt t="118350" x="8159750" y="6426200"/>
          <p14:tracePt t="118366" x="8143875" y="6426200"/>
          <p14:tracePt t="118383" x="8134350" y="6426200"/>
          <p14:tracePt t="118399" x="8115300" y="6426200"/>
          <p14:tracePt t="118415" x="8083550" y="6426200"/>
          <p14:tracePt t="118433" x="8042275" y="6426200"/>
          <p14:tracePt t="118449" x="7956550" y="6426200"/>
          <p14:tracePt t="118466" x="7924800" y="6426200"/>
          <p14:tracePt t="118483" x="7896225" y="6429375"/>
          <p14:tracePt t="118500" x="7880350" y="6429375"/>
          <p14:tracePt t="118516" x="7870825" y="6429375"/>
          <p14:tracePt t="118533" x="7861300" y="6429375"/>
          <p14:tracePt t="118549" x="7842250" y="6429375"/>
          <p14:tracePt t="118582" x="7835900" y="6429375"/>
          <p14:tracePt t="118651" x="7835900" y="6426200"/>
          <p14:tracePt t="118658" x="7835900" y="6423025"/>
          <p14:tracePt t="118667" x="7835900" y="6416675"/>
          <p14:tracePt t="118683" x="7835900" y="6407150"/>
          <p14:tracePt t="118699" x="7835900" y="6388100"/>
          <p14:tracePt t="118715" x="7835900" y="6378575"/>
          <p14:tracePt t="119948" x="7854950" y="6330950"/>
          <p14:tracePt t="119955" x="7870825" y="6261100"/>
          <p14:tracePt t="119966" x="7889875" y="6200775"/>
          <p14:tracePt t="119983" x="7940675" y="6051550"/>
          <p14:tracePt t="120000" x="7962900" y="5953125"/>
          <p14:tracePt t="120017" x="7978775" y="5867400"/>
          <p14:tracePt t="120033" x="7994650" y="5756275"/>
          <p14:tracePt t="120065" x="7994650" y="5654675"/>
          <p14:tracePt t="120099" x="7994650" y="5546725"/>
          <p14:tracePt t="120116" x="7994650" y="5511800"/>
          <p14:tracePt t="120133" x="7994650" y="5441950"/>
          <p14:tracePt t="120149" x="7985125" y="5397500"/>
          <p14:tracePt t="120166" x="7978775" y="5375275"/>
          <p14:tracePt t="120183" x="7972425" y="5334000"/>
          <p14:tracePt t="120199" x="7966075" y="5302250"/>
          <p14:tracePt t="120215" x="7966075" y="5280025"/>
          <p14:tracePt t="120232" x="7962900" y="5219700"/>
          <p14:tracePt t="120248" x="7962900" y="5159375"/>
          <p14:tracePt t="120266" x="7962900" y="5099050"/>
          <p14:tracePt t="120283" x="7962900" y="5026025"/>
          <p14:tracePt t="120298" x="7978775" y="4972050"/>
          <p14:tracePt t="120315" x="7978775" y="4921250"/>
          <p14:tracePt t="120333" x="7985125" y="4816475"/>
          <p14:tracePt t="120349" x="7985125" y="4765675"/>
          <p14:tracePt t="120365" x="7985125" y="4727575"/>
          <p14:tracePt t="120383" x="7985125" y="4673600"/>
          <p14:tracePt t="120398" x="7985125" y="4635500"/>
          <p14:tracePt t="120415" x="7985125" y="4600575"/>
          <p14:tracePt t="120432" x="7985125" y="4514850"/>
          <p14:tracePt t="120449" x="7985125" y="4476750"/>
          <p14:tracePt t="120465" x="7981950" y="4432300"/>
          <p14:tracePt t="120483" x="7981950" y="4400550"/>
          <p14:tracePt t="120499" x="7975600" y="4391025"/>
          <p14:tracePt t="120516" x="7975600" y="4381500"/>
          <p14:tracePt t="120533" x="7975600" y="4365625"/>
          <p14:tracePt t="120549" x="7975600" y="4362450"/>
          <p14:tracePt t="120566" x="7972425" y="4349750"/>
          <p14:tracePt t="120582" x="7972425" y="4346575"/>
          <p14:tracePt t="120599" x="7972425" y="4340225"/>
          <p14:tracePt t="120615" x="7972425" y="4337050"/>
          <p14:tracePt t="120633" x="7972425" y="4321175"/>
          <p14:tracePt t="120648" x="7972425" y="4311650"/>
          <p14:tracePt t="120666" x="7972425" y="4295775"/>
          <p14:tracePt t="120683" x="7966075" y="4283075"/>
          <p14:tracePt t="120699" x="7966075" y="4276725"/>
          <p14:tracePt t="120716" x="7966075" y="4273550"/>
          <p14:tracePt t="120962" x="7962900" y="4273550"/>
          <p14:tracePt t="120970" x="7950200" y="4286250"/>
          <p14:tracePt t="120983" x="7940675" y="4295775"/>
          <p14:tracePt t="120999" x="7937500" y="4305300"/>
          <p14:tracePt t="121015" x="7924800" y="4314825"/>
          <p14:tracePt t="121032" x="7908925" y="4346575"/>
          <p14:tracePt t="121065" x="7886700" y="4400550"/>
          <p14:tracePt t="121099" x="7842250" y="4467225"/>
          <p14:tracePt t="121116" x="7832725" y="4492625"/>
          <p14:tracePt t="121133" x="7813675" y="4527550"/>
          <p14:tracePt t="121149" x="7804150" y="4543425"/>
          <p14:tracePt t="121165" x="7788275" y="4552950"/>
          <p14:tracePt t="121182" x="7772400" y="4587875"/>
          <p14:tracePt t="121198" x="7759700" y="4603750"/>
          <p14:tracePt t="121215" x="7750175" y="4625975"/>
          <p14:tracePt t="121232" x="7727950" y="4654550"/>
          <p14:tracePt t="121249" x="7718425" y="4670425"/>
          <p14:tracePt t="121266" x="7705725" y="4686300"/>
          <p14:tracePt t="121268" x="7702550" y="4689475"/>
          <p14:tracePt t="121282" x="7696200" y="4702175"/>
          <p14:tracePt t="121299" x="7696200" y="4711700"/>
          <p14:tracePt t="121315" x="7696200" y="4721225"/>
          <p14:tracePt t="121332" x="7696200" y="4740275"/>
          <p14:tracePt t="121349" x="7696200" y="4749800"/>
          <p14:tracePt t="121367" x="7696200" y="4759325"/>
          <p14:tracePt t="121382" x="7696200" y="4778375"/>
          <p14:tracePt t="121399" x="7696200" y="4791075"/>
          <p14:tracePt t="121416" x="7696200" y="4800600"/>
          <p14:tracePt t="121432" x="7696200" y="4813300"/>
          <p14:tracePt t="121448" x="7696200" y="4829175"/>
          <p14:tracePt t="121465" x="7696200" y="4838700"/>
          <p14:tracePt t="121482" x="7696200" y="4854575"/>
          <p14:tracePt t="121499" x="7696200" y="4864100"/>
          <p14:tracePt t="121517" x="7696200" y="4883150"/>
          <p14:tracePt t="121532" x="7696200" y="4905375"/>
          <p14:tracePt t="121549" x="7696200" y="4933950"/>
          <p14:tracePt t="121566" x="7696200" y="4962525"/>
          <p14:tracePt t="121582" x="7696200" y="5003800"/>
          <p14:tracePt t="121598" x="7696200" y="5026025"/>
          <p14:tracePt t="121617" x="7696200" y="5051425"/>
          <p14:tracePt t="121632" x="7696200" y="5060950"/>
          <p14:tracePt t="121649" x="7696200" y="5070475"/>
          <p14:tracePt t="121667" x="7696200" y="5086350"/>
          <p14:tracePt t="121682" x="7696200" y="5102225"/>
          <p14:tracePt t="121699" x="7696200" y="5111750"/>
          <p14:tracePt t="121716" x="7696200" y="5124450"/>
          <p14:tracePt t="121732" x="7696200" y="5133975"/>
          <p14:tracePt t="121749" x="7699375" y="5140325"/>
          <p14:tracePt t="121766" x="7712075" y="5140325"/>
          <p14:tracePt t="121782" x="7721600" y="5140325"/>
          <p14:tracePt t="121799" x="7731125" y="5137150"/>
          <p14:tracePt t="121816" x="7766050" y="5127625"/>
          <p14:tracePt t="121832" x="7781925" y="5118100"/>
          <p14:tracePt t="121849" x="7804150" y="5105400"/>
          <p14:tracePt t="121866" x="7816850" y="5086350"/>
          <p14:tracePt t="121882" x="7826375" y="5076825"/>
          <p14:tracePt t="121899" x="7839075" y="5060950"/>
          <p14:tracePt t="121916" x="7867650" y="5010150"/>
          <p14:tracePt t="121932" x="7883525" y="4965700"/>
          <p14:tracePt t="121949" x="7893050" y="4933950"/>
          <p14:tracePt t="121967" x="7912100" y="4892675"/>
          <p14:tracePt t="121982" x="7912100" y="4870450"/>
          <p14:tracePt t="121999" x="7918450" y="4841875"/>
          <p14:tracePt t="122016" x="7924800" y="4778375"/>
          <p14:tracePt t="122032" x="7931150" y="4733925"/>
          <p14:tracePt t="122049" x="7931150" y="4683125"/>
          <p14:tracePt t="122066" x="7937500" y="4619625"/>
          <p14:tracePt t="122082" x="7937500" y="4591050"/>
          <p14:tracePt t="122099" x="7943850" y="4565650"/>
          <p14:tracePt t="122116" x="7943850" y="4527550"/>
          <p14:tracePt t="122132" x="7943850" y="4505325"/>
          <p14:tracePt t="122149" x="7940675" y="4467225"/>
          <p14:tracePt t="122166" x="7934325" y="4419600"/>
          <p14:tracePt t="122182" x="7927975" y="4397375"/>
          <p14:tracePt t="122199" x="7927975" y="4375150"/>
          <p14:tracePt t="122217" x="7927975" y="4340225"/>
          <p14:tracePt t="122232" x="7927975" y="4318000"/>
          <p14:tracePt t="122248" x="7927975" y="4295775"/>
          <p14:tracePt t="122266" x="7927975" y="4283075"/>
          <p14:tracePt t="122282" x="7927975" y="4273550"/>
          <p14:tracePt t="122298" x="7927975" y="4257675"/>
          <p14:tracePt t="122316" x="7927975" y="4251325"/>
          <p14:tracePt t="122348" x="7927975" y="4248150"/>
          <p14:tracePt t="122595" x="7927975" y="4254500"/>
          <p14:tracePt t="122602" x="7927975" y="4270375"/>
          <p14:tracePt t="122616" x="7927975" y="4292600"/>
          <p14:tracePt t="122632" x="7921625" y="4324350"/>
          <p14:tracePt t="122649" x="7915275" y="4346575"/>
          <p14:tracePt t="122666" x="7912100" y="4365625"/>
          <p14:tracePt t="122682" x="7912100" y="4381500"/>
          <p14:tracePt t="122699" x="7912100" y="4391025"/>
          <p14:tracePt t="122715" x="7905750" y="4406900"/>
          <p14:tracePt t="122731" x="7905750" y="4416425"/>
          <p14:tracePt t="122748" x="7905750" y="4432300"/>
          <p14:tracePt t="122765" x="7902575" y="4445000"/>
          <p14:tracePt t="122782" x="7902575" y="4454525"/>
          <p14:tracePt t="122799" x="7896225" y="4464050"/>
          <p14:tracePt t="122804" x="7896225" y="4476750"/>
          <p14:tracePt t="122815" x="7886700" y="4486275"/>
          <p14:tracePt t="122832" x="7886700" y="4495800"/>
          <p14:tracePt t="122849" x="7880350" y="4505325"/>
          <p14:tracePt t="122865" x="7870825" y="4524375"/>
          <p14:tracePt t="122882" x="7867650" y="4540250"/>
          <p14:tracePt t="122898" x="7848600" y="4565650"/>
          <p14:tracePt t="122916" x="7835900" y="4606925"/>
          <p14:tracePt t="122932" x="7832725" y="4616450"/>
          <p14:tracePt t="122948" x="7823200" y="4625975"/>
          <p14:tracePt t="122965" x="7816850" y="4645025"/>
          <p14:tracePt t="122982" x="7810500" y="4657725"/>
          <p14:tracePt t="122999" x="7810500" y="4667250"/>
          <p14:tracePt t="123015" x="7800975" y="4692650"/>
          <p14:tracePt t="123032" x="7794625" y="4714875"/>
          <p14:tracePt t="123048" x="7788275" y="4759325"/>
          <p14:tracePt t="123066" x="7775575" y="4816475"/>
          <p14:tracePt t="123082" x="7775575" y="4845050"/>
          <p14:tracePt t="123099" x="7775575" y="4873625"/>
          <p14:tracePt t="123116" x="7775575" y="4889500"/>
          <p14:tracePt t="123132" x="7775575" y="4899025"/>
          <p14:tracePt t="123148" x="7775575" y="4908550"/>
          <p14:tracePt t="123165" x="7775575" y="4924425"/>
          <p14:tracePt t="123181" x="7775575" y="4927600"/>
          <p14:tracePt t="123198" x="7775575" y="4933950"/>
          <p14:tracePt t="123301" x="7775575" y="4930775"/>
          <p14:tracePt t="123307" x="7778750" y="4927600"/>
          <p14:tracePt t="123315" x="7781925" y="4914900"/>
          <p14:tracePt t="123331" x="7794625" y="4899025"/>
          <p14:tracePt t="123349" x="7810500" y="4876800"/>
          <p14:tracePt t="123366" x="7823200" y="4835525"/>
          <p14:tracePt t="123382" x="7823200" y="4813300"/>
          <p14:tracePt t="123399" x="7829550" y="4784725"/>
          <p14:tracePt t="123415" x="7839075" y="4762500"/>
          <p14:tracePt t="123432" x="7848600" y="4752975"/>
          <p14:tracePt t="123448" x="7864475" y="4730750"/>
          <p14:tracePt t="123465" x="7870825" y="4699000"/>
          <p14:tracePt t="123482" x="7883525" y="4660900"/>
          <p14:tracePt t="123500" x="7883525" y="4581525"/>
          <p14:tracePt t="123516" x="7883525" y="4540250"/>
          <p14:tracePt t="123532" x="7883525" y="4508500"/>
          <p14:tracePt t="123550" x="7883525" y="4476750"/>
          <p14:tracePt t="123565" x="7883525" y="4467225"/>
          <p14:tracePt t="123581" x="7883525" y="4454525"/>
          <p14:tracePt t="123598" x="7883525" y="4441825"/>
          <p14:tracePt t="123615" x="7883525" y="4425950"/>
          <p14:tracePt t="123632" x="7883525" y="4422775"/>
          <p14:tracePt t="123650" x="7883525" y="4410075"/>
          <p14:tracePt t="123666" x="7883525" y="4397375"/>
          <p14:tracePt t="123682" x="7883525" y="4387850"/>
          <p14:tracePt t="123698" x="7883525" y="4378325"/>
          <p14:tracePt t="123715" x="7883525" y="4371975"/>
          <p14:tracePt t="123749" x="7883525" y="4365625"/>
          <p14:tracePt t="123766" x="7883525" y="4362450"/>
          <p14:tracePt t="123786" x="7883525" y="4356100"/>
          <p14:tracePt t="123872" x="7883525" y="4346575"/>
          <p14:tracePt t="124792" x="7880350" y="4356100"/>
          <p14:tracePt t="124799" x="7874000" y="4381500"/>
          <p14:tracePt t="124815" x="7858125" y="4467225"/>
          <p14:tracePt t="124832" x="7845425" y="4552950"/>
          <p14:tracePt t="124835" x="7835900" y="4600575"/>
          <p14:tracePt t="124865" x="7804150" y="4781550"/>
          <p14:tracePt t="124899" x="7788275" y="4984750"/>
          <p14:tracePt t="124916" x="7788275" y="5045075"/>
          <p14:tracePt t="124932" x="7788275" y="5095875"/>
          <p14:tracePt t="124949" x="7788275" y="5181600"/>
          <p14:tracePt t="124965" x="7788275" y="5241925"/>
          <p14:tracePt t="124982" x="7788275" y="5276850"/>
          <p14:tracePt t="124999" x="7791450" y="5318125"/>
          <p14:tracePt t="125016" x="7791450" y="5327650"/>
          <p14:tracePt t="125032" x="7800975" y="5337175"/>
          <p14:tracePt t="125049" x="7829550" y="5349875"/>
          <p14:tracePt t="125065" x="7851775" y="5334000"/>
          <p14:tracePt t="125082" x="7889875" y="5314950"/>
          <p14:tracePt t="125099" x="7940675" y="5270500"/>
          <p14:tracePt t="125115" x="7972425" y="5245100"/>
          <p14:tracePt t="125131" x="8004175" y="5219700"/>
          <p14:tracePt t="125148" x="8054975" y="5168900"/>
          <p14:tracePt t="125165" x="8083550" y="5121275"/>
          <p14:tracePt t="125182" x="8124825" y="5073650"/>
          <p14:tracePt t="125199" x="8201025" y="4981575"/>
          <p14:tracePt t="125215" x="8229600" y="4924425"/>
          <p14:tracePt t="125232" x="8261350" y="4892675"/>
          <p14:tracePt t="125248" x="8277225" y="4873625"/>
          <p14:tracePt t="125264" x="8280400" y="4857750"/>
          <p14:tracePt t="125281" x="8280400" y="4851400"/>
          <p14:tracePt t="125377" x="8280400" y="4848225"/>
          <p14:tracePt t="125391" x="8280400" y="4841875"/>
          <p14:tracePt t="125405" x="8280400" y="4838700"/>
          <p14:tracePt t="125512" x="8274050" y="4838700"/>
          <p14:tracePt t="125520" x="8270875" y="4838700"/>
          <p14:tracePt t="125531" x="8264525" y="4838700"/>
          <p14:tracePt t="125548" x="8245475" y="4838700"/>
          <p14:tracePt t="125564" x="8235950" y="4838700"/>
          <p14:tracePt t="125582" x="8226425" y="4838700"/>
          <p14:tracePt t="125599" x="8204200" y="4838700"/>
          <p14:tracePt t="125615" x="8194675" y="4845050"/>
          <p14:tracePt t="125633" x="8181975" y="4857750"/>
          <p14:tracePt t="125649" x="8169275" y="4873625"/>
          <p14:tracePt t="125665" x="8153400" y="4883150"/>
          <p14:tracePt t="125682" x="8143875" y="4892675"/>
          <p14:tracePt t="125699" x="8131175" y="4908550"/>
          <p14:tracePt t="125714" x="8121650" y="4924425"/>
          <p14:tracePt t="125733" x="8099425" y="4940300"/>
          <p14:tracePt t="125749" x="8089900" y="4949825"/>
          <p14:tracePt t="125765" x="8080375" y="4959350"/>
          <p14:tracePt t="125783" x="8064500" y="4978400"/>
          <p14:tracePt t="125799" x="8048625" y="4991100"/>
          <p14:tracePt t="125815" x="8039100" y="5000625"/>
          <p14:tracePt t="125832" x="8026400" y="5013325"/>
          <p14:tracePt t="125848" x="8026400" y="5026025"/>
          <p14:tracePt t="125865" x="8016875" y="5035550"/>
          <p14:tracePt t="125883" x="8001000" y="5048250"/>
          <p14:tracePt t="125899" x="7991475" y="5057775"/>
          <p14:tracePt t="125915" x="7981950" y="5073650"/>
          <p14:tracePt t="125933" x="7959725" y="5089525"/>
          <p14:tracePt t="125949" x="7950200" y="5111750"/>
          <p14:tracePt t="125965" x="7937500" y="5133975"/>
          <p14:tracePt t="125982" x="7921625" y="5159375"/>
          <p14:tracePt t="125998" x="7902575" y="5191125"/>
          <p14:tracePt t="126015" x="7893050" y="5216525"/>
          <p14:tracePt t="126032" x="7874000" y="5257800"/>
          <p14:tracePt t="126048" x="7861300" y="5280025"/>
          <p14:tracePt t="126065" x="7845425" y="5311775"/>
          <p14:tracePt t="126083" x="7832725" y="5346700"/>
          <p14:tracePt t="126099" x="7832725" y="5368925"/>
          <p14:tracePt t="126115" x="7826375" y="5384800"/>
          <p14:tracePt t="126132" x="7820025" y="5410200"/>
          <p14:tracePt t="126148" x="7820025" y="5438775"/>
          <p14:tracePt t="126165" x="7816850" y="5461000"/>
          <p14:tracePt t="126182" x="7804150" y="5502275"/>
          <p14:tracePt t="126199" x="7791450" y="5524500"/>
          <p14:tracePt t="126215" x="7785100" y="5556250"/>
          <p14:tracePt t="126232" x="7785100" y="5581650"/>
          <p14:tracePt t="126249" x="7785100" y="5603875"/>
          <p14:tracePt t="126265" x="7785100" y="5626100"/>
          <p14:tracePt t="126282" x="7785100" y="5664200"/>
          <p14:tracePt t="126298" x="7785100" y="5686425"/>
          <p14:tracePt t="126314" x="7785100" y="5730875"/>
          <p14:tracePt t="126331" x="7785100" y="5794375"/>
          <p14:tracePt t="126348" x="7785100" y="5816600"/>
          <p14:tracePt t="126365" x="7785100" y="5845175"/>
          <p14:tracePt t="126382" x="7785100" y="5861050"/>
          <p14:tracePt t="126399" x="7785100" y="5870575"/>
          <p14:tracePt t="126415" x="7785100" y="5883275"/>
          <p14:tracePt t="126432" x="7788275" y="5899150"/>
          <p14:tracePt t="126448" x="7797800" y="5908675"/>
          <p14:tracePt t="126465" x="7797800" y="5915025"/>
          <p14:tracePt t="126482" x="7807325" y="5918200"/>
          <p14:tracePt t="126515" x="7813675" y="5918200"/>
          <p14:tracePt t="126532" x="7813675" y="5924550"/>
          <p14:tracePt t="126548" x="7816850" y="5924550"/>
          <p14:tracePt t="126575" x="7823200" y="5924550"/>
          <p14:tracePt t="126604" x="7826375" y="5924550"/>
          <p14:tracePt t="126612" x="7832725" y="5924550"/>
          <p14:tracePt t="126626" x="7835900" y="5924550"/>
          <p14:tracePt t="126633" x="7848600" y="5924550"/>
          <p14:tracePt t="126649" x="7858125" y="5924550"/>
          <p14:tracePt t="126665" x="7861300" y="5924550"/>
          <p14:tracePt t="126682" x="7870825" y="5924550"/>
          <p14:tracePt t="126698" x="7877175" y="5924550"/>
          <p14:tracePt t="126715" x="7886700" y="5924550"/>
          <p14:tracePt t="126731" x="7905750" y="5924550"/>
          <p14:tracePt t="126749" x="7915275" y="5921375"/>
          <p14:tracePt t="126765" x="7937500" y="5911850"/>
          <p14:tracePt t="126782" x="7988300" y="5886450"/>
          <p14:tracePt t="126799" x="8013700" y="5861050"/>
          <p14:tracePt t="126815" x="8035925" y="5835650"/>
          <p14:tracePt t="126831" x="8083550" y="5768975"/>
          <p14:tracePt t="126848" x="8096250" y="5724525"/>
          <p14:tracePt t="126865" x="8115300" y="5686425"/>
          <p14:tracePt t="126867" x="8128000" y="5667375"/>
          <p14:tracePt t="126881" x="8153400" y="5629275"/>
          <p14:tracePt t="126898" x="8181975" y="5572125"/>
          <p14:tracePt t="126915" x="8229600" y="5502275"/>
          <p14:tracePt t="126932" x="8305800" y="5403850"/>
          <p14:tracePt t="126949" x="8350250" y="5343525"/>
          <p14:tracePt t="126965" x="8375650" y="5295900"/>
          <p14:tracePt t="126982" x="8423275" y="5229225"/>
          <p14:tracePt t="126998" x="8445500" y="5165725"/>
          <p14:tracePt t="127014" x="8458200" y="5111750"/>
          <p14:tracePt t="127032" x="8486775" y="5029200"/>
          <p14:tracePt t="127049" x="8493125" y="4997450"/>
          <p14:tracePt t="127066" x="8493125" y="4975225"/>
          <p14:tracePt t="127082" x="8496300" y="4956175"/>
          <p14:tracePt t="127099" x="8496300" y="4946650"/>
          <p14:tracePt t="127115" x="8496300" y="4930775"/>
          <p14:tracePt t="127131" x="8496300" y="4899025"/>
          <p14:tracePt t="127148" x="8496300" y="4876800"/>
          <p14:tracePt t="127165" x="8502650" y="4838700"/>
          <p14:tracePt t="127181" x="8515350" y="4775200"/>
          <p14:tracePt t="127199" x="8515350" y="4746625"/>
          <p14:tracePt t="127215" x="8515350" y="4718050"/>
          <p14:tracePt t="127232" x="8515350" y="4702175"/>
          <p14:tracePt t="127249" x="8515350" y="4692650"/>
          <p14:tracePt t="127265" x="8515350" y="4676775"/>
          <p14:tracePt t="127281" x="8515350" y="4664075"/>
          <p14:tracePt t="127315" x="8515350" y="4657725"/>
          <p14:tracePt t="127360" x="8509000" y="4657725"/>
          <p14:tracePt t="127367" x="8505825" y="4657725"/>
          <p14:tracePt t="127382" x="8496300" y="4657725"/>
          <p14:tracePt t="127398" x="8480425" y="4657725"/>
          <p14:tracePt t="127414" x="8458200" y="4657725"/>
          <p14:tracePt t="127431" x="8423275" y="4657725"/>
          <p14:tracePt t="127448" x="8413750" y="4657725"/>
          <p14:tracePt t="127465" x="8404225" y="4657725"/>
          <p14:tracePt t="127481" x="8391525" y="4657725"/>
          <p14:tracePt t="127498" x="8369300" y="4657725"/>
          <p14:tracePt t="127515" x="8337550" y="4657725"/>
          <p14:tracePt t="127532" x="8305800" y="4660900"/>
          <p14:tracePt t="127548" x="8283575" y="4667250"/>
          <p14:tracePt t="127566" x="8264525" y="4667250"/>
          <p14:tracePt t="127581" x="8255000" y="4667250"/>
          <p14:tracePt t="127598" x="8242300" y="4667250"/>
          <p14:tracePt t="127616" x="8229600" y="4667250"/>
          <p14:tracePt t="127632" x="8220075" y="4667250"/>
          <p14:tracePt t="127649" x="8213725" y="4676775"/>
          <p14:tracePt t="127666" x="8204200" y="4695825"/>
          <p14:tracePt t="127681" x="8194675" y="4705350"/>
          <p14:tracePt t="127698" x="8188325" y="4714875"/>
          <p14:tracePt t="127715" x="8185150" y="4724400"/>
          <p14:tracePt t="127732" x="8178800" y="4730750"/>
          <p14:tracePt t="127748" x="8162925" y="4746625"/>
          <p14:tracePt t="127766" x="8150225" y="4762500"/>
          <p14:tracePt t="127782" x="8137525" y="4772025"/>
          <p14:tracePt t="127798" x="8128000" y="4781550"/>
          <p14:tracePt t="127815" x="8115300" y="4800600"/>
          <p14:tracePt t="127831" x="8105775" y="4810125"/>
          <p14:tracePt t="127848" x="8093075" y="4819650"/>
          <p14:tracePt t="127865" x="8080375" y="4841875"/>
          <p14:tracePt t="127881" x="8067675" y="4851400"/>
          <p14:tracePt t="127898" x="8058150" y="4860925"/>
          <p14:tracePt t="127915" x="8054975" y="4883150"/>
          <p14:tracePt t="127931" x="8048625" y="4911725"/>
          <p14:tracePt t="127948" x="8042275" y="4933950"/>
          <p14:tracePt t="127965" x="8023225" y="4975225"/>
          <p14:tracePt t="127981" x="8010525" y="5000625"/>
          <p14:tracePt t="127998" x="8007350" y="5029200"/>
          <p14:tracePt t="128015" x="7988300" y="5064125"/>
          <p14:tracePt t="128032" x="7978775" y="5089525"/>
          <p14:tracePt t="128049" x="7978775" y="5105400"/>
          <p14:tracePt t="128065" x="7962900" y="5118100"/>
          <p14:tracePt t="128081" x="7962900" y="5146675"/>
          <p14:tracePt t="128098" x="7956550" y="5168900"/>
          <p14:tracePt t="128115" x="7956550" y="5210175"/>
          <p14:tracePt t="128132" x="7950200" y="5232400"/>
          <p14:tracePt t="128148" x="7950200" y="5260975"/>
          <p14:tracePt t="128166" x="7950200" y="5302250"/>
          <p14:tracePt t="128182" x="7950200" y="5324475"/>
          <p14:tracePt t="128198" x="7943850" y="5346700"/>
          <p14:tracePt t="128215" x="7943850" y="5387975"/>
          <p14:tracePt t="128231" x="7937500" y="5416550"/>
          <p14:tracePt t="128248" x="7937500" y="5432425"/>
          <p14:tracePt t="128265" x="7934325" y="5445125"/>
          <p14:tracePt t="128282" x="7934325" y="5457825"/>
          <p14:tracePt t="128298" x="7934325" y="5470525"/>
          <p14:tracePt t="128315" x="7934325" y="5486400"/>
          <p14:tracePt t="128332" x="7934325" y="5495925"/>
          <p14:tracePt t="128348" x="7927975" y="5505450"/>
          <p14:tracePt t="128364" x="7927975" y="5524500"/>
          <p14:tracePt t="128381" x="7924800" y="5534025"/>
          <p14:tracePt t="128398" x="7924800" y="5546725"/>
          <p14:tracePt t="128415" x="7924800" y="5556250"/>
          <p14:tracePt t="128873" x="7924800" y="5559425"/>
          <p14:tracePt t="128894" x="7931150" y="5559425"/>
          <p14:tracePt t="128900" x="7940675" y="5559425"/>
          <p14:tracePt t="128914" x="7994650" y="5556250"/>
          <p14:tracePt t="128931" x="8070850" y="5534025"/>
          <p14:tracePt t="128948" x="8159750" y="5502275"/>
          <p14:tracePt t="128982" x="8340725" y="5365750"/>
          <p14:tracePt t="129015" x="8639175" y="4991100"/>
          <p14:tracePt t="129033" x="8753475" y="4822825"/>
          <p14:tracePt t="129048" x="8845550" y="4651375"/>
          <p14:tracePt t="129064" x="8940800" y="4489450"/>
          <p14:tracePt t="129081" x="9001125" y="4384675"/>
          <p14:tracePt t="129098" x="9032875" y="4286250"/>
          <p14:tracePt t="129115" x="9061450" y="4191000"/>
          <p14:tracePt t="129132" x="9061450" y="4162425"/>
          <p14:tracePt t="129148" x="9061450" y="4140200"/>
          <p14:tracePt t="129165" x="9061450" y="4124325"/>
          <p14:tracePt t="129182" x="9061450" y="4114800"/>
          <p14:tracePt t="129199" x="9051925" y="4105275"/>
          <p14:tracePt t="129215" x="9036050" y="4086225"/>
          <p14:tracePt t="129232" x="9013825" y="4073525"/>
          <p14:tracePt t="129248" x="8991600" y="4064000"/>
          <p14:tracePt t="129265" x="8947150" y="4032250"/>
          <p14:tracePt t="129281" x="8924925" y="4013200"/>
          <p14:tracePt t="129298" x="8893175" y="4000500"/>
          <p14:tracePt t="129315" x="8848725" y="3968750"/>
          <p14:tracePt t="129331" x="8772525" y="3940175"/>
          <p14:tracePt t="129348" x="8664575" y="3914775"/>
          <p14:tracePt t="129364" x="8493125" y="3863975"/>
          <p14:tracePt t="129381" x="8397875" y="3848100"/>
          <p14:tracePt t="129398" x="8353425" y="3835400"/>
          <p14:tracePt t="129401" x="8334375" y="3835400"/>
          <p14:tracePt t="129414" x="8312150" y="3835400"/>
          <p14:tracePt t="129431" x="8283575" y="3835400"/>
          <p14:tracePt t="129448" x="8261350" y="3822700"/>
          <p14:tracePt t="129465" x="8188325" y="3810000"/>
          <p14:tracePt t="129481" x="8093075" y="3794125"/>
          <p14:tracePt t="129497" x="8023225" y="3794125"/>
          <p14:tracePt t="129514" x="7943850" y="3794125"/>
          <p14:tracePt t="129531" x="7924800" y="3794125"/>
          <p14:tracePt t="129548" x="7893050" y="3794125"/>
          <p14:tracePt t="129564" x="7851775" y="3806825"/>
          <p14:tracePt t="129581" x="7794625" y="3835400"/>
          <p14:tracePt t="129598" x="7708900" y="3867150"/>
          <p14:tracePt t="129614" x="7600950" y="3921125"/>
          <p14:tracePt t="129631" x="7553325" y="3949700"/>
          <p14:tracePt t="129649" x="7508875" y="3994150"/>
          <p14:tracePt t="129665" x="7489825" y="4016375"/>
          <p14:tracePt t="129682" x="7470775" y="4048125"/>
          <p14:tracePt t="129699" x="7451725" y="4111625"/>
          <p14:tracePt t="129715" x="7439025" y="4175125"/>
          <p14:tracePt t="129731" x="7397750" y="4264025"/>
          <p14:tracePt t="129747" x="7346950" y="4375150"/>
          <p14:tracePt t="129764" x="7239000" y="4584700"/>
          <p14:tracePt t="129781" x="7175500" y="4708525"/>
          <p14:tracePt t="129799" x="7112000" y="4838700"/>
          <p14:tracePt t="129815" x="7089775" y="4902200"/>
          <p14:tracePt t="129832" x="7073900" y="4965700"/>
          <p14:tracePt t="129849" x="7054850" y="5057775"/>
          <p14:tracePt t="129864" x="7048500" y="5118100"/>
          <p14:tracePt t="129881" x="7032625" y="5181600"/>
          <p14:tracePt t="129898" x="7026275" y="5267325"/>
          <p14:tracePt t="129915" x="7019925" y="5330825"/>
          <p14:tracePt t="129932" x="7019925" y="5372100"/>
          <p14:tracePt t="129949" x="7019925" y="5435600"/>
          <p14:tracePt t="129965" x="7019925" y="5480050"/>
          <p14:tracePt t="129982" x="7023100" y="5508625"/>
          <p14:tracePt t="129998" x="7035800" y="5572125"/>
          <p14:tracePt t="130014" x="7042150" y="5603875"/>
          <p14:tracePt t="130031" x="7048500" y="5626100"/>
          <p14:tracePt t="130048" x="7048500" y="5664200"/>
          <p14:tracePt t="130064" x="7048500" y="5673725"/>
          <p14:tracePt t="130081" x="7048500" y="5686425"/>
          <p14:tracePt t="130099" x="7048500" y="5705475"/>
          <p14:tracePt t="130115" x="7048500" y="5715000"/>
          <p14:tracePt t="130177" x="7048500" y="5718175"/>
          <p14:tracePt t="130200" x="7048500" y="5724525"/>
          <p14:tracePt t="130214" x="7048500" y="5730875"/>
          <p14:tracePt t="130221" x="7048500" y="5734050"/>
          <p14:tracePt t="130232" x="7048500" y="5740400"/>
          <p14:tracePt t="130249" x="7048500" y="5759450"/>
          <p14:tracePt t="130265" x="7051675" y="5768975"/>
          <p14:tracePt t="130281" x="7070725" y="5784850"/>
          <p14:tracePt t="130298" x="7115175" y="5838825"/>
          <p14:tracePt t="130314" x="7185025" y="5892800"/>
          <p14:tracePt t="130331" x="7254875" y="5937250"/>
          <p14:tracePt t="130348" x="7318375" y="5994400"/>
          <p14:tracePt t="130365" x="7350125" y="6026150"/>
          <p14:tracePt t="130381" x="7359650" y="6051550"/>
          <p14:tracePt t="130398" x="7378700" y="6092825"/>
          <p14:tracePt t="130414" x="7391400" y="6115050"/>
          <p14:tracePt t="130431" x="7423150" y="6146800"/>
          <p14:tracePt t="130447" x="7493000" y="6188075"/>
          <p14:tracePt t="130464" x="7540625" y="6213475"/>
          <p14:tracePt t="130481" x="7575550" y="6213475"/>
          <p14:tracePt t="130497" x="7597775" y="6213475"/>
          <p14:tracePt t="130514" x="7610475" y="6213475"/>
          <p14:tracePt t="130531" x="7616825" y="6213475"/>
          <p14:tracePt t="130547" x="7626350" y="6200775"/>
          <p14:tracePt t="130564" x="7632700" y="6184900"/>
          <p14:tracePt t="130582" x="7635875" y="6175375"/>
          <p14:tracePt t="130598" x="7661275" y="6140450"/>
          <p14:tracePt t="130615" x="7661275" y="6121400"/>
          <p14:tracePt t="130631" x="7661275" y="6083300"/>
          <p14:tracePt t="130648" x="7661275" y="6042025"/>
          <p14:tracePt t="130665" x="7645400" y="6013450"/>
          <p14:tracePt t="130681" x="7632700" y="5994400"/>
          <p14:tracePt t="130697" x="7620000" y="5975350"/>
          <p14:tracePt t="130714" x="7620000" y="5969000"/>
          <p14:tracePt t="130748" x="7610475" y="5969000"/>
          <p14:tracePt t="130764" x="7594600" y="5969000"/>
          <p14:tracePt t="130782" x="7585075" y="5969000"/>
          <p14:tracePt t="130798" x="7569200" y="5969000"/>
          <p14:tracePt t="130814" x="7559675" y="5965825"/>
          <p14:tracePt t="131720" x="7575550" y="5940425"/>
          <p14:tracePt t="131726" x="7600950" y="5889625"/>
          <p14:tracePt t="131733" x="7632700" y="5848350"/>
          <p14:tracePt t="131749" x="7664450" y="5759450"/>
          <p14:tracePt t="131764" x="7680325" y="5676900"/>
          <p14:tracePt t="131782" x="7683500" y="5499100"/>
          <p14:tracePt t="131797" x="7658100" y="5359400"/>
          <p14:tracePt t="131834" x="7486650" y="5016500"/>
          <p14:tracePt t="131868" x="7273925" y="4813300"/>
          <p14:tracePt t="131884" x="7226300" y="4772025"/>
          <p14:tracePt t="131898" x="7178675" y="4743450"/>
          <p14:tracePt t="131915" x="7146925" y="4718050"/>
          <p14:tracePt t="131918" x="7134225" y="4705350"/>
          <p14:tracePt t="131932" x="7108825" y="4689475"/>
          <p14:tracePt t="131948" x="7080250" y="4670425"/>
          <p14:tracePt t="131965" x="7054850" y="4645025"/>
          <p14:tracePt t="131983" x="6997700" y="4613275"/>
          <p14:tracePt t="131998" x="6950075" y="4600575"/>
          <p14:tracePt t="132015" x="6911975" y="4581525"/>
          <p14:tracePt t="132032" x="6870700" y="4562475"/>
          <p14:tracePt t="132048" x="6848475" y="4562475"/>
          <p14:tracePt t="132065" x="6819900" y="4562475"/>
          <p14:tracePt t="132082" x="6804025" y="4562475"/>
          <p14:tracePt t="132097" x="6794500" y="4562475"/>
          <p14:tracePt t="132114" x="6781800" y="4562475"/>
          <p14:tracePt t="132132" x="6759575" y="4562475"/>
          <p14:tracePt t="132148" x="6750050" y="4559300"/>
          <p14:tracePt t="132165" x="6734175" y="4552950"/>
          <p14:tracePt t="132182" x="6721475" y="4552950"/>
          <p14:tracePt t="132198" x="6715125" y="4552950"/>
          <p14:tracePt t="132297" x="6718300" y="4552950"/>
          <p14:tracePt t="132304" x="6721475" y="4552950"/>
          <p14:tracePt t="132315" x="6727825" y="4552950"/>
          <p14:tracePt t="132332" x="6746875" y="4559300"/>
          <p14:tracePt t="132348" x="6762750" y="4568825"/>
          <p14:tracePt t="132364" x="6778625" y="4591050"/>
          <p14:tracePt t="132381" x="6800850" y="4606925"/>
          <p14:tracePt t="132398" x="6810375" y="4616450"/>
          <p14:tracePt t="132414" x="6813550" y="4625975"/>
          <p14:tracePt t="132431" x="6829425" y="4641850"/>
          <p14:tracePt t="132447" x="6845300" y="4648200"/>
          <p14:tracePt t="132465" x="6873875" y="4660900"/>
          <p14:tracePt t="132481" x="6915150" y="4664075"/>
          <p14:tracePt t="132498" x="6924675" y="4664075"/>
          <p14:tracePt t="132514" x="6934200" y="4664075"/>
          <p14:tracePt t="132531" x="6940550" y="4664075"/>
          <p14:tracePt t="132855" x="6911975" y="4660900"/>
          <p14:tracePt t="132861" x="6877050" y="4654550"/>
          <p14:tracePt t="132868" x="6838950" y="4648200"/>
          <p14:tracePt t="132881" x="6753225" y="4638675"/>
          <p14:tracePt t="132898" x="6661150" y="4632325"/>
          <p14:tracePt t="132915" x="6556375" y="4632325"/>
          <p14:tracePt t="132931" x="6438900" y="4632325"/>
          <p14:tracePt t="132947" x="6356350" y="4632325"/>
          <p14:tracePt t="132965" x="6264275" y="4632325"/>
          <p14:tracePt t="132981" x="6156325" y="4632325"/>
          <p14:tracePt t="132997" x="6096000" y="4632325"/>
          <p14:tracePt t="133014" x="6035675" y="4632325"/>
          <p14:tracePt t="133031" x="5905500" y="4616450"/>
          <p14:tracePt t="133047" x="5819775" y="4591050"/>
          <p14:tracePt t="133064" x="5734050" y="4575175"/>
          <p14:tracePt t="133080" x="5632450" y="4556125"/>
          <p14:tracePt t="133097" x="5546725" y="4540250"/>
          <p14:tracePt t="133114" x="5461000" y="4514850"/>
          <p14:tracePt t="133131" x="5337175" y="4492625"/>
          <p14:tracePt t="133148" x="5276850" y="4486275"/>
          <p14:tracePt t="133165" x="5216525" y="4479925"/>
          <p14:tracePt t="133181" x="5121275" y="4479925"/>
          <p14:tracePt t="133197" x="5048250" y="4479925"/>
          <p14:tracePt t="133214" x="4987925" y="4479925"/>
          <p14:tracePt t="133230" x="4911725" y="4479925"/>
          <p14:tracePt t="133247" x="4867275" y="4479925"/>
          <p14:tracePt t="133265" x="4806950" y="4479925"/>
          <p14:tracePt t="133281" x="4743450" y="4483100"/>
          <p14:tracePt t="133297" x="4705350" y="4495800"/>
          <p14:tracePt t="133314" x="4660900" y="4508500"/>
          <p14:tracePt t="133331" x="4619625" y="4530725"/>
          <p14:tracePt t="133347" x="4594225" y="4537075"/>
          <p14:tracePt t="133364" x="4565650" y="4543425"/>
          <p14:tracePt t="133381" x="4530725" y="4556125"/>
          <p14:tracePt t="133398" x="4502150" y="4556125"/>
          <p14:tracePt t="133416" x="4470400" y="4562475"/>
          <p14:tracePt t="133432" x="4432300" y="4562475"/>
          <p14:tracePt t="133448" x="4410075" y="4568825"/>
          <p14:tracePt t="133464" x="4371975" y="4568825"/>
          <p14:tracePt t="133480" x="4330700" y="4584700"/>
          <p14:tracePt t="133497" x="4308475" y="4591050"/>
          <p14:tracePt t="133514" x="4286250" y="4591050"/>
          <p14:tracePt t="133530" x="4244975" y="4591050"/>
          <p14:tracePt t="133547" x="4216400" y="4591050"/>
          <p14:tracePt t="133565" x="4194175" y="4597400"/>
          <p14:tracePt t="133581" x="4175125" y="4597400"/>
          <p14:tracePt t="133598" x="4149725" y="4610100"/>
          <p14:tracePt t="133615" x="4114800" y="4625975"/>
          <p14:tracePt t="133631" x="4086225" y="4638675"/>
          <p14:tracePt t="133648" x="4067175" y="4648200"/>
          <p14:tracePt t="133665" x="4048125" y="4664075"/>
          <p14:tracePt t="133681" x="4038600" y="4673600"/>
          <p14:tracePt t="133698" x="4029075" y="4689475"/>
          <p14:tracePt t="133715" x="4013200" y="4705350"/>
          <p14:tracePt t="133731" x="3997325" y="4708525"/>
          <p14:tracePt t="133747" x="3987800" y="4714875"/>
          <p14:tracePt t="133765" x="3975100" y="4724400"/>
          <p14:tracePt t="133781" x="3968750" y="4724400"/>
          <p14:tracePt t="133798" x="3962400" y="4733925"/>
          <p14:tracePt t="134066" x="3971925" y="4733925"/>
          <p14:tracePt t="134073" x="3990975" y="4733925"/>
          <p14:tracePt t="134081" x="4006850" y="4733925"/>
          <p14:tracePt t="134098" x="4051300" y="4733925"/>
          <p14:tracePt t="134115" x="4137025" y="4743450"/>
          <p14:tracePt t="134131" x="4222750" y="4749800"/>
          <p14:tracePt t="134147" x="4330700" y="4765675"/>
          <p14:tracePt t="134164" x="4483100" y="4787900"/>
          <p14:tracePt t="134180" x="4591050" y="4806950"/>
          <p14:tracePt t="134197" x="4721225" y="4822825"/>
          <p14:tracePt t="134215" x="4972050" y="4841875"/>
          <p14:tracePt t="134231" x="5133975" y="4860925"/>
          <p14:tracePt t="134248" x="5295900" y="4876800"/>
          <p14:tracePt t="134265" x="5464175" y="4902200"/>
          <p14:tracePt t="134281" x="5556250" y="4911725"/>
          <p14:tracePt t="134297" x="5626100" y="4911725"/>
          <p14:tracePt t="134314" x="5743575" y="4911725"/>
          <p14:tracePt t="134330" x="5835650" y="4911725"/>
          <p14:tracePt t="134348" x="6010275" y="4895850"/>
          <p14:tracePt t="134365" x="6286500" y="4857750"/>
          <p14:tracePt t="134381" x="6400800" y="4857750"/>
          <p14:tracePt t="134398" x="6454775" y="4857750"/>
          <p14:tracePt t="134415" x="6530975" y="4857750"/>
          <p14:tracePt t="134431" x="6553200" y="4854575"/>
          <p14:tracePt t="134447" x="6591300" y="4841875"/>
          <p14:tracePt t="134464" x="6642100" y="4822825"/>
          <p14:tracePt t="134480" x="6686550" y="4803775"/>
          <p14:tracePt t="134497" x="6718300" y="4791075"/>
          <p14:tracePt t="134514" x="6743700" y="4791075"/>
          <p14:tracePt t="134530" x="6756400" y="4791075"/>
          <p14:tracePt t="134624" x="6753225" y="4791075"/>
          <p14:tracePt t="134630" x="6746875" y="4791075"/>
          <p14:tracePt t="134648" x="6734175" y="4791075"/>
          <p14:tracePt t="134665" x="6613525" y="4768850"/>
          <p14:tracePt t="134681" x="6530975" y="4768850"/>
          <p14:tracePt t="134697" x="6461125" y="4768850"/>
          <p14:tracePt t="134714" x="6397625" y="4772025"/>
          <p14:tracePt t="134730" x="6375400" y="4772025"/>
          <p14:tracePt t="134747" x="6346825" y="4772025"/>
          <p14:tracePt t="134764" x="6311900" y="4772025"/>
          <p14:tracePt t="134781" x="6267450" y="4772025"/>
          <p14:tracePt t="134798" x="6226175" y="4772025"/>
          <p14:tracePt t="134814" x="6178550" y="4772025"/>
          <p14:tracePt t="134831" x="6156325" y="4772025"/>
          <p14:tracePt t="134847" x="6146800" y="4772025"/>
          <p14:tracePt t="134864" x="6124575" y="4772025"/>
          <p14:tracePt t="134880" x="6115050" y="4772025"/>
          <p14:tracePt t="134898" x="6105525" y="4772025"/>
          <p14:tracePt t="134915" x="6092825" y="4762500"/>
          <p14:tracePt t="134931" x="6076950" y="4759325"/>
          <p14:tracePt t="134948" x="6064250" y="4746625"/>
          <p14:tracePt t="134965" x="6061075" y="4743450"/>
          <p14:tracePt t="134981" x="6061075" y="4737100"/>
          <p14:tracePt t="134997" x="6061075" y="4727575"/>
          <p14:tracePt t="135014" x="6061075" y="4718050"/>
          <p14:tracePt t="135030" x="6061075" y="4714875"/>
          <p14:tracePt t="135064" x="6061075" y="4708525"/>
          <p14:tracePt t="135172" x="6067425" y="4699000"/>
          <p14:tracePt t="135178" x="6073775" y="4699000"/>
          <p14:tracePt t="135186" x="6083300" y="4699000"/>
          <p14:tracePt t="135198" x="6086475" y="4692650"/>
          <p14:tracePt t="135215" x="6108700" y="4683125"/>
          <p14:tracePt t="135231" x="6143625" y="4683125"/>
          <p14:tracePt t="135248" x="6181725" y="4676775"/>
          <p14:tracePt t="135264" x="6251575" y="4670425"/>
          <p14:tracePt t="135280" x="6296025" y="4664075"/>
          <p14:tracePt t="135297" x="6311900" y="4657725"/>
          <p14:tracePt t="135314" x="6327775" y="4654550"/>
          <p14:tracePt t="135331" x="6327775" y="4645025"/>
          <p14:tracePt t="135348" x="6327775" y="4638675"/>
          <p14:tracePt t="135365" x="6327775" y="4635500"/>
          <p14:tracePt t="135449" x="6315075" y="4635500"/>
          <p14:tracePt t="135456" x="6311900" y="4635500"/>
          <p14:tracePt t="135464" x="6305550" y="4635500"/>
          <p14:tracePt t="135480" x="6296025" y="4629150"/>
          <p14:tracePt t="135497" x="6286500" y="4629150"/>
          <p14:tracePt t="135549" x="6283325" y="4629150"/>
          <p14:tracePt t="135556" x="6276975" y="4629150"/>
          <p14:tracePt t="135564" x="6267450" y="4629150"/>
          <p14:tracePt t="135580" x="6257925" y="4629150"/>
          <p14:tracePt t="135599" x="6242050" y="4629150"/>
          <p14:tracePt t="135615" x="6232525" y="4629150"/>
          <p14:tracePt t="135631" x="6216650" y="4629150"/>
          <p14:tracePt t="135648" x="6203950" y="4629150"/>
          <p14:tracePt t="135664" x="6194425" y="4629150"/>
          <p14:tracePt t="135681" x="6184900" y="4629150"/>
          <p14:tracePt t="135698" x="6169025" y="4629150"/>
          <p14:tracePt t="135714" x="6159500" y="4629150"/>
          <p14:tracePt t="135731" x="6149975" y="4629150"/>
          <p14:tracePt t="135748" x="6137275" y="4629150"/>
          <p14:tracePt t="136057" x="6159500" y="4629150"/>
          <p14:tracePt t="136063" x="6191250" y="4629150"/>
          <p14:tracePt t="136071" x="6210300" y="4629150"/>
          <p14:tracePt t="136081" x="6235700" y="4629150"/>
          <p14:tracePt t="136098" x="6330950" y="4629150"/>
          <p14:tracePt t="136114" x="6400800" y="4629150"/>
          <p14:tracePt t="136130" x="6473825" y="4613275"/>
          <p14:tracePt t="136148" x="6572250" y="4606925"/>
          <p14:tracePt t="136164" x="6626225" y="4587875"/>
          <p14:tracePt t="136180" x="6670675" y="4581525"/>
          <p14:tracePt t="136198" x="6727825" y="4575175"/>
          <p14:tracePt t="136214" x="6750050" y="4575175"/>
          <p14:tracePt t="136231" x="6765925" y="4575175"/>
          <p14:tracePt t="136247" x="6791325" y="4575175"/>
          <p14:tracePt t="136263" x="6800850" y="4575175"/>
          <p14:tracePt t="136280" x="6810375" y="4575175"/>
          <p14:tracePt t="136298" x="6829425" y="4575175"/>
          <p14:tracePt t="136314" x="6838950" y="4575175"/>
          <p14:tracePt t="136331" x="6845300" y="4575175"/>
          <p14:tracePt t="136384" x="6848475" y="4575175"/>
          <p14:tracePt t="136685" x="6791325" y="4572000"/>
          <p14:tracePt t="136691" x="6699250" y="4562475"/>
          <p14:tracePt t="136699" x="6607175" y="4552950"/>
          <p14:tracePt t="136714" x="6423025" y="4533900"/>
          <p14:tracePt t="136748" x="5918200" y="4498975"/>
          <p14:tracePt t="136782" x="5597525" y="4479925"/>
          <p14:tracePt t="136798" x="5410200" y="4454525"/>
          <p14:tracePt t="136814" x="5280025" y="4438650"/>
          <p14:tracePt t="136830" x="5191125" y="4406900"/>
          <p14:tracePt t="136847" x="5089525" y="4384675"/>
          <p14:tracePt t="136864" x="5035550" y="4368800"/>
          <p14:tracePt t="136881" x="4978400" y="4349750"/>
          <p14:tracePt t="136898" x="4918075" y="4349750"/>
          <p14:tracePt t="136914" x="4879975" y="4349750"/>
          <p14:tracePt t="136930" x="4851400" y="4349750"/>
          <p14:tracePt t="136947" x="4803775" y="4349750"/>
          <p14:tracePt t="136963" x="4781550" y="4349750"/>
          <p14:tracePt t="136980" x="4752975" y="4349750"/>
          <p14:tracePt t="136997" x="4721225" y="4349750"/>
          <p14:tracePt t="137014" x="4689475" y="4343400"/>
          <p14:tracePt t="137031" x="4667250" y="4337050"/>
          <p14:tracePt t="137048" x="4632325" y="4330700"/>
          <p14:tracePt t="137064" x="4622800" y="4330700"/>
          <p14:tracePt t="137081" x="4613275" y="4330700"/>
          <p14:tracePt t="137097" x="4606925" y="4330700"/>
          <p14:tracePt t="137113" x="4606925" y="4327525"/>
          <p14:tracePt t="137131" x="4606925" y="4321175"/>
          <p14:tracePt t="137163" x="4610100" y="4314825"/>
          <p14:tracePt t="137169" x="4613275" y="4311650"/>
          <p14:tracePt t="137181" x="4625975" y="4305300"/>
          <p14:tracePt t="137198" x="4683125" y="4286250"/>
          <p14:tracePt t="137214" x="4727575" y="4286250"/>
          <p14:tracePt t="137231" x="4746625" y="4286250"/>
          <p14:tracePt t="137247" x="4775200" y="4286250"/>
          <p14:tracePt t="137263" x="4784725" y="4286250"/>
          <p14:tracePt t="137280" x="4794250" y="4289425"/>
          <p14:tracePt t="137298" x="4810125" y="4305300"/>
          <p14:tracePt t="137314" x="4832350" y="4314825"/>
          <p14:tracePt t="137331" x="4870450" y="4327525"/>
          <p14:tracePt t="137347" x="4927600" y="4346575"/>
          <p14:tracePt t="137364" x="4943475" y="4359275"/>
          <p14:tracePt t="137380" x="4946650" y="4359275"/>
          <p14:tracePt t="137496" x="4937125" y="4359275"/>
          <p14:tracePt t="137503" x="4930775" y="4359275"/>
          <p14:tracePt t="137513" x="4927600" y="4359275"/>
          <p14:tracePt t="137530" x="4918075" y="4359275"/>
          <p14:tracePt t="137548" x="4902200" y="4359275"/>
          <p14:tracePt t="137564" x="4886325" y="4359275"/>
          <p14:tracePt t="137582" x="4873625" y="4359275"/>
          <p14:tracePt t="137598" x="4860925" y="4359275"/>
          <p14:tracePt t="137614" x="4851400" y="4359275"/>
          <p14:tracePt t="137631" x="4832350" y="4359275"/>
          <p14:tracePt t="137647" x="4822825" y="4359275"/>
          <p14:tracePt t="137663" x="4813300" y="4359275"/>
          <p14:tracePt t="137680" x="4803775" y="4362450"/>
          <p14:tracePt t="137698" x="4781550" y="4378325"/>
          <p14:tracePt t="137714" x="4772025" y="4387850"/>
          <p14:tracePt t="137732" x="4772025" y="4410075"/>
          <p14:tracePt t="137767" x="4775200" y="4410075"/>
          <p14:tracePt t="137782" x="4778375" y="4410075"/>
          <p14:tracePt t="137796" x="4794250" y="4410075"/>
          <p14:tracePt t="137814" x="4803775" y="4410075"/>
          <p14:tracePt t="137831" x="4826000" y="4394200"/>
          <p14:tracePt t="137848" x="4857750" y="4384675"/>
          <p14:tracePt t="137864" x="4895850" y="4371975"/>
          <p14:tracePt t="137881" x="4959350" y="4359275"/>
          <p14:tracePt t="137897" x="4987925" y="4359275"/>
          <p14:tracePt t="137913" x="4997450" y="4359275"/>
          <p14:tracePt t="137930" x="5006975" y="4359275"/>
          <p14:tracePt t="138182" x="5118100" y="4371975"/>
          <p14:tracePt t="138188" x="5232400" y="4391025"/>
          <p14:tracePt t="138197" x="5337175" y="4419600"/>
          <p14:tracePt t="138214" x="5511800" y="4435475"/>
          <p14:tracePt t="138231" x="5676900" y="4460875"/>
          <p14:tracePt t="138248" x="5740400" y="4476750"/>
          <p14:tracePt t="138264" x="5794375" y="4495800"/>
          <p14:tracePt t="138281" x="5842000" y="4502150"/>
          <p14:tracePt t="138297" x="5873750" y="4508500"/>
          <p14:tracePt t="138313" x="5895975" y="4514850"/>
          <p14:tracePt t="138331" x="5930900" y="4524375"/>
          <p14:tracePt t="138347" x="5940425" y="4533900"/>
          <p14:tracePt t="138364" x="5949950" y="4546600"/>
          <p14:tracePt t="138381" x="5975350" y="4556125"/>
          <p14:tracePt t="138398" x="5997575" y="4565650"/>
          <p14:tracePt t="138414" x="6035675" y="4578350"/>
          <p14:tracePt t="138430" x="6118225" y="4594225"/>
          <p14:tracePt t="138446" x="6178550" y="4594225"/>
          <p14:tracePt t="138463" x="6229350" y="4594225"/>
          <p14:tracePt t="138466" x="6245225" y="4594225"/>
          <p14:tracePt t="138480" x="6283325" y="4591050"/>
          <p14:tracePt t="138496" x="6308725" y="4578350"/>
          <p14:tracePt t="138513" x="6330950" y="4565650"/>
          <p14:tracePt t="138531" x="6381750" y="4527550"/>
          <p14:tracePt t="138547" x="6429375" y="4495800"/>
          <p14:tracePt t="138564" x="6499225" y="4438650"/>
          <p14:tracePt t="138581" x="6600825" y="4352925"/>
          <p14:tracePt t="138597" x="6661150" y="4308475"/>
          <p14:tracePt t="138614" x="6692900" y="4283075"/>
          <p14:tracePt t="138631" x="6721475" y="4260850"/>
          <p14:tracePt t="138648" x="6734175" y="4244975"/>
          <p14:tracePt t="138682" x="6734175" y="4241800"/>
          <p14:tracePt t="138697" x="6737350" y="4235450"/>
          <p14:tracePt t="138714" x="6746875" y="4225925"/>
          <p14:tracePt t="138730" x="6746875" y="4210050"/>
          <p14:tracePt t="138746" x="6759575" y="4194175"/>
          <p14:tracePt t="138763" x="6759575" y="4184650"/>
          <p14:tracePt t="138780" x="6762750" y="4165600"/>
          <p14:tracePt t="138798" x="6762750" y="4143375"/>
          <p14:tracePt t="138814" x="6762750" y="4127500"/>
          <p14:tracePt t="138831" x="6762750" y="4114800"/>
          <p14:tracePt t="138847" x="6762750" y="4098925"/>
          <p14:tracePt t="138863" x="6750050" y="4089400"/>
          <p14:tracePt t="138880" x="6731000" y="4079875"/>
          <p14:tracePt t="138897" x="6708775" y="4067175"/>
          <p14:tracePt t="138914" x="6664325" y="4067175"/>
          <p14:tracePt t="138931" x="6607175" y="4067175"/>
          <p14:tracePt t="138948" x="6584950" y="4070350"/>
          <p14:tracePt t="138964" x="6556375" y="4083050"/>
          <p14:tracePt t="138967" x="6543675" y="4086225"/>
          <p14:tracePt t="138980" x="6499225" y="4098925"/>
          <p14:tracePt t="138997" x="6461125" y="4117975"/>
          <p14:tracePt t="139014" x="6397625" y="4133850"/>
          <p14:tracePt t="139030" x="6305550" y="4162425"/>
          <p14:tracePt t="139047" x="6267450" y="4194175"/>
          <p14:tracePt t="139064" x="6235700" y="4219575"/>
          <p14:tracePt t="139081" x="6207125" y="4241800"/>
          <p14:tracePt t="139097" x="6197600" y="4251325"/>
          <p14:tracePt t="139114" x="6181725" y="4260850"/>
          <p14:tracePt t="139131" x="6146800" y="4298950"/>
          <p14:tracePt t="139146" x="6115050" y="4324350"/>
          <p14:tracePt t="139163" x="6089650" y="4349750"/>
          <p14:tracePt t="139180" x="6045200" y="4394200"/>
          <p14:tracePt t="139197" x="6032500" y="4422775"/>
          <p14:tracePt t="139215" x="6022975" y="4448175"/>
          <p14:tracePt t="139231" x="5997575" y="4489450"/>
          <p14:tracePt t="139247" x="5991225" y="4533900"/>
          <p14:tracePt t="139264" x="5984875" y="4606925"/>
          <p14:tracePt t="139281" x="5975350" y="4724400"/>
          <p14:tracePt t="139297" x="5975350" y="4806950"/>
          <p14:tracePt t="139315" x="5975350" y="4921250"/>
          <p14:tracePt t="139331" x="5988050" y="5064125"/>
          <p14:tracePt t="139347" x="6029325" y="5156200"/>
          <p14:tracePt t="139365" x="6073775" y="5270500"/>
          <p14:tracePt t="139381" x="6099175" y="5359400"/>
          <p14:tracePt t="139397" x="6115050" y="5441950"/>
          <p14:tracePt t="139414" x="6115050" y="5514975"/>
          <p14:tracePt t="139430" x="6115050" y="5619750"/>
          <p14:tracePt t="139446" x="6115050" y="5689600"/>
          <p14:tracePt t="139464" x="6115050" y="5743575"/>
          <p14:tracePt t="139480" x="6115050" y="5797550"/>
          <p14:tracePt t="139497" x="6115050" y="5826125"/>
          <p14:tracePt t="139515" x="6115050" y="5857875"/>
          <p14:tracePt t="139530" x="6115050" y="5883275"/>
          <p14:tracePt t="139547" x="6115050" y="5902325"/>
          <p14:tracePt t="139564" x="6118225" y="5930900"/>
          <p14:tracePt t="139580" x="6127750" y="5940425"/>
          <p14:tracePt t="139596" x="6143625" y="5949950"/>
          <p14:tracePt t="139615" x="6207125" y="5962650"/>
          <p14:tracePt t="139630" x="6251575" y="5959475"/>
          <p14:tracePt t="139647" x="6296025" y="5946775"/>
          <p14:tracePt t="139665" x="6356350" y="5899150"/>
          <p14:tracePt t="139681" x="6388100" y="5867400"/>
          <p14:tracePt t="139697" x="6448425" y="5816600"/>
          <p14:tracePt t="139713" x="6530975" y="5759450"/>
          <p14:tracePt t="139730" x="6692900" y="5673725"/>
          <p14:tracePt t="139747" x="6826250" y="5638800"/>
          <p14:tracePt t="139764" x="6965950" y="5562600"/>
          <p14:tracePt t="139781" x="7016750" y="5530850"/>
          <p14:tracePt t="139797" x="7070725" y="5457825"/>
          <p14:tracePt t="139815" x="7115175" y="5353050"/>
          <p14:tracePt t="139831" x="7134225" y="5321300"/>
          <p14:tracePt t="139847" x="7146925" y="5292725"/>
          <p14:tracePt t="139864" x="7162800" y="5264150"/>
          <p14:tracePt t="139880" x="7178675" y="5241925"/>
          <p14:tracePt t="139896" x="7210425" y="5216525"/>
          <p14:tracePt t="139914" x="7251700" y="5149850"/>
          <p14:tracePt t="139931" x="7267575" y="5051425"/>
          <p14:tracePt t="139946" x="7245350" y="4965700"/>
          <p14:tracePt t="139966" x="7219950" y="4883150"/>
          <p14:tracePt t="139980" x="7197725" y="4829175"/>
          <p14:tracePt t="139997" x="7181850" y="4803775"/>
          <p14:tracePt t="140014" x="7172325" y="4791075"/>
          <p14:tracePt t="140030" x="7172325" y="4778375"/>
          <p14:tracePt t="140047" x="7162800" y="4768850"/>
          <p14:tracePt t="140065" x="7124700" y="4714875"/>
          <p14:tracePt t="140080" x="7086600" y="4657725"/>
          <p14:tracePt t="140097" x="7035800" y="4603750"/>
          <p14:tracePt t="140114" x="6988175" y="4537075"/>
          <p14:tracePt t="140130" x="6972300" y="4521200"/>
          <p14:tracePt t="140147" x="6962775" y="4511675"/>
          <p14:tracePt t="140164" x="6940550" y="4505325"/>
          <p14:tracePt t="140180" x="6931025" y="4505325"/>
          <p14:tracePt t="140197" x="6915150" y="4505325"/>
          <p14:tracePt t="140214" x="6877050" y="4505325"/>
          <p14:tracePt t="140231" x="6867525" y="4505325"/>
          <p14:tracePt t="140247" x="6858000" y="4505325"/>
          <p14:tracePt t="140264" x="6835775" y="4505325"/>
          <p14:tracePt t="140280" x="6826250" y="4505325"/>
          <p14:tracePt t="140315" x="6823075" y="4505325"/>
          <p14:tracePt t="140330" x="6813550" y="4505325"/>
          <p14:tracePt t="140347" x="6804025" y="4508500"/>
          <p14:tracePt t="140365" x="6781800" y="4524375"/>
          <p14:tracePt t="140381" x="6772275" y="4533900"/>
          <p14:tracePt t="140397" x="6762750" y="4533900"/>
          <p14:tracePt t="140413" x="6746875" y="4533900"/>
          <p14:tracePt t="140429" x="6734175" y="4533900"/>
          <p14:tracePt t="140446" x="6721475" y="4533900"/>
          <p14:tracePt t="140464" x="6708775" y="4543425"/>
          <p14:tracePt t="140480" x="6699250" y="4552950"/>
          <p14:tracePt t="140496" x="6686550" y="4559300"/>
          <p14:tracePt t="140594" x="6683375" y="4559300"/>
          <p14:tracePt t="140664" x="6677025" y="4559300"/>
          <p14:tracePt t="140671" x="6673850" y="4559300"/>
          <p14:tracePt t="140680" x="6667500" y="4559300"/>
          <p14:tracePt t="140697" x="6651625" y="4559300"/>
          <p14:tracePt t="140713" x="6565900" y="4559300"/>
          <p14:tracePt t="140730" x="6470650" y="4552950"/>
          <p14:tracePt t="140747" x="6391275" y="4552950"/>
          <p14:tracePt t="140764" x="6321425" y="4552950"/>
          <p14:tracePt t="140781" x="6299200" y="4552950"/>
          <p14:tracePt t="140797" x="6270625" y="4552950"/>
          <p14:tracePt t="140814" x="6229350" y="4552950"/>
          <p14:tracePt t="140830" x="6200775" y="4552950"/>
          <p14:tracePt t="140847" x="6162675" y="4552950"/>
          <p14:tracePt t="140863" x="6130925" y="4552950"/>
          <p14:tracePt t="140880" x="6115050" y="4552950"/>
          <p14:tracePt t="140897" x="6105525" y="4552950"/>
          <p14:tracePt t="140913" x="6089650" y="4552950"/>
          <p14:tracePt t="141215" x="6099175" y="4556125"/>
          <p14:tracePt t="141221" x="6102350" y="4556125"/>
          <p14:tracePt t="141230" x="6108700" y="4559300"/>
          <p14:tracePt t="141247" x="6118225" y="4559300"/>
          <p14:tracePt t="141263" x="6127750" y="4559300"/>
          <p14:tracePt t="141284" x="6134100" y="4559300"/>
          <p14:tracePt t="141296" x="6137275" y="4559300"/>
          <p14:tracePt t="141314" x="6146800" y="4559300"/>
          <p14:tracePt t="141512" x="6153150" y="4559300"/>
          <p14:tracePt t="141520" x="6162675" y="4559300"/>
          <p14:tracePt t="141530" x="6169025" y="4559300"/>
          <p14:tracePt t="141547" x="6178550" y="4559300"/>
          <p14:tracePt t="141563" x="6191250" y="4559300"/>
          <p14:tracePt t="141580" x="6197600" y="4559300"/>
          <p14:tracePt t="141684" x="6200775" y="4559300"/>
          <p14:tracePt t="141714" x="6213475" y="4559300"/>
          <p14:tracePt t="141728" x="6216650" y="4559300"/>
          <p14:tracePt t="141791" x="6223000" y="4559300"/>
          <p14:tracePt t="141799" x="6226175" y="4559300"/>
          <p14:tracePt t="141813" x="6235700" y="4559300"/>
          <p14:tracePt t="144874" x="6242050" y="4584700"/>
          <p14:tracePt t="144881" x="6248400" y="4610100"/>
          <p14:tracePt t="144897" x="6264275" y="4667250"/>
          <p14:tracePt t="144914" x="6273800" y="4695825"/>
          <p14:tracePt t="144930" x="6280150" y="4730750"/>
          <p14:tracePt t="144946" x="6286500" y="4746625"/>
          <p14:tracePt t="144980" x="6321425" y="4813300"/>
          <p14:tracePt t="145013" x="6346825" y="4889500"/>
          <p14:tracePt t="145030" x="6365875" y="4930775"/>
          <p14:tracePt t="145046" x="6365875" y="4946650"/>
          <p14:tracePt t="145063" x="6365875" y="4956175"/>
          <p14:tracePt t="145079" x="6365875" y="4972050"/>
          <p14:tracePt t="145096" x="6365875" y="4984750"/>
          <p14:tracePt t="145114" x="6365875" y="4994275"/>
          <p14:tracePt t="145130" x="6365875" y="5029200"/>
          <p14:tracePt t="145146" x="6365875" y="5057775"/>
          <p14:tracePt t="145163" x="6372225" y="5080000"/>
          <p14:tracePt t="145180" x="6372225" y="5121275"/>
          <p14:tracePt t="145196" x="6372225" y="5143500"/>
          <p14:tracePt t="145213" x="6372225" y="5172075"/>
          <p14:tracePt t="145229" x="6378575" y="5213350"/>
          <p14:tracePt t="145246" x="6391275" y="5248275"/>
          <p14:tracePt t="145263" x="6403975" y="5295900"/>
          <p14:tracePt t="145280" x="6432550" y="5387975"/>
          <p14:tracePt t="145297" x="6445250" y="5451475"/>
          <p14:tracePt t="145313" x="6451600" y="5502275"/>
          <p14:tracePt t="145330" x="6457950" y="5572125"/>
          <p14:tracePt t="145346" x="6470650" y="5603875"/>
          <p14:tracePt t="145363" x="6489700" y="5648325"/>
          <p14:tracePt t="145380" x="6524625" y="5730875"/>
          <p14:tracePt t="145396" x="6546850" y="5788025"/>
          <p14:tracePt t="145413" x="6565900" y="5835650"/>
          <p14:tracePt t="145430" x="6578600" y="5870575"/>
          <p14:tracePt t="145447" x="6578600" y="5892800"/>
          <p14:tracePt t="145463" x="6578600" y="5902325"/>
          <p14:tracePt t="145479" x="6578600" y="5918200"/>
          <p14:tracePt t="145496" x="6578600" y="5930900"/>
          <p14:tracePt t="145513" x="6578600" y="5940425"/>
          <p14:tracePt t="145529" x="6578600" y="5975350"/>
          <p14:tracePt t="145546" x="6578600" y="6003925"/>
          <p14:tracePt t="145563" x="6578600" y="6026150"/>
          <p14:tracePt t="145580" x="6578600" y="6061075"/>
          <p14:tracePt t="145596" x="6578600" y="6070600"/>
          <p14:tracePt t="145613" x="6578600" y="6080125"/>
          <p14:tracePt t="145629" x="6578600" y="6099175"/>
          <p14:tracePt t="145646" x="6575425" y="6108700"/>
          <p14:tracePt t="145664" x="6565900" y="6118225"/>
          <p14:tracePt t="145680" x="6546850" y="6124575"/>
          <p14:tracePt t="145696" x="6537325" y="6124575"/>
          <p14:tracePt t="145714" x="6521450" y="6124575"/>
          <p14:tracePt t="145730" x="6518275" y="6124575"/>
          <p14:tracePt t="146157" x="6486525" y="6137275"/>
          <p14:tracePt t="146164" x="6426200" y="6153150"/>
          <p14:tracePt t="146179" x="6337300" y="6184900"/>
          <p14:tracePt t="146196" x="6270625" y="6216650"/>
          <p14:tracePt t="146214" x="6213475" y="6232525"/>
          <p14:tracePt t="146246" x="6188075" y="6261100"/>
          <p14:tracePt t="146280" x="6156325" y="6286500"/>
          <p14:tracePt t="146296" x="6146800" y="6296025"/>
          <p14:tracePt t="146313" x="6124575" y="6315075"/>
          <p14:tracePt t="146330" x="6108700" y="6327775"/>
          <p14:tracePt t="146346" x="6099175" y="6337300"/>
          <p14:tracePt t="146364" x="6083300" y="6340475"/>
          <p14:tracePt t="146380" x="6073775" y="6340475"/>
          <p14:tracePt t="146397" x="6057900" y="6340475"/>
          <p14:tracePt t="146414" x="6054725" y="6346825"/>
          <p14:tracePt t="146430" x="6048375" y="6346825"/>
          <p14:tracePt t="146446" x="6048375" y="6350000"/>
          <p14:tracePt t="146479" x="6048375" y="6362700"/>
          <p14:tracePt t="146495" x="6048375" y="6372225"/>
          <p14:tracePt t="146512" x="6054725" y="6381750"/>
          <p14:tracePt t="146529" x="6102350" y="6407150"/>
          <p14:tracePt t="146546" x="6149975" y="6438900"/>
          <p14:tracePt t="146562" x="6181725" y="6464300"/>
          <p14:tracePt t="146578" x="6276975" y="6508750"/>
          <p14:tracePt t="146595" x="6330950" y="6527800"/>
          <p14:tracePt t="146612" x="6410325" y="6565900"/>
          <p14:tracePt t="146629" x="6521450" y="6588125"/>
          <p14:tracePt t="146645" x="6559550" y="6600825"/>
          <p14:tracePt t="146662" x="6581775" y="6607175"/>
          <p14:tracePt t="146679" x="6591300" y="6607175"/>
          <p14:tracePt t="146712" x="6591300" y="6613525"/>
          <p14:tracePt t="146805" x="6588125" y="6613525"/>
          <p14:tracePt t="146812" x="6584950" y="6613525"/>
          <p14:tracePt t="146826" x="6578600" y="6613525"/>
          <p14:tracePt t="146914" x="6575425" y="6613525"/>
          <p14:tracePt t="146949" x="6569075" y="6613525"/>
          <p14:tracePt t="147621" x="6572250" y="6575425"/>
          <p14:tracePt t="147627" x="6572250" y="6496050"/>
          <p14:tracePt t="147635" x="6565900" y="6403975"/>
          <p14:tracePt t="147646" x="6546850" y="6299200"/>
          <p14:tracePt t="147663" x="6403975" y="5956300"/>
          <p14:tracePt t="147679" x="6280150" y="5711825"/>
          <p14:tracePt t="147714" x="5892800" y="5207000"/>
          <p14:tracePt t="147748" x="5556250" y="4959350"/>
          <p14:tracePt t="147766" x="5464175" y="4911725"/>
          <p14:tracePt t="147782" x="5375275" y="4879975"/>
          <p14:tracePt t="147797" x="5318125" y="4857750"/>
          <p14:tracePt t="147813" x="5264150" y="4857750"/>
          <p14:tracePt t="147830" x="5232400" y="4851400"/>
          <p14:tracePt t="147846" x="5187950" y="4838700"/>
          <p14:tracePt t="147862" x="5099050" y="4816475"/>
          <p14:tracePt t="147880" x="5010150" y="4775200"/>
          <p14:tracePt t="147897" x="4892675" y="4759325"/>
          <p14:tracePt t="147914" x="4737100" y="4743450"/>
          <p14:tracePt t="147930" x="4692650" y="4743450"/>
          <p14:tracePt t="147946" x="4657725" y="4743450"/>
          <p14:tracePt t="147963" x="4629150" y="4743450"/>
          <p14:tracePt t="147979" x="4610100" y="4743450"/>
          <p14:tracePt t="147996" x="4587875" y="4737100"/>
          <p14:tracePt t="148013" x="4543425" y="4711700"/>
          <p14:tracePt t="148030" x="4521200" y="4702175"/>
          <p14:tracePt t="148048" x="4498975" y="4689475"/>
          <p14:tracePt t="148063" x="4489450" y="4686300"/>
          <p14:tracePt t="148080" x="4489450" y="4679950"/>
          <p14:tracePt t="148096" x="4495800" y="4664075"/>
          <p14:tracePt t="148112" x="4511675" y="4664075"/>
          <p14:tracePt t="148156" x="4511675" y="4660900"/>
          <p14:tracePt t="148198" x="4518025" y="4654550"/>
          <p14:tracePt t="148205" x="4521200" y="4651375"/>
          <p14:tracePt t="148213" x="4533900" y="4645025"/>
          <p14:tracePt t="148229" x="4556125" y="4632325"/>
          <p14:tracePt t="148246" x="4584700" y="4632325"/>
          <p14:tracePt t="148262" x="4600575" y="4632325"/>
          <p14:tracePt t="148946" x="4600575" y="4635500"/>
          <p14:tracePt t="148954" x="4600575" y="4638675"/>
          <p14:tracePt t="148962" x="4600575" y="4645025"/>
          <p14:tracePt t="148979" x="4600575" y="4654550"/>
          <p14:tracePt t="148996" x="4600575" y="4689475"/>
          <p14:tracePt t="149012" x="4600575" y="4711700"/>
          <p14:tracePt t="149046" x="4606925" y="4772025"/>
          <p14:tracePt t="149079" x="4606925" y="4797425"/>
          <p14:tracePt t="149095" x="4594225" y="4813300"/>
          <p14:tracePt t="149129" x="4587875" y="4813300"/>
          <p14:tracePt t="149169" x="4587875" y="4819650"/>
          <p14:tracePt t="149254" x="4587875" y="4816475"/>
          <p14:tracePt t="149262" x="4587875" y="4810125"/>
          <p14:tracePt t="149268" x="4587875" y="4806950"/>
          <p14:tracePt t="149279" x="4587875" y="4797425"/>
          <p14:tracePt t="149296" x="4587875" y="4749800"/>
          <p14:tracePt t="149313" x="4587875" y="4718050"/>
          <p14:tracePt t="149330" x="4587875" y="4699000"/>
          <p14:tracePt t="149346" x="4587875" y="4657725"/>
          <p14:tracePt t="149362" x="4587875" y="4635500"/>
          <p14:tracePt t="149379" x="4587875" y="4606925"/>
          <p14:tracePt t="149396" x="4587875" y="4572000"/>
          <p14:tracePt t="149412" x="4603750" y="4527550"/>
          <p14:tracePt t="149429" x="4616450" y="4483100"/>
          <p14:tracePt t="149445" x="4616450" y="4413250"/>
          <p14:tracePt t="149462" x="4616450" y="4391025"/>
          <p14:tracePt t="149479" x="4613275" y="4362450"/>
          <p14:tracePt t="149496" x="4610100" y="4346575"/>
          <p14:tracePt t="149512" x="4610100" y="4337050"/>
          <p14:tracePt t="149529" x="4610100" y="4330700"/>
          <p14:tracePt t="149563" x="4610100" y="4327525"/>
          <p14:tracePt t="149810" x="4610100" y="4340225"/>
          <p14:tracePt t="149817" x="4610100" y="4349750"/>
          <p14:tracePt t="149829" x="4610100" y="4362450"/>
          <p14:tracePt t="149846" x="4610100" y="4403725"/>
          <p14:tracePt t="149863" x="4610100" y="4425950"/>
          <p14:tracePt t="149879" x="4610100" y="4454525"/>
          <p14:tracePt t="149896" x="4610100" y="4486275"/>
          <p14:tracePt t="149913" x="4610100" y="4514850"/>
          <p14:tracePt t="149929" x="4610100" y="4530725"/>
          <p14:tracePt t="149945" x="4610100" y="4546600"/>
          <p14:tracePt t="149963" x="4610100" y="4562475"/>
          <p14:tracePt t="149979" x="4610100" y="4572000"/>
          <p14:tracePt t="149997" x="4610100" y="4575175"/>
          <p14:tracePt t="150013" x="4610100" y="4581525"/>
          <p14:tracePt t="150268" x="4610100" y="4575175"/>
          <p14:tracePt t="150274" x="4610100" y="4562475"/>
          <p14:tracePt t="150282" x="4610100" y="4543425"/>
          <p14:tracePt t="150296" x="4610100" y="4527550"/>
          <p14:tracePt t="150313" x="4610100" y="4518025"/>
          <p14:tracePt t="150330" x="4610100" y="4498975"/>
          <p14:tracePt t="150363" x="4610100" y="4492625"/>
          <p14:tracePt t="150659" x="4610100" y="4495800"/>
          <p14:tracePt t="150665" x="4610100" y="4505325"/>
          <p14:tracePt t="150680" x="4610100" y="4514850"/>
          <p14:tracePt t="150696" x="4610100" y="4524375"/>
          <p14:tracePt t="150713" x="4610100" y="4546600"/>
          <p14:tracePt t="150729" x="4610100" y="4587875"/>
          <p14:tracePt t="150745" x="4610100" y="4616450"/>
          <p14:tracePt t="150779" x="4610100" y="4648200"/>
          <p14:tracePt t="150812" x="4610100" y="4673600"/>
          <p14:tracePt t="150830" x="4610100" y="4686300"/>
          <p14:tracePt t="150846" x="4610100" y="4692650"/>
          <p14:tracePt t="150863" x="4610100" y="4702175"/>
          <p14:tracePt t="150879" x="4610100" y="4718050"/>
          <p14:tracePt t="150895" x="4610100" y="4727575"/>
          <p14:tracePt t="150952" x="4610100" y="4730750"/>
          <p14:tracePt t="150967" x="4610100" y="4737100"/>
          <p14:tracePt t="150973" x="4610100" y="4740275"/>
          <p14:tracePt t="150981" x="4610100" y="4746625"/>
          <p14:tracePt t="150996" x="4610100" y="4756150"/>
          <p14:tracePt t="151012" x="4610100" y="4772025"/>
          <p14:tracePt t="151029" x="4610100" y="4784725"/>
          <p14:tracePt t="151045" x="4610100" y="4794250"/>
          <p14:tracePt t="151063" x="4610100" y="4803775"/>
          <p14:tracePt t="151080" x="4610100" y="4826000"/>
          <p14:tracePt t="151096" x="4610100" y="4829175"/>
          <p14:tracePt t="151113" x="4610100" y="4838700"/>
          <p14:tracePt t="151130" x="4610100" y="4854575"/>
          <p14:tracePt t="151146" x="4610100" y="4870450"/>
          <p14:tracePt t="151162" x="4610100" y="4879975"/>
          <p14:tracePt t="151179" x="4610100" y="4892675"/>
          <p14:tracePt t="151195" x="4610100" y="4899025"/>
          <p14:tracePt t="151246" x="4603750" y="4899025"/>
          <p14:tracePt t="151287" x="4603750" y="4895850"/>
          <p14:tracePt t="151293" x="4603750" y="4892675"/>
          <p14:tracePt t="151301" x="4603750" y="4886325"/>
          <p14:tracePt t="151312" x="4603750" y="4876800"/>
          <p14:tracePt t="151329" x="4603750" y="4822825"/>
          <p14:tracePt t="151345" x="4603750" y="4794250"/>
          <p14:tracePt t="151363" x="4603750" y="4772025"/>
          <p14:tracePt t="151380" x="4603750" y="4749800"/>
          <p14:tracePt t="151396" x="4603750" y="4733925"/>
          <p14:tracePt t="151413" x="4603750" y="4718050"/>
          <p14:tracePt t="151429" x="4603750" y="4689475"/>
          <p14:tracePt t="151445" x="4606925" y="4664075"/>
          <p14:tracePt t="151462" x="4606925" y="4622800"/>
          <p14:tracePt t="151479" x="4613275" y="4559300"/>
          <p14:tracePt t="151495" x="4613275" y="4537075"/>
          <p14:tracePt t="151513" x="4613275" y="4508500"/>
          <p14:tracePt t="151529" x="4622800" y="4486275"/>
          <p14:tracePt t="151545" x="4622800" y="4476750"/>
          <p14:tracePt t="151562" x="4622800" y="4467225"/>
          <p14:tracePt t="151579" x="4622800" y="4451350"/>
          <p14:tracePt t="151801" x="4622800" y="4457700"/>
          <p14:tracePt t="151808" x="4622800" y="4464050"/>
          <p14:tracePt t="151815" x="4629150" y="4473575"/>
          <p14:tracePt t="151830" x="4629150" y="4495800"/>
          <p14:tracePt t="151846" x="4635500" y="4527550"/>
          <p14:tracePt t="151862" x="4635500" y="4549775"/>
          <p14:tracePt t="151879" x="4635500" y="4587875"/>
          <p14:tracePt t="151895" x="4635500" y="4597400"/>
          <p14:tracePt t="151912" x="4635500" y="4606925"/>
          <p14:tracePt t="151930" x="4635500" y="4629150"/>
          <p14:tracePt t="151946" x="4635500" y="4638675"/>
          <p14:tracePt t="151964" x="4635500" y="4651375"/>
          <p14:tracePt t="151979" x="4635500" y="4660900"/>
          <p14:tracePt t="151996" x="4635500" y="4683125"/>
          <p14:tracePt t="152012" x="4635500" y="4699000"/>
          <p14:tracePt t="152028" x="4635500" y="4714875"/>
          <p14:tracePt t="152045" x="4635500" y="4727575"/>
          <p14:tracePt t="152064" x="4635500" y="4743450"/>
          <p14:tracePt t="152080" x="4635500" y="4752975"/>
          <p14:tracePt t="152096" x="4635500" y="4762500"/>
          <p14:tracePt t="152114" x="4635500" y="4781550"/>
          <p14:tracePt t="152129" x="4635500" y="4803775"/>
          <p14:tracePt t="152146" x="4635500" y="4813300"/>
          <p14:tracePt t="152162" x="4635500" y="4829175"/>
          <p14:tracePt t="152179" x="4635500" y="4845050"/>
          <p14:tracePt t="152195" x="4635500" y="4854575"/>
          <p14:tracePt t="152214" x="4635500" y="4867275"/>
          <p14:tracePt t="152229" x="4635500" y="4883150"/>
          <p14:tracePt t="152246" x="4635500" y="4892675"/>
          <p14:tracePt t="152263" x="4635500" y="4908550"/>
          <p14:tracePt t="152279" x="4635500" y="4918075"/>
          <p14:tracePt t="152295" x="4635500" y="4933950"/>
          <p14:tracePt t="152329" x="4635500" y="4937125"/>
          <p14:tracePt t="153285" x="4641850" y="5016500"/>
          <p14:tracePt t="153291" x="4651375" y="5118100"/>
          <p14:tracePt t="153298" x="4660900" y="5210175"/>
          <p14:tracePt t="153329" x="4670425" y="5575300"/>
          <p14:tracePt t="153362" x="4629150" y="5981700"/>
          <p14:tracePt t="153379" x="4610100" y="6134100"/>
          <p14:tracePt t="153396" x="4603750" y="6226175"/>
          <p14:tracePt t="153412" x="4603750" y="6356350"/>
          <p14:tracePt t="153429" x="4603750" y="6438900"/>
          <p14:tracePt t="153446" x="4603750" y="6496050"/>
          <p14:tracePt t="153462" x="4603750" y="6565900"/>
          <p14:tracePt t="153478" x="4603750" y="6588125"/>
          <p14:tracePt t="153495" x="4603750" y="6616700"/>
          <p14:tracePt t="153512" x="4603750" y="6645275"/>
          <p14:tracePt t="153528" x="4603750" y="6654800"/>
          <p14:tracePt t="153546" x="4603750" y="6670675"/>
          <p14:tracePt t="153562" x="4603750" y="6683375"/>
          <p14:tracePt t="153578" x="4603750" y="6692900"/>
          <p14:tracePt t="153595" x="4603750" y="66992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0" y="214313"/>
            <a:ext cx="4143375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  <a:p>
            <a:pPr algn="ctr" eaLnBrk="1" hangingPunct="1"/>
            <a:r>
              <a:rPr lang="fr-FR" altLang="fr-FR" sz="2400" i="1">
                <a:solidFill>
                  <a:srgbClr val="FF0000"/>
                </a:solidFill>
              </a:rPr>
              <a:t>Araceae</a:t>
            </a:r>
          </a:p>
          <a:p>
            <a:pPr algn="ctr" eaLnBrk="1" hangingPunct="1"/>
            <a:r>
              <a:rPr lang="fr-FR" altLang="fr-FR" sz="2400">
                <a:solidFill>
                  <a:srgbClr val="008000"/>
                </a:solidFill>
              </a:rPr>
              <a:t>Pl des régions tropicales</a:t>
            </a:r>
          </a:p>
          <a:p>
            <a:pPr eaLnBrk="1" hangingPunct="1"/>
            <a:r>
              <a:rPr lang="fr-FR" altLang="fr-FR" sz="2400"/>
              <a:t>* </a:t>
            </a:r>
            <a:r>
              <a:rPr lang="fr-FR" altLang="fr-FR" sz="2400">
                <a:solidFill>
                  <a:srgbClr val="C00000"/>
                </a:solidFill>
              </a:rPr>
              <a:t>très nombreuses espèces ornementales</a:t>
            </a:r>
          </a:p>
          <a:p>
            <a:pPr eaLnBrk="1" hangingPunct="1"/>
            <a:r>
              <a:rPr lang="fr-FR" altLang="fr-FR" sz="2400">
                <a:solidFill>
                  <a:srgbClr val="FF00FF"/>
                </a:solidFill>
              </a:rPr>
              <a:t>* spadice simple avec spathe membraneuse</a:t>
            </a:r>
          </a:p>
          <a:p>
            <a:pPr eaLnBrk="1" hangingPunct="1"/>
            <a:r>
              <a:rPr lang="fr-FR" altLang="fr-FR" sz="2400"/>
              <a:t>* </a:t>
            </a:r>
            <a:r>
              <a:rPr lang="fr-FR" altLang="fr-FR" sz="2400">
                <a:solidFill>
                  <a:srgbClr val="CC0000"/>
                </a:solidFill>
              </a:rPr>
              <a:t>feuilles souvent plus ou moins triangulaires</a:t>
            </a:r>
          </a:p>
          <a:p>
            <a:pPr eaLnBrk="1" hangingPunct="1"/>
            <a:r>
              <a:rPr lang="fr-FR" altLang="fr-FR" sz="2400"/>
              <a:t>* </a:t>
            </a:r>
            <a:r>
              <a:rPr lang="fr-FR" altLang="fr-FR" sz="2400">
                <a:solidFill>
                  <a:srgbClr val="3333CC"/>
                </a:solidFill>
              </a:rPr>
              <a:t>fruit : baie</a:t>
            </a:r>
          </a:p>
          <a:p>
            <a:pPr eaLnBrk="1" hangingPunct="1"/>
            <a:r>
              <a:rPr lang="fr-FR" altLang="fr-FR" sz="2400"/>
              <a:t>* </a:t>
            </a:r>
            <a:r>
              <a:rPr lang="fr-FR" altLang="fr-FR" sz="2400">
                <a:solidFill>
                  <a:srgbClr val="FF0000"/>
                </a:solidFill>
              </a:rPr>
              <a:t>toxiques par saponosides et très irritantes à cause de la présence</a:t>
            </a:r>
          </a:p>
          <a:p>
            <a:pPr eaLnBrk="1" hangingPunct="1"/>
            <a:r>
              <a:rPr lang="fr-FR" altLang="fr-FR" sz="2400">
                <a:solidFill>
                  <a:srgbClr val="FF0000"/>
                </a:solidFill>
              </a:rPr>
              <a:t>de raphides d'oxalate de calcium</a:t>
            </a:r>
          </a:p>
        </p:txBody>
      </p:sp>
      <p:pic>
        <p:nvPicPr>
          <p:cNvPr id="16387" name="Picture 2" descr="http://cmorton.webcindario.com/Fotos%20fitxes/arals/Arisarum%20vulgare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57188"/>
            <a:ext cx="30003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ZoneTexte 3"/>
          <p:cNvSpPr txBox="1">
            <a:spLocks noChangeArrowheads="1"/>
          </p:cNvSpPr>
          <p:nvPr/>
        </p:nvSpPr>
        <p:spPr bwMode="auto">
          <a:xfrm>
            <a:off x="5000625" y="2643188"/>
            <a:ext cx="194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/>
              <a:t>Arisarum</a:t>
            </a:r>
            <a:r>
              <a:rPr lang="fr-FR" altLang="fr-FR"/>
              <a:t> </a:t>
            </a:r>
            <a:r>
              <a:rPr lang="fr-FR" altLang="fr-FR" i="1"/>
              <a:t>vulgare</a:t>
            </a:r>
          </a:p>
        </p:txBody>
      </p:sp>
      <p:pic>
        <p:nvPicPr>
          <p:cNvPr id="16389" name="Picture 6" descr="https://encrypted-tbn1.gstatic.com/images?q=tbn:ANd9GcQGkSzhwCaBPEQHRN70m5wg210NCUX6yS64q3dVdrrv8WEhYJS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429000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ZoneTexte 5"/>
          <p:cNvSpPr txBox="1">
            <a:spLocks noChangeArrowheads="1"/>
          </p:cNvSpPr>
          <p:nvPr/>
        </p:nvSpPr>
        <p:spPr bwMode="auto">
          <a:xfrm>
            <a:off x="4857750" y="6072188"/>
            <a:ext cx="339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Arum blanc, plante ornementale</a:t>
            </a:r>
            <a:endParaRPr lang="fr-FR" altLang="fr-FR" i="1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430"/>
    </mc:Choice>
    <mc:Fallback>
      <p:transition spd="slow" advTm="88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55" x="4572000" y="6600825"/>
          <p14:tracePt t="5162" x="4533900" y="6492875"/>
          <p14:tracePt t="5179" x="4381500" y="6191250"/>
          <p14:tracePt t="5195" x="4219575" y="5899150"/>
          <p14:tracePt t="5214" x="4032250" y="5486400"/>
          <p14:tracePt t="5228" x="3924300" y="5286375"/>
          <p14:tracePt t="5262" x="3667125" y="4924425"/>
          <p14:tracePt t="5296" x="3467100" y="4714875"/>
          <p14:tracePt t="5313" x="3394075" y="4660900"/>
          <p14:tracePt t="5329" x="3333750" y="4597400"/>
          <p14:tracePt t="5331" x="3321050" y="4578350"/>
          <p14:tracePt t="5345" x="3295650" y="4556125"/>
          <p14:tracePt t="5361" x="3276600" y="4524375"/>
          <p14:tracePt t="5377" x="3267075" y="4508500"/>
          <p14:tracePt t="5395" x="3257550" y="4498975"/>
          <p14:tracePt t="5412" x="3244850" y="4483100"/>
          <p14:tracePt t="6154" x="3197225" y="4416425"/>
          <p14:tracePt t="6161" x="3140075" y="4330700"/>
          <p14:tracePt t="6179" x="3048000" y="4175125"/>
          <p14:tracePt t="6195" x="2895600" y="3889375"/>
          <p14:tracePt t="6211" x="2781300" y="3695700"/>
          <p14:tracePt t="6229" x="2654300" y="3505200"/>
          <p14:tracePt t="6245" x="2505075" y="3260725"/>
          <p14:tracePt t="6277" x="2371725" y="3013075"/>
          <p14:tracePt t="6312" x="2292350" y="2787650"/>
          <p14:tracePt t="6328" x="2263775" y="2743200"/>
          <p14:tracePt t="6344" x="2219325" y="2682875"/>
          <p14:tracePt t="6361" x="2193925" y="2651125"/>
          <p14:tracePt t="6378" x="2162175" y="2619375"/>
          <p14:tracePt t="6395" x="2117725" y="2574925"/>
          <p14:tracePt t="6412" x="2098675" y="2546350"/>
          <p14:tracePt t="6428" x="2085975" y="2508250"/>
          <p14:tracePt t="6445" x="2041525" y="2447925"/>
          <p14:tracePt t="6462" x="2016125" y="2409825"/>
          <p14:tracePt t="6478" x="1974850" y="2362200"/>
          <p14:tracePt t="6494" x="1898650" y="2279650"/>
          <p14:tracePt t="6511" x="1857375" y="2232025"/>
          <p14:tracePt t="6528" x="1806575" y="2181225"/>
          <p14:tracePt t="6544" x="1749425" y="2095500"/>
          <p14:tracePt t="6561" x="1724025" y="2047875"/>
          <p14:tracePt t="6578" x="1689100" y="2000250"/>
          <p14:tracePt t="6595" x="1651000" y="1933575"/>
          <p14:tracePt t="6612" x="1625600" y="1908175"/>
          <p14:tracePt t="6628" x="1612900" y="1879600"/>
          <p14:tracePt t="6644" x="1597025" y="1851025"/>
          <p14:tracePt t="6661" x="1587500" y="1841500"/>
          <p14:tracePt t="6680" x="1568450" y="1822450"/>
          <p14:tracePt t="7102" x="1555750" y="1797050"/>
          <p14:tracePt t="7110" x="1543050" y="1768475"/>
          <p14:tracePt t="7128" x="1530350" y="1724025"/>
          <p14:tracePt t="7145" x="1501775" y="1657350"/>
          <p14:tracePt t="7161" x="1492250" y="1622425"/>
          <p14:tracePt t="7194" x="1460500" y="1539875"/>
          <p14:tracePt t="7228" x="1428750" y="1485900"/>
          <p14:tracePt t="7245" x="1419225" y="1466850"/>
          <p14:tracePt t="7262" x="1419225" y="1444625"/>
          <p14:tracePt t="7279" x="1409700" y="1409700"/>
          <p14:tracePt t="7294" x="1397000" y="1377950"/>
          <p14:tracePt t="7311" x="1377950" y="1355725"/>
          <p14:tracePt t="7327" x="1368425" y="1339850"/>
          <p14:tracePt t="7345" x="1355725" y="1317625"/>
          <p14:tracePt t="7361" x="1355725" y="1308100"/>
          <p14:tracePt t="7377" x="1355725" y="1304925"/>
          <p14:tracePt t="7394" x="1352550" y="1298575"/>
          <p14:tracePt t="7411" x="1346200" y="1289050"/>
          <p14:tracePt t="7429" x="1327150" y="1273175"/>
          <p14:tracePt t="7445" x="1314450" y="1266825"/>
          <p14:tracePt t="7461" x="1314450" y="1263650"/>
          <p14:tracePt t="7477" x="1311275" y="1257300"/>
          <p14:tracePt t="7559" x="1304925" y="1257300"/>
          <p14:tracePt t="7579" x="1301750" y="1257300"/>
          <p14:tracePt t="7666" x="1308100" y="1257300"/>
          <p14:tracePt t="7673" x="1317625" y="1250950"/>
          <p14:tracePt t="7680" x="1330325" y="1250950"/>
          <p14:tracePt t="7695" x="1374775" y="1250950"/>
          <p14:tracePt t="7712" x="1431925" y="1250950"/>
          <p14:tracePt t="7728" x="1501775" y="1250950"/>
          <p14:tracePt t="7744" x="1641475" y="1250950"/>
          <p14:tracePt t="7761" x="1825625" y="1257300"/>
          <p14:tracePt t="7778" x="2136775" y="1304925"/>
          <p14:tracePt t="7795" x="2397125" y="1346200"/>
          <p14:tracePt t="7812" x="2559050" y="1381125"/>
          <p14:tracePt t="7829" x="2727325" y="1425575"/>
          <p14:tracePt t="7845" x="2781300" y="1438275"/>
          <p14:tracePt t="7861" x="2835275" y="1438275"/>
          <p14:tracePt t="7878" x="2898775" y="1438275"/>
          <p14:tracePt t="7894" x="2927350" y="1438275"/>
          <p14:tracePt t="7911" x="2949575" y="1438275"/>
          <p14:tracePt t="7927" x="2978150" y="1438275"/>
          <p14:tracePt t="7944" x="2994025" y="1438275"/>
          <p14:tracePt t="7961" x="3003550" y="1435100"/>
          <p14:tracePt t="7978" x="3016250" y="1431925"/>
          <p14:tracePt t="7994" x="3032125" y="1425575"/>
          <p14:tracePt t="8011" x="3041650" y="1409700"/>
          <p14:tracePt t="8028" x="3076575" y="1397000"/>
          <p14:tracePt t="8044" x="3108325" y="1393825"/>
          <p14:tracePt t="8061" x="3130550" y="1387475"/>
          <p14:tracePt t="8078" x="3171825" y="1374775"/>
          <p14:tracePt t="8094" x="3194050" y="1362075"/>
          <p14:tracePt t="8111" x="3225800" y="1358900"/>
          <p14:tracePt t="8128" x="3267075" y="1339850"/>
          <p14:tracePt t="8144" x="3276600" y="1333500"/>
          <p14:tracePt t="8161" x="3286125" y="1330325"/>
          <p14:tracePt t="8178" x="3302000" y="1323975"/>
          <p14:tracePt t="8195" x="3317875" y="1320800"/>
          <p14:tracePt t="8212" x="3327400" y="1314450"/>
          <p14:tracePt t="8229" x="3340100" y="1314450"/>
          <p14:tracePt t="8245" x="3349625" y="1314450"/>
          <p14:tracePt t="8261" x="3365500" y="1314450"/>
          <p14:tracePt t="8278" x="3375025" y="1314450"/>
          <p14:tracePt t="8311" x="3381375" y="1314450"/>
          <p14:tracePt t="8371" x="3384550" y="1314450"/>
          <p14:tracePt t="10177" x="3343275" y="1314450"/>
          <p14:tracePt t="10184" x="3260725" y="1320800"/>
          <p14:tracePt t="10194" x="3190875" y="1330325"/>
          <p14:tracePt t="10211" x="2927350" y="1365250"/>
          <p14:tracePt t="10227" x="2717800" y="1412875"/>
          <p14:tracePt t="10244" x="2479675" y="1473200"/>
          <p14:tracePt t="10278" x="1905000" y="1704975"/>
          <p14:tracePt t="10313" x="1555750" y="1828800"/>
          <p14:tracePt t="10329" x="1447800" y="1860550"/>
          <p14:tracePt t="10344" x="1362075" y="1885950"/>
          <p14:tracePt t="10361" x="1238250" y="1908175"/>
          <p14:tracePt t="10377" x="1177925" y="1914525"/>
          <p14:tracePt t="10394" x="1114425" y="1920875"/>
          <p14:tracePt t="10411" x="1050925" y="1927225"/>
          <p14:tracePt t="10428" x="1028700" y="1927225"/>
          <p14:tracePt t="10444" x="1000125" y="1927225"/>
          <p14:tracePt t="10461" x="987425" y="1927225"/>
          <p14:tracePt t="10477" x="965200" y="1927225"/>
          <p14:tracePt t="10494" x="936625" y="1927225"/>
          <p14:tracePt t="10511" x="901700" y="1927225"/>
          <p14:tracePt t="10527" x="873125" y="1927225"/>
          <p14:tracePt t="10545" x="850900" y="1933575"/>
          <p14:tracePt t="10561" x="815975" y="1958975"/>
          <p14:tracePt t="10578" x="803275" y="1958975"/>
          <p14:tracePt t="10595" x="793750" y="1958975"/>
          <p14:tracePt t="10611" x="774700" y="1958975"/>
          <p14:tracePt t="10628" x="765175" y="1958975"/>
          <p14:tracePt t="10644" x="755650" y="1958975"/>
          <p14:tracePt t="10661" x="739775" y="1958975"/>
          <p14:tracePt t="10678" x="727075" y="1958975"/>
          <p14:tracePt t="10695" x="714375" y="1958975"/>
          <p14:tracePt t="10711" x="711200" y="1958975"/>
          <p14:tracePt t="10747" x="704850" y="1955800"/>
          <p14:tracePt t="10754" x="701675" y="1949450"/>
          <p14:tracePt t="10761" x="695325" y="1939925"/>
          <p14:tracePt t="10777" x="679450" y="1930400"/>
          <p14:tracePt t="10794" x="676275" y="1920875"/>
          <p14:tracePt t="10811" x="669925" y="1898650"/>
          <p14:tracePt t="10828" x="669925" y="1885950"/>
          <p14:tracePt t="10845" x="669925" y="1873250"/>
          <p14:tracePt t="10861" x="669925" y="1860550"/>
          <p14:tracePt t="10877" x="669925" y="1851025"/>
          <p14:tracePt t="10894" x="669925" y="1822450"/>
          <p14:tracePt t="10911" x="669925" y="1797050"/>
          <p14:tracePt t="10927" x="669925" y="1781175"/>
          <p14:tracePt t="10944" x="669925" y="1771650"/>
          <p14:tracePt t="10947" x="663575" y="1765300"/>
          <p14:tracePt t="10961" x="663575" y="1755775"/>
          <p14:tracePt t="10978" x="663575" y="1746250"/>
          <p14:tracePt t="10994" x="663575" y="1736725"/>
          <p14:tracePt t="11011" x="663575" y="1727200"/>
          <p14:tracePt t="11027" x="663575" y="1717675"/>
          <p14:tracePt t="11044" x="660400" y="1711325"/>
          <p14:tracePt t="11060" x="654050" y="1708150"/>
          <p14:tracePt t="11077" x="650875" y="1708150"/>
          <p14:tracePt t="11183" x="650875" y="1701800"/>
          <p14:tracePt t="11853" x="679450" y="1682750"/>
          <p14:tracePt t="11860" x="708025" y="1670050"/>
          <p14:tracePt t="11867" x="746125" y="1654175"/>
          <p14:tracePt t="11877" x="774700" y="1638300"/>
          <p14:tracePt t="11894" x="831850" y="1625600"/>
          <p14:tracePt t="11911" x="873125" y="1612900"/>
          <p14:tracePt t="11927" x="889000" y="1606550"/>
          <p14:tracePt t="11961" x="908050" y="1606550"/>
          <p14:tracePt t="11994" x="949325" y="1606550"/>
          <p14:tracePt t="12011" x="993775" y="1606550"/>
          <p14:tracePt t="12027" x="1031875" y="1606550"/>
          <p14:tracePt t="12045" x="1079500" y="1606550"/>
          <p14:tracePt t="12060" x="1101725" y="1606550"/>
          <p14:tracePt t="12077" x="1114425" y="1606550"/>
          <p14:tracePt t="12094" x="1155700" y="1606550"/>
          <p14:tracePt t="12111" x="1209675" y="1606550"/>
          <p14:tracePt t="12127" x="1323975" y="1606550"/>
          <p14:tracePt t="12144" x="1517650" y="1606550"/>
          <p14:tracePt t="12160" x="1679575" y="1612900"/>
          <p14:tracePt t="12177" x="1797050" y="1628775"/>
          <p14:tracePt t="12194" x="1898650" y="1644650"/>
          <p14:tracePt t="12210" x="1936750" y="1657350"/>
          <p14:tracePt t="12227" x="1993900" y="1657350"/>
          <p14:tracePt t="12244" x="2114550" y="1666875"/>
          <p14:tracePt t="12261" x="2206625" y="1673225"/>
          <p14:tracePt t="12277" x="2301875" y="1682750"/>
          <p14:tracePt t="12295" x="2432050" y="1682750"/>
          <p14:tracePt t="12311" x="2489200" y="1682750"/>
          <p14:tracePt t="12327" x="2533650" y="1682750"/>
          <p14:tracePt t="12345" x="2590800" y="1682750"/>
          <p14:tracePt t="12361" x="2619375" y="1682750"/>
          <p14:tracePt t="12378" x="2654300" y="1682750"/>
          <p14:tracePt t="12394" x="2771775" y="1682750"/>
          <p14:tracePt t="12411" x="2854325" y="1682750"/>
          <p14:tracePt t="12427" x="2914650" y="1689100"/>
          <p14:tracePt t="12445" x="2968625" y="1689100"/>
          <p14:tracePt t="12461" x="2990850" y="1689100"/>
          <p14:tracePt t="12478" x="3013075" y="1689100"/>
          <p14:tracePt t="12495" x="3038475" y="1689100"/>
          <p14:tracePt t="12511" x="3070225" y="1689100"/>
          <p14:tracePt t="12528" x="3105150" y="1689100"/>
          <p14:tracePt t="12544" x="3190875" y="1695450"/>
          <p14:tracePt t="12560" x="3228975" y="1695450"/>
          <p14:tracePt t="12577" x="3273425" y="1708150"/>
          <p14:tracePt t="12594" x="3314700" y="1708150"/>
          <p14:tracePt t="12610" x="3324225" y="1708150"/>
          <p14:tracePt t="12628" x="3333750" y="1708150"/>
          <p14:tracePt t="12644" x="3349625" y="1708150"/>
          <p14:tracePt t="12661" x="3359150" y="1708150"/>
          <p14:tracePt t="12746" x="3365500" y="1708150"/>
          <p14:tracePt t="13209" x="3311525" y="1724025"/>
          <p14:tracePt t="13216" x="3228975" y="1739900"/>
          <p14:tracePt t="13227" x="3159125" y="1768475"/>
          <p14:tracePt t="13244" x="2952750" y="1857375"/>
          <p14:tracePt t="13260" x="2797175" y="1911350"/>
          <p14:tracePt t="13277" x="2632075" y="1949450"/>
          <p14:tracePt t="13310" x="2235200" y="2047875"/>
          <p14:tracePt t="13344" x="1898650" y="2136775"/>
          <p14:tracePt t="13362" x="1790700" y="2178050"/>
          <p14:tracePt t="13377" x="1704975" y="2193925"/>
          <p14:tracePt t="13394" x="1622425" y="2216150"/>
          <p14:tracePt t="13410" x="1574800" y="2235200"/>
          <p14:tracePt t="13428" x="1536700" y="2247900"/>
          <p14:tracePt t="13444" x="1466850" y="2260600"/>
          <p14:tracePt t="13461" x="1416050" y="2260600"/>
          <p14:tracePt t="13479" x="1352550" y="2260600"/>
          <p14:tracePt t="13494" x="1323975" y="2260600"/>
          <p14:tracePt t="13511" x="1292225" y="2260600"/>
          <p14:tracePt t="13527" x="1273175" y="2260600"/>
          <p14:tracePt t="13543" x="1231900" y="2260600"/>
          <p14:tracePt t="13561" x="1209675" y="2257425"/>
          <p14:tracePt t="13578" x="1152525" y="2251075"/>
          <p14:tracePt t="13593" x="1114425" y="2238375"/>
          <p14:tracePt t="13611" x="1092200" y="2238375"/>
          <p14:tracePt t="13627" x="1076325" y="2238375"/>
          <p14:tracePt t="13644" x="1057275" y="2238375"/>
          <p14:tracePt t="13661" x="1047750" y="2238375"/>
          <p14:tracePt t="13677" x="1038225" y="2222500"/>
          <p14:tracePt t="13694" x="1022350" y="2212975"/>
          <p14:tracePt t="13710" x="1006475" y="2203450"/>
          <p14:tracePt t="13729" x="993775" y="2187575"/>
          <p14:tracePt t="13744" x="981075" y="2171700"/>
          <p14:tracePt t="13761" x="971550" y="2162175"/>
          <p14:tracePt t="13778" x="971550" y="2152650"/>
          <p14:tracePt t="13794" x="971550" y="2149475"/>
          <p14:tracePt t="13811" x="971550" y="2143125"/>
          <p14:tracePt t="13828" x="971550" y="2124075"/>
          <p14:tracePt t="13843" x="962025" y="2111375"/>
          <p14:tracePt t="13861" x="962025" y="2101850"/>
          <p14:tracePt t="13878" x="962025" y="2089150"/>
          <p14:tracePt t="13894" x="962025" y="2073275"/>
          <p14:tracePt t="13911" x="962025" y="2066925"/>
          <p14:tracePt t="13928" x="962025" y="2054225"/>
          <p14:tracePt t="13944" x="962025" y="2044700"/>
          <p14:tracePt t="13960" x="962025" y="2032000"/>
          <p14:tracePt t="13978" x="962025" y="2019300"/>
          <p14:tracePt t="13994" x="962025" y="2012950"/>
          <p14:tracePt t="14100" x="962025" y="2009775"/>
          <p14:tracePt t="14550" x="962025" y="2003425"/>
          <p14:tracePt t="14571" x="962025" y="2000250"/>
          <p14:tracePt t="14586" x="968375" y="2000250"/>
          <p14:tracePt t="14594" x="971550" y="2000250"/>
          <p14:tracePt t="14611" x="981075" y="1993900"/>
          <p14:tracePt t="14643" x="1006475" y="1987550"/>
          <p14:tracePt t="14678" x="1006475" y="1978025"/>
          <p14:tracePt t="14742" x="1012825" y="1978025"/>
          <p14:tracePt t="14756" x="1016000" y="1971675"/>
          <p14:tracePt t="14763" x="1022350" y="1971675"/>
          <p14:tracePt t="14777" x="1031875" y="1968500"/>
          <p14:tracePt t="14793" x="1035050" y="1962150"/>
          <p14:tracePt t="14810" x="1035050" y="1958975"/>
          <p14:tracePt t="14828" x="1035050" y="1949450"/>
          <p14:tracePt t="14861" x="1035050" y="1943100"/>
          <p14:tracePt t="14899" x="1041400" y="1943100"/>
          <p14:tracePt t="14943" x="1041400" y="1939925"/>
          <p14:tracePt t="15700" x="1041400" y="1952625"/>
          <p14:tracePt t="15709" x="1041400" y="1962150"/>
          <p14:tracePt t="15727" x="1041400" y="1978025"/>
          <p14:tracePt t="15743" x="1041400" y="1987550"/>
          <p14:tracePt t="15760" x="1041400" y="2003425"/>
          <p14:tracePt t="15777" x="1041400" y="2016125"/>
          <p14:tracePt t="15811" x="1066800" y="2089150"/>
          <p14:tracePt t="15844" x="1082675" y="2149475"/>
          <p14:tracePt t="15861" x="1082675" y="2178050"/>
          <p14:tracePt t="15877" x="1082675" y="2187575"/>
          <p14:tracePt t="15893" x="1082675" y="2197100"/>
          <p14:tracePt t="15911" x="1082675" y="2209800"/>
          <p14:tracePt t="15927" x="1082675" y="2216150"/>
          <p14:tracePt t="15969" x="1082675" y="2219325"/>
          <p14:tracePt t="16562" x="1082675" y="2225675"/>
          <p14:tracePt t="16583" x="1082675" y="2228850"/>
          <p14:tracePt t="16597" x="1082675" y="2235200"/>
          <p14:tracePt t="16604" x="1082675" y="2244725"/>
          <p14:tracePt t="16615" x="1095375" y="2251075"/>
          <p14:tracePt t="16628" x="1101725" y="2260600"/>
          <p14:tracePt t="16645" x="1111250" y="2270125"/>
          <p14:tracePt t="16677" x="1158875" y="2330450"/>
          <p14:tracePt t="16711" x="1184275" y="2374900"/>
          <p14:tracePt t="16727" x="1184275" y="2384425"/>
          <p14:tracePt t="16744" x="1184275" y="2393950"/>
          <p14:tracePt t="16760" x="1184275" y="2409825"/>
          <p14:tracePt t="16811" x="1190625" y="2409825"/>
          <p14:tracePt t="17682" x="1270000" y="2432050"/>
          <p14:tracePt t="17689" x="1362075" y="2460625"/>
          <p14:tracePt t="17698" x="1447800" y="2495550"/>
          <p14:tracePt t="17711" x="1609725" y="2543175"/>
          <p14:tracePt t="17728" x="1787525" y="2587625"/>
          <p14:tracePt t="17745" x="2009775" y="2641600"/>
          <p14:tracePt t="17760" x="2187575" y="2708275"/>
          <p14:tracePt t="17793" x="2555875" y="2879725"/>
          <p14:tracePt t="17827" x="2994025" y="3127375"/>
          <p14:tracePt t="17845" x="3149600" y="3219450"/>
          <p14:tracePt t="17861" x="3225800" y="3260725"/>
          <p14:tracePt t="17877" x="3289300" y="3273425"/>
          <p14:tracePt t="17895" x="3403600" y="3295650"/>
          <p14:tracePt t="17910" x="3530600" y="3305175"/>
          <p14:tracePt t="17927" x="3692525" y="3330575"/>
          <p14:tracePt t="17943" x="3822700" y="3349625"/>
          <p14:tracePt t="17960" x="4025900" y="3409950"/>
          <p14:tracePt t="17977" x="4146550" y="3454400"/>
          <p14:tracePt t="17995" x="4276725" y="3527425"/>
          <p14:tracePt t="18011" x="4391025" y="3587750"/>
          <p14:tracePt t="18028" x="4537075" y="3660775"/>
          <p14:tracePt t="18045" x="4724400" y="3797300"/>
          <p14:tracePt t="18061" x="4797425" y="3860800"/>
          <p14:tracePt t="18387" x="4860925" y="3895725"/>
          <p14:tracePt t="18394" x="4946650" y="3952875"/>
          <p14:tracePt t="18402" x="5019675" y="3990975"/>
          <p14:tracePt t="18409" x="5080000" y="4025900"/>
          <p14:tracePt t="18426" x="5184775" y="4102100"/>
          <p14:tracePt t="18444" x="5292725" y="4229100"/>
          <p14:tracePt t="18459" x="5368925" y="4321175"/>
          <p14:tracePt t="18477" x="5464175" y="4400550"/>
          <p14:tracePt t="18495" x="5588000" y="4508500"/>
          <p14:tracePt t="18510" x="5645150" y="4578350"/>
          <p14:tracePt t="18527" x="5695950" y="4638675"/>
          <p14:tracePt t="18544" x="5753100" y="4708525"/>
          <p14:tracePt t="18560" x="5778500" y="4746625"/>
          <p14:tracePt t="18577" x="5826125" y="4794250"/>
          <p14:tracePt t="18581" x="5848350" y="4826000"/>
          <p14:tracePt t="18594" x="5921375" y="4899025"/>
          <p14:tracePt t="18611" x="5984875" y="4959350"/>
          <p14:tracePt t="18627" x="6026150" y="5010150"/>
          <p14:tracePt t="18644" x="6070600" y="5060950"/>
          <p14:tracePt t="18660" x="6083300" y="5083175"/>
          <p14:tracePt t="18676" x="6099175" y="5095875"/>
          <p14:tracePt t="18694" x="6127750" y="5130800"/>
          <p14:tracePt t="18710" x="6159500" y="5153025"/>
          <p14:tracePt t="18727" x="6191250" y="5184775"/>
          <p14:tracePt t="18744" x="6242050" y="5216525"/>
          <p14:tracePt t="18760" x="6257925" y="5229225"/>
          <p14:tracePt t="18777" x="6267450" y="5245100"/>
          <p14:tracePt t="18793" x="6280150" y="5254625"/>
          <p14:tracePt t="18881" x="6270625" y="5254625"/>
          <p14:tracePt t="18888" x="6267450" y="5254625"/>
          <p14:tracePt t="18894" x="6261100" y="5254625"/>
          <p14:tracePt t="18910" x="6251575" y="5254625"/>
          <p14:tracePt t="18927" x="6242050" y="5254625"/>
          <p14:tracePt t="18943" x="6223000" y="5254625"/>
          <p14:tracePt t="18960" x="6213475" y="5254625"/>
          <p14:tracePt t="18977" x="6203950" y="5254625"/>
          <p14:tracePt t="18994" x="6188075" y="5254625"/>
          <p14:tracePt t="19011" x="6184900" y="5254625"/>
          <p14:tracePt t="19045" x="6184900" y="5248275"/>
          <p14:tracePt t="19060" x="6203950" y="5232400"/>
          <p14:tracePt t="19076" x="6248400" y="5219700"/>
          <p14:tracePt t="19093" x="6321425" y="5184775"/>
          <p14:tracePt t="19110" x="6378575" y="5149850"/>
          <p14:tracePt t="19127" x="6416675" y="5137150"/>
          <p14:tracePt t="19144" x="6480175" y="5118100"/>
          <p14:tracePt t="19161" x="6527800" y="5095875"/>
          <p14:tracePt t="19177" x="6572250" y="5083175"/>
          <p14:tracePt t="19194" x="6607175" y="5067300"/>
          <p14:tracePt t="19210" x="6638925" y="5054600"/>
          <p14:tracePt t="19226" x="6648450" y="5038725"/>
          <p14:tracePt t="19243" x="6664325" y="5035550"/>
          <p14:tracePt t="19260" x="6673850" y="5035550"/>
          <p14:tracePt t="19277" x="6689725" y="5029200"/>
          <p14:tracePt t="19294" x="6702425" y="5029200"/>
          <p14:tracePt t="19311" x="6711950" y="5029200"/>
          <p14:tracePt t="19327" x="6718300" y="5029200"/>
          <p14:tracePt t="19344" x="6721475" y="5029200"/>
          <p14:tracePt t="19360" x="6734175" y="5029200"/>
          <p14:tracePt t="19376" x="6737350" y="5029200"/>
          <p14:tracePt t="19393" x="6737350" y="5032375"/>
          <p14:tracePt t="19410" x="6737350" y="5045075"/>
          <p14:tracePt t="19426" x="6737350" y="5054600"/>
          <p14:tracePt t="19443" x="6708775" y="5070475"/>
          <p14:tracePt t="19460" x="6686550" y="5083175"/>
          <p14:tracePt t="19477" x="6654800" y="5108575"/>
          <p14:tracePt t="19493" x="6619875" y="5137150"/>
          <p14:tracePt t="19510" x="6588125" y="5172075"/>
          <p14:tracePt t="19526" x="6562725" y="5181600"/>
          <p14:tracePt t="19543" x="6489700" y="5222875"/>
          <p14:tracePt t="19560" x="6423025" y="5245100"/>
          <p14:tracePt t="19577" x="6359525" y="5257800"/>
          <p14:tracePt t="19593" x="6280150" y="5257800"/>
          <p14:tracePt t="19610" x="6251575" y="5254625"/>
          <p14:tracePt t="19614" x="6238875" y="5251450"/>
          <p14:tracePt t="19627" x="6226175" y="5245100"/>
          <p14:tracePt t="19643" x="6191250" y="5213350"/>
          <p14:tracePt t="19659" x="6172200" y="5181600"/>
          <p14:tracePt t="19676" x="6159500" y="5137150"/>
          <p14:tracePt t="19693" x="6146800" y="5073650"/>
          <p14:tracePt t="19710" x="6146800" y="5051425"/>
          <p14:tracePt t="19727" x="6156325" y="5022850"/>
          <p14:tracePt t="19744" x="6169025" y="5006975"/>
          <p14:tracePt t="19760" x="6184900" y="4997450"/>
          <p14:tracePt t="19777" x="6216650" y="4972050"/>
          <p14:tracePt t="19793" x="6261100" y="4946650"/>
          <p14:tracePt t="19810" x="6292850" y="4921250"/>
          <p14:tracePt t="19828" x="6318250" y="4892675"/>
          <p14:tracePt t="19843" x="6337300" y="4864100"/>
          <p14:tracePt t="19861" x="6350000" y="4838700"/>
          <p14:tracePt t="19878" x="6369050" y="4803775"/>
          <p14:tracePt t="19893" x="6369050" y="4794250"/>
          <p14:tracePt t="19910" x="6369050" y="4791075"/>
          <p14:tracePt t="19926" x="6369050" y="4784725"/>
          <p14:tracePt t="20193" x="6369050" y="4778375"/>
          <p14:tracePt t="20199" x="6369050" y="4775200"/>
          <p14:tracePt t="20209" x="6369050" y="4768850"/>
          <p14:tracePt t="20227" x="6369050" y="4743450"/>
          <p14:tracePt t="20243" x="6369050" y="4727575"/>
          <p14:tracePt t="20259" x="6369050" y="4718050"/>
          <p14:tracePt t="20276" x="6369050" y="4708525"/>
          <p14:tracePt t="20293" x="6369050" y="4699000"/>
          <p14:tracePt t="20327" x="6369050" y="4692650"/>
          <p14:tracePt t="20343" x="6369050" y="4683125"/>
          <p14:tracePt t="20360" x="6372225" y="4679950"/>
          <p14:tracePt t="20378" x="6391275" y="4664075"/>
          <p14:tracePt t="20394" x="6403975" y="4648200"/>
          <p14:tracePt t="20410" x="6426200" y="4635500"/>
          <p14:tracePt t="20428" x="6477000" y="4619625"/>
          <p14:tracePt t="20443" x="6515100" y="4606925"/>
          <p14:tracePt t="20459" x="6546850" y="4581525"/>
          <p14:tracePt t="20477" x="6600825" y="4562475"/>
          <p14:tracePt t="20493" x="6632575" y="4549775"/>
          <p14:tracePt t="20510" x="6654800" y="4537075"/>
          <p14:tracePt t="20527" x="6699250" y="4524375"/>
          <p14:tracePt t="20544" x="6718300" y="4524375"/>
          <p14:tracePt t="20560" x="6731000" y="4524375"/>
          <p14:tracePt t="20577" x="6756400" y="4524375"/>
          <p14:tracePt t="20593" x="6772275" y="4524375"/>
          <p14:tracePt t="20609" x="6781800" y="4524375"/>
          <p14:tracePt t="20627" x="6813550" y="4543425"/>
          <p14:tracePt t="20644" x="6835775" y="4556125"/>
          <p14:tracePt t="20660" x="6858000" y="4562475"/>
          <p14:tracePt t="20678" x="6873875" y="4575175"/>
          <p14:tracePt t="20694" x="6889750" y="4591050"/>
          <p14:tracePt t="20710" x="6905625" y="4600575"/>
          <p14:tracePt t="20727" x="6918325" y="4616450"/>
          <p14:tracePt t="20743" x="6927850" y="4625975"/>
          <p14:tracePt t="20760" x="6940550" y="4641850"/>
          <p14:tracePt t="20778" x="6959600" y="4657725"/>
          <p14:tracePt t="20794" x="6962775" y="4660900"/>
          <p14:tracePt t="20810" x="6975475" y="4660900"/>
          <p14:tracePt t="20827" x="6985000" y="4676775"/>
          <p14:tracePt t="20843" x="6994525" y="4692650"/>
          <p14:tracePt t="20859" x="7004050" y="4702175"/>
          <p14:tracePt t="20877" x="7004050" y="4711700"/>
          <p14:tracePt t="20894" x="7004050" y="4721225"/>
          <p14:tracePt t="20910" x="7004050" y="4727575"/>
          <p14:tracePt t="20927" x="7004050" y="4746625"/>
          <p14:tracePt t="20944" x="7004050" y="4752975"/>
          <p14:tracePt t="20960" x="7004050" y="4756150"/>
          <p14:tracePt t="20976" x="7004050" y="4772025"/>
          <p14:tracePt t="20993" x="7004050" y="4787900"/>
          <p14:tracePt t="21009" x="7010400" y="4797425"/>
          <p14:tracePt t="21027" x="7010400" y="4810125"/>
          <p14:tracePt t="21044" x="7010400" y="4819650"/>
          <p14:tracePt t="21060" x="7010400" y="4829175"/>
          <p14:tracePt t="21077" x="7010400" y="4851400"/>
          <p14:tracePt t="21094" x="7013575" y="4860925"/>
          <p14:tracePt t="21110" x="7013575" y="4870450"/>
          <p14:tracePt t="21126" x="7019925" y="4889500"/>
          <p14:tracePt t="21142" x="7019925" y="4899025"/>
          <p14:tracePt t="21159" x="7019925" y="4908550"/>
          <p14:tracePt t="21178" x="7019925" y="4924425"/>
          <p14:tracePt t="21194" x="7019925" y="4940300"/>
          <p14:tracePt t="21210" x="7019925" y="4949825"/>
          <p14:tracePt t="21227" x="7019925" y="4965700"/>
          <p14:tracePt t="21243" x="7019925" y="4975225"/>
          <p14:tracePt t="21260" x="7019925" y="4987925"/>
          <p14:tracePt t="21276" x="7019925" y="5022850"/>
          <p14:tracePt t="21293" x="7019925" y="5051425"/>
          <p14:tracePt t="21310" x="7019925" y="5073650"/>
          <p14:tracePt t="21327" x="7019925" y="5089525"/>
          <p14:tracePt t="21344" x="7019925" y="5102225"/>
          <p14:tracePt t="21360" x="7019925" y="5111750"/>
          <p14:tracePt t="21377" x="7019925" y="5127625"/>
          <p14:tracePt t="21393" x="7019925" y="5137150"/>
          <p14:tracePt t="21409" x="7019925" y="5153025"/>
          <p14:tracePt t="21426" x="7019925" y="5165725"/>
          <p14:tracePt t="21443" x="7019925" y="5178425"/>
          <p14:tracePt t="21459" x="7013575" y="5187950"/>
          <p14:tracePt t="21476" x="6997700" y="5187950"/>
          <p14:tracePt t="21494" x="6988175" y="5191125"/>
          <p14:tracePt t="21510" x="6978650" y="5203825"/>
          <p14:tracePt t="21526" x="6956425" y="5213350"/>
          <p14:tracePt t="21543" x="6927850" y="5226050"/>
          <p14:tracePt t="21560" x="6911975" y="5226050"/>
          <p14:tracePt t="21577" x="6889750" y="5229225"/>
          <p14:tracePt t="21593" x="6880225" y="5229225"/>
          <p14:tracePt t="21610" x="6870700" y="5229225"/>
          <p14:tracePt t="21627" x="6858000" y="5229225"/>
          <p14:tracePt t="21643" x="6829425" y="5229225"/>
          <p14:tracePt t="21660" x="6807200" y="5219700"/>
          <p14:tracePt t="21676" x="6762750" y="5203825"/>
          <p14:tracePt t="21693" x="6746875" y="5203825"/>
          <p14:tracePt t="21710" x="6737350" y="5203825"/>
          <p14:tracePt t="21726" x="6718300" y="5203825"/>
          <p14:tracePt t="21743" x="6718300" y="5194300"/>
          <p14:tracePt t="21760" x="6718300" y="5181600"/>
          <p14:tracePt t="21777" x="6718300" y="5162550"/>
          <p14:tracePt t="21793" x="6718300" y="5118100"/>
          <p14:tracePt t="21810" x="6711950" y="5073650"/>
          <p14:tracePt t="21826" x="6705600" y="5041900"/>
          <p14:tracePt t="21843" x="6702425" y="5032375"/>
          <p14:tracePt t="21860" x="6702425" y="5016500"/>
          <p14:tracePt t="21877" x="6702425" y="5010150"/>
          <p14:tracePt t="21894" x="6696075" y="5010150"/>
          <p14:tracePt t="21911" x="6677025" y="4994275"/>
          <p14:tracePt t="21926" x="6667500" y="4984750"/>
          <p14:tracePt t="21942" x="6654800" y="4975225"/>
          <p14:tracePt t="21960" x="6651625" y="4962525"/>
          <p14:tracePt t="21976" x="6651625" y="4946650"/>
          <p14:tracePt t="21994" x="6651625" y="4937125"/>
          <p14:tracePt t="22011" x="6651625" y="4927600"/>
          <p14:tracePt t="22027" x="6651625" y="4905375"/>
          <p14:tracePt t="22043" x="6651625" y="4895850"/>
          <p14:tracePt t="22060" x="6651625" y="4886325"/>
          <p14:tracePt t="22076" x="6651625" y="4867275"/>
          <p14:tracePt t="22093" x="6651625" y="4857750"/>
          <p14:tracePt t="22109" x="6651625" y="4851400"/>
          <p14:tracePt t="22127" x="6651625" y="4848225"/>
          <p14:tracePt t="22144" x="6651625" y="4841875"/>
          <p14:tracePt t="22161" x="6651625" y="4832350"/>
          <p14:tracePt t="22218" x="6651625" y="4829175"/>
          <p14:tracePt t="22298" x="6645275" y="4829175"/>
          <p14:tracePt t="22305" x="6642100" y="4829175"/>
          <p14:tracePt t="22326" x="6635750" y="4829175"/>
          <p14:tracePt t="22340" x="6626225" y="4829175"/>
          <p14:tracePt t="22354" x="6626225" y="4835525"/>
          <p14:tracePt t="22360" x="6623050" y="4838700"/>
          <p14:tracePt t="22377" x="6616700" y="4848225"/>
          <p14:tracePt t="22394" x="6610350" y="4857750"/>
          <p14:tracePt t="22411" x="6600825" y="4879975"/>
          <p14:tracePt t="22427" x="6591300" y="4889500"/>
          <p14:tracePt t="22443" x="6588125" y="4899025"/>
          <p14:tracePt t="22460" x="6572250" y="4914900"/>
          <p14:tracePt t="22477" x="6565900" y="4930775"/>
          <p14:tracePt t="22493" x="6556375" y="4940300"/>
          <p14:tracePt t="22510" x="6546850" y="4953000"/>
          <p14:tracePt t="22526" x="6534150" y="4984750"/>
          <p14:tracePt t="22543" x="6524625" y="4994275"/>
          <p14:tracePt t="22561" x="6518275" y="5010150"/>
          <p14:tracePt t="22577" x="6518275" y="5019675"/>
          <p14:tracePt t="22593" x="6518275" y="5035550"/>
          <p14:tracePt t="22610" x="6518275" y="5048250"/>
          <p14:tracePt t="22643" x="6518275" y="5054600"/>
          <p14:tracePt t="22660" x="6518275" y="5067300"/>
          <p14:tracePt t="22676" x="6518275" y="5083175"/>
          <p14:tracePt t="22693" x="6518275" y="5092700"/>
          <p14:tracePt t="22697" x="6518275" y="5099050"/>
          <p14:tracePt t="22710" x="6518275" y="5108575"/>
          <p14:tracePt t="22727" x="6511925" y="5111750"/>
          <p14:tracePt t="22743" x="6511925" y="5118100"/>
          <p14:tracePt t="22976" x="6515100" y="5108575"/>
          <p14:tracePt t="22982" x="6527800" y="5099050"/>
          <p14:tracePt t="22994" x="6534150" y="5092700"/>
          <p14:tracePt t="23010" x="6546850" y="5076825"/>
          <p14:tracePt t="23026" x="6553200" y="5067300"/>
          <p14:tracePt t="23043" x="6556375" y="5057775"/>
          <p14:tracePt t="23059" x="6556375" y="5038725"/>
          <p14:tracePt t="23368" x="6550025" y="5041900"/>
          <p14:tracePt t="23374" x="6550025" y="5045075"/>
          <p14:tracePt t="23382" x="6543675" y="5051425"/>
          <p14:tracePt t="23394" x="6540500" y="5054600"/>
          <p14:tracePt t="23410" x="6534150" y="5070475"/>
          <p14:tracePt t="23427" x="6534150" y="5086350"/>
          <p14:tracePt t="23443" x="6530975" y="5095875"/>
          <p14:tracePt t="23476" x="6530975" y="5118100"/>
          <p14:tracePt t="23510" x="6524625" y="5140325"/>
          <p14:tracePt t="23526" x="6518275" y="5149850"/>
          <p14:tracePt t="23543" x="6518275" y="5159375"/>
          <p14:tracePt t="23902" x="6515100" y="5140325"/>
          <p14:tracePt t="23909" x="6492875" y="5121275"/>
          <p14:tracePt t="23916" x="6480175" y="5102225"/>
          <p14:tracePt t="23926" x="6467475" y="5073650"/>
          <p14:tracePt t="23943" x="6435725" y="5035550"/>
          <p14:tracePt t="23960" x="6362700" y="4962525"/>
          <p14:tracePt t="23976" x="6337300" y="4914900"/>
          <p14:tracePt t="24009" x="6286500" y="4848225"/>
          <p14:tracePt t="24043" x="6267450" y="4829175"/>
          <p14:tracePt t="24060" x="6245225" y="4806950"/>
          <p14:tracePt t="24076" x="6235700" y="4797425"/>
          <p14:tracePt t="24094" x="6223000" y="4781550"/>
          <p14:tracePt t="24110" x="6213475" y="4778375"/>
          <p14:tracePt t="24126" x="6197600" y="4772025"/>
          <p14:tracePt t="24144" x="6181725" y="4772025"/>
          <p14:tracePt t="24160" x="6172200" y="4756150"/>
          <p14:tracePt t="24176" x="6162675" y="4752975"/>
          <p14:tracePt t="24193" x="6146800" y="4740275"/>
          <p14:tracePt t="24210" x="6130925" y="4730750"/>
          <p14:tracePt t="24226" x="6127750" y="4721225"/>
          <p14:tracePt t="24244" x="6127750" y="4702175"/>
          <p14:tracePt t="24260" x="6127750" y="4686300"/>
          <p14:tracePt t="24277" x="6140450" y="4654550"/>
          <p14:tracePt t="24293" x="6165850" y="4625975"/>
          <p14:tracePt t="24309" x="6175375" y="4616450"/>
          <p14:tracePt t="24326" x="6178550" y="4600575"/>
          <p14:tracePt t="24344" x="6178550" y="4587875"/>
          <p14:tracePt t="24359" x="6188075" y="4578350"/>
          <p14:tracePt t="24377" x="6197600" y="4565650"/>
          <p14:tracePt t="24394" x="6226175" y="4543425"/>
          <p14:tracePt t="24410" x="6235700" y="4540250"/>
          <p14:tracePt t="24426" x="6245225" y="4540250"/>
          <p14:tracePt t="24443" x="6261100" y="4540250"/>
          <p14:tracePt t="24459" x="6267450" y="4540250"/>
          <p14:tracePt t="24476" x="6270625" y="4540250"/>
          <p14:tracePt t="24493" x="6286500" y="4533900"/>
          <p14:tracePt t="24509" x="6296025" y="4524375"/>
          <p14:tracePt t="24527" x="6311900" y="4514850"/>
          <p14:tracePt t="24544" x="6324600" y="4514850"/>
          <p14:tracePt t="24560" x="6330950" y="4514850"/>
          <p14:tracePt t="24594" x="6340475" y="4514850"/>
          <p14:tracePt t="24610" x="6350000" y="4514850"/>
          <p14:tracePt t="24627" x="6365875" y="4508500"/>
          <p14:tracePt t="24644" x="6384925" y="4489450"/>
          <p14:tracePt t="24660" x="6416675" y="4489450"/>
          <p14:tracePt t="24677" x="6438900" y="4489450"/>
          <p14:tracePt t="24694" x="6477000" y="4489450"/>
          <p14:tracePt t="24710" x="6499225" y="4489450"/>
          <p14:tracePt t="24726" x="6527800" y="4489450"/>
          <p14:tracePt t="24743" x="6562725" y="4489450"/>
          <p14:tracePt t="24759" x="6591300" y="4489450"/>
          <p14:tracePt t="24776" x="6613525" y="4489450"/>
          <p14:tracePt t="24794" x="6654800" y="4489450"/>
          <p14:tracePt t="24810" x="6670675" y="4489450"/>
          <p14:tracePt t="24827" x="6683375" y="4489450"/>
          <p14:tracePt t="24844" x="6705600" y="4505325"/>
          <p14:tracePt t="24860" x="6715125" y="4514850"/>
          <p14:tracePt t="24876" x="6731000" y="4527550"/>
          <p14:tracePt t="24893" x="6772275" y="4543425"/>
          <p14:tracePt t="24909" x="6794500" y="4562475"/>
          <p14:tracePt t="24926" x="6826250" y="4587875"/>
          <p14:tracePt t="24943" x="6854825" y="4610100"/>
          <p14:tracePt t="24959" x="6870700" y="4625975"/>
          <p14:tracePt t="24977" x="6880225" y="4635500"/>
          <p14:tracePt t="24994" x="6902450" y="4657725"/>
          <p14:tracePt t="25010" x="6918325" y="4673600"/>
          <p14:tracePt t="25026" x="6927850" y="4683125"/>
          <p14:tracePt t="25043" x="6940550" y="4695825"/>
          <p14:tracePt t="25059" x="6953250" y="4705350"/>
          <p14:tracePt t="25077" x="6969125" y="4721225"/>
          <p14:tracePt t="25094" x="6978650" y="4737100"/>
          <p14:tracePt t="25110" x="6981825" y="4746625"/>
          <p14:tracePt t="25126" x="6991350" y="4756150"/>
          <p14:tracePt t="25143" x="7004050" y="4791075"/>
          <p14:tracePt t="25159" x="7010400" y="4806950"/>
          <p14:tracePt t="25176" x="7026275" y="4816475"/>
          <p14:tracePt t="25193" x="7026275" y="4835525"/>
          <p14:tracePt t="25209" x="7029450" y="4848225"/>
          <p14:tracePt t="25227" x="7029450" y="4857750"/>
          <p14:tracePt t="25230" x="7029450" y="4860925"/>
          <p14:tracePt t="25243" x="7029450" y="4870450"/>
          <p14:tracePt t="25260" x="7029450" y="4886325"/>
          <p14:tracePt t="25276" x="7035800" y="4895850"/>
          <p14:tracePt t="25293" x="7038975" y="4911725"/>
          <p14:tracePt t="25309" x="7045325" y="4921250"/>
          <p14:tracePt t="25326" x="7045325" y="4937125"/>
          <p14:tracePt t="25342" x="7045325" y="4949825"/>
          <p14:tracePt t="25360" x="7045325" y="4956175"/>
          <p14:tracePt t="25393" x="7054850" y="4968875"/>
          <p14:tracePt t="25410" x="7070725" y="4987925"/>
          <p14:tracePt t="25427" x="7077075" y="4997450"/>
          <p14:tracePt t="25443" x="7080250" y="5010150"/>
          <p14:tracePt t="25459" x="7080250" y="5019675"/>
          <p14:tracePt t="25476" x="7080250" y="5035550"/>
          <p14:tracePt t="25492" x="7080250" y="5051425"/>
          <p14:tracePt t="25509" x="7080250" y="5054600"/>
          <p14:tracePt t="25526" x="7080250" y="5060950"/>
          <p14:tracePt t="25543" x="7080250" y="5080000"/>
          <p14:tracePt t="25560" x="7080250" y="5089525"/>
          <p14:tracePt t="25576" x="7080250" y="5099050"/>
          <p14:tracePt t="25593" x="7080250" y="5114925"/>
          <p14:tracePt t="25609" x="7080250" y="5124450"/>
          <p14:tracePt t="25626" x="7080250" y="5133975"/>
          <p14:tracePt t="25643" x="7073900" y="5143500"/>
          <p14:tracePt t="25660" x="7058025" y="5156200"/>
          <p14:tracePt t="25677" x="7048500" y="5159375"/>
          <p14:tracePt t="25693" x="7035800" y="5175250"/>
          <p14:tracePt t="25710" x="7023100" y="5184775"/>
          <p14:tracePt t="25726" x="7007225" y="5191125"/>
          <p14:tracePt t="25730" x="7004050" y="5194300"/>
          <p14:tracePt t="25742" x="6994525" y="5200650"/>
          <p14:tracePt t="25759" x="6985000" y="5200650"/>
          <p14:tracePt t="25776" x="6975475" y="5203825"/>
          <p14:tracePt t="25793" x="6953250" y="5210175"/>
          <p14:tracePt t="25810" x="6943725" y="5216525"/>
          <p14:tracePt t="25827" x="6934200" y="5219700"/>
          <p14:tracePt t="25842" x="6915150" y="5226050"/>
          <p14:tracePt t="25860" x="6905625" y="5226050"/>
          <p14:tracePt t="25876" x="6892925" y="5226050"/>
          <p14:tracePt t="25892" x="6861175" y="5226050"/>
          <p14:tracePt t="25909" x="6838950" y="5226050"/>
          <p14:tracePt t="25928" x="6797675" y="5226050"/>
          <p14:tracePt t="25943" x="6788150" y="5226050"/>
          <p14:tracePt t="25960" x="6778625" y="5226050"/>
          <p14:tracePt t="25977" x="6769100" y="5226050"/>
          <p14:tracePt t="25993" x="6750050" y="5226050"/>
          <p14:tracePt t="26009" x="6740525" y="5226050"/>
          <p14:tracePt t="26026" x="6731000" y="5226050"/>
          <p14:tracePt t="26042" x="6696075" y="5226050"/>
          <p14:tracePt t="26059" x="6661150" y="5226050"/>
          <p14:tracePt t="26076" x="6616700" y="5226050"/>
          <p14:tracePt t="26093" x="6575425" y="5226050"/>
          <p14:tracePt t="26110" x="6565900" y="5226050"/>
          <p14:tracePt t="26127" x="6550025" y="5226050"/>
          <p14:tracePt t="26143" x="6540500" y="5226050"/>
          <p14:tracePt t="26159" x="6524625" y="5226050"/>
          <p14:tracePt t="26177" x="6492875" y="5226050"/>
          <p14:tracePt t="26193" x="6473825" y="5226050"/>
          <p14:tracePt t="26210" x="6457950" y="5226050"/>
          <p14:tracePt t="26228" x="6435725" y="5226050"/>
          <p14:tracePt t="26243" x="6419850" y="5226050"/>
          <p14:tracePt t="26260" x="6410325" y="5226050"/>
          <p14:tracePt t="26276" x="6397625" y="5226050"/>
          <p14:tracePt t="26292" x="6388100" y="5226050"/>
          <p14:tracePt t="26309" x="6372225" y="5226050"/>
          <p14:tracePt t="26327" x="6356350" y="5226050"/>
          <p14:tracePt t="26343" x="6346825" y="5226050"/>
          <p14:tracePt t="26359" x="6337300" y="5226050"/>
          <p14:tracePt t="26377" x="6318250" y="5226050"/>
          <p14:tracePt t="26393" x="6308725" y="5226050"/>
          <p14:tracePt t="26409" x="6299200" y="5219700"/>
          <p14:tracePt t="26426" x="6276975" y="5191125"/>
          <p14:tracePt t="26442" x="6264275" y="5153025"/>
          <p14:tracePt t="26459" x="6251575" y="5130800"/>
          <p14:tracePt t="26476" x="6245225" y="5099050"/>
          <p14:tracePt t="26492" x="6245225" y="5067300"/>
          <p14:tracePt t="26509" x="6245225" y="5029200"/>
          <p14:tracePt t="26526" x="6238875" y="4968875"/>
          <p14:tracePt t="26542" x="6226175" y="4905375"/>
          <p14:tracePt t="26559" x="6200775" y="4829175"/>
          <p14:tracePt t="26575" x="6194425" y="4765675"/>
          <p14:tracePt t="26592" x="6188075" y="4718050"/>
          <p14:tracePt t="26610" x="6188075" y="4695825"/>
          <p14:tracePt t="26627" x="6188075" y="4679950"/>
          <p14:tracePt t="26643" x="6188075" y="4670425"/>
          <p14:tracePt t="26660" x="6188075" y="4654550"/>
          <p14:tracePt t="26676" x="6188075" y="4641850"/>
          <p14:tracePt t="26693" x="6188075" y="4632325"/>
          <p14:tracePt t="26709" x="6188075" y="4622800"/>
          <p14:tracePt t="26727" x="6188075" y="4616450"/>
          <p14:tracePt t="26742" x="6188075" y="4600575"/>
          <p14:tracePt t="26760" x="6188075" y="4591050"/>
          <p14:tracePt t="26777" x="6197600" y="4572000"/>
          <p14:tracePt t="26793" x="6213475" y="4540250"/>
          <p14:tracePt t="26809" x="6219825" y="4524375"/>
          <p14:tracePt t="26826" x="6226175" y="4508500"/>
          <p14:tracePt t="26842" x="6226175" y="4492625"/>
          <p14:tracePt t="26876" x="6235700" y="4492625"/>
          <p14:tracePt t="26892" x="6251575" y="4489450"/>
          <p14:tracePt t="26909" x="6280150" y="4489450"/>
          <p14:tracePt t="26927" x="6315075" y="4476750"/>
          <p14:tracePt t="26943" x="6343650" y="4470400"/>
          <p14:tracePt t="26959" x="6365875" y="4464050"/>
          <p14:tracePt t="26976" x="6400800" y="4464050"/>
          <p14:tracePt t="26992" x="6423025" y="4464050"/>
          <p14:tracePt t="27009" x="6451600" y="4464050"/>
          <p14:tracePt t="27026" x="6483350" y="4464050"/>
          <p14:tracePt t="27043" x="6511925" y="4464050"/>
          <p14:tracePt t="27060" x="6534150" y="4464050"/>
          <p14:tracePt t="27076" x="6584950" y="4467225"/>
          <p14:tracePt t="27093" x="6613525" y="4473575"/>
          <p14:tracePt t="27109" x="6623050" y="4483100"/>
          <p14:tracePt t="27127" x="6651625" y="4495800"/>
          <p14:tracePt t="27143" x="6680200" y="4511675"/>
          <p14:tracePt t="27160" x="6705600" y="4524375"/>
          <p14:tracePt t="27177" x="6762750" y="4537075"/>
          <p14:tracePt t="27193" x="6807200" y="4543425"/>
          <p14:tracePt t="27210" x="6842125" y="4556125"/>
          <p14:tracePt t="27226" x="6892925" y="4581525"/>
          <p14:tracePt t="27242" x="6918325" y="4594225"/>
          <p14:tracePt t="27259" x="6934200" y="4603750"/>
          <p14:tracePt t="27275" x="6950075" y="4622800"/>
          <p14:tracePt t="27292" x="6959600" y="4632325"/>
          <p14:tracePt t="27309" x="6975475" y="4645025"/>
          <p14:tracePt t="27327" x="6988175" y="4657725"/>
          <p14:tracePt t="27343" x="6994525" y="4673600"/>
          <p14:tracePt t="27360" x="6994525" y="4683125"/>
          <p14:tracePt t="27376" x="6994525" y="4699000"/>
          <p14:tracePt t="27392" x="6994525" y="4708525"/>
          <p14:tracePt t="27409" x="6997700" y="4724400"/>
          <p14:tracePt t="27426" x="7004050" y="4749800"/>
          <p14:tracePt t="27443" x="7004050" y="4759325"/>
          <p14:tracePt t="27460" x="7004050" y="4772025"/>
          <p14:tracePt t="27477" x="7004050" y="4791075"/>
          <p14:tracePt t="27493" x="7004050" y="4800600"/>
          <p14:tracePt t="27509" x="7004050" y="4810125"/>
          <p14:tracePt t="27526" x="7004050" y="4829175"/>
          <p14:tracePt t="27542" x="7004050" y="4838700"/>
          <p14:tracePt t="27559" x="7004050" y="4848225"/>
          <p14:tracePt t="27576" x="7004050" y="4864100"/>
          <p14:tracePt t="27592" x="7004050" y="4879975"/>
          <p14:tracePt t="27610" x="7004050" y="4889500"/>
          <p14:tracePt t="27626" x="7004050" y="4892675"/>
          <p14:tracePt t="27642" x="7004050" y="4899025"/>
          <p14:tracePt t="27659" x="7004050" y="4908550"/>
          <p14:tracePt t="27675" x="7004050" y="4927600"/>
          <p14:tracePt t="27692" x="7004050" y="4937125"/>
          <p14:tracePt t="27710" x="7004050" y="4949825"/>
          <p14:tracePt t="27727" x="7004050" y="4962525"/>
          <p14:tracePt t="27743" x="7004050" y="4968875"/>
          <p14:tracePt t="27762" x="7004050" y="4978400"/>
          <p14:tracePt t="27782" x="7004050" y="4984750"/>
          <p14:tracePt t="27796" x="7004050" y="4987925"/>
          <p14:tracePt t="27809" x="7004050" y="4994275"/>
          <p14:tracePt t="27825" x="7004050" y="5006975"/>
          <p14:tracePt t="27843" x="7004050" y="5016500"/>
          <p14:tracePt t="27860" x="6997700" y="5032375"/>
          <p14:tracePt t="27876" x="6997700" y="5038725"/>
          <p14:tracePt t="27893" x="6991350" y="5041900"/>
          <p14:tracePt t="27909" x="6991350" y="5048250"/>
          <p14:tracePt t="27926" x="6978650" y="5057775"/>
          <p14:tracePt t="27942" x="6962775" y="5067300"/>
          <p14:tracePt t="27959" x="6956425" y="5073650"/>
          <p14:tracePt t="27975" x="6946900" y="5092700"/>
          <p14:tracePt t="27992" x="6943725" y="5092700"/>
          <p14:tracePt t="28010" x="6937375" y="5092700"/>
          <p14:tracePt t="28026" x="6927850" y="5095875"/>
          <p14:tracePt t="28043" x="6911975" y="5095875"/>
          <p14:tracePt t="28059" x="6902450" y="5102225"/>
          <p14:tracePt t="28075" x="6889750" y="5108575"/>
          <p14:tracePt t="28092" x="6877050" y="5111750"/>
          <p14:tracePt t="28109" x="6864350" y="5118100"/>
          <p14:tracePt t="28125" x="6848475" y="5118100"/>
          <p14:tracePt t="28159" x="6848475" y="5121275"/>
          <p14:tracePt t="28176" x="6842125" y="5121275"/>
          <p14:tracePt t="28192" x="6832600" y="5121275"/>
          <p14:tracePt t="28209" x="6823075" y="5133975"/>
          <p14:tracePt t="28226" x="6804025" y="5146675"/>
          <p14:tracePt t="28242" x="6794500" y="5153025"/>
          <p14:tracePt t="28261" x="6781800" y="5159375"/>
          <p14:tracePt t="28277" x="6781800" y="5162550"/>
          <p14:tracePt t="28311" x="6778625" y="5162550"/>
          <p14:tracePt t="28318" x="6772275" y="5168900"/>
          <p14:tracePt t="28326" x="6762750" y="5168900"/>
          <p14:tracePt t="28342" x="6753225" y="5172075"/>
          <p14:tracePt t="28360" x="6737350" y="5184775"/>
          <p14:tracePt t="28376" x="6721475" y="5187950"/>
          <p14:tracePt t="28393" x="6705600" y="5187950"/>
          <p14:tracePt t="28410" x="6692900" y="5187950"/>
          <p14:tracePt t="28426" x="6683375" y="5194300"/>
          <p14:tracePt t="28443" x="6673850" y="5197475"/>
          <p14:tracePt t="28460" x="6651625" y="5203825"/>
          <p14:tracePt t="28476" x="6638925" y="5207000"/>
          <p14:tracePt t="28492" x="6607175" y="5213350"/>
          <p14:tracePt t="28509" x="6591300" y="5213350"/>
          <p14:tracePt t="28525" x="6578600" y="5213350"/>
          <p14:tracePt t="28542" x="6565900" y="5213350"/>
          <p14:tracePt t="28559" x="6553200" y="5213350"/>
          <p14:tracePt t="28576" x="6537325" y="5213350"/>
          <p14:tracePt t="28593" x="6527800" y="5213350"/>
          <p14:tracePt t="28610" x="6486525" y="5194300"/>
          <p14:tracePt t="28626" x="6464300" y="5184775"/>
          <p14:tracePt t="28642" x="6438900" y="5165725"/>
          <p14:tracePt t="28659" x="6423025" y="5149850"/>
          <p14:tracePt t="28675" x="6413500" y="5127625"/>
          <p14:tracePt t="28692" x="6400800" y="5105400"/>
          <p14:tracePt t="28710" x="6381750" y="5041900"/>
          <p14:tracePt t="28726" x="6375400" y="5003800"/>
          <p14:tracePt t="28743" x="6369050" y="4959350"/>
          <p14:tracePt t="28760" x="6369050" y="4918075"/>
          <p14:tracePt t="28776" x="6369050" y="4899025"/>
          <p14:tracePt t="28792" x="6369050" y="4883150"/>
          <p14:tracePt t="28809" x="6369050" y="4854575"/>
          <p14:tracePt t="28825" x="6369050" y="4841875"/>
          <p14:tracePt t="28842" x="6369050" y="4810125"/>
          <p14:tracePt t="28860" x="6369050" y="4778375"/>
          <p14:tracePt t="28876" x="6369050" y="4740275"/>
          <p14:tracePt t="28893" x="6369050" y="4721225"/>
          <p14:tracePt t="28910" x="6369050" y="4692650"/>
          <p14:tracePt t="28926" x="6369050" y="4676775"/>
          <p14:tracePt t="28942" x="6369050" y="4664075"/>
          <p14:tracePt t="28959" x="6369050" y="4632325"/>
          <p14:tracePt t="28975" x="6369050" y="4622800"/>
          <p14:tracePt t="28992" x="6369050" y="4606925"/>
          <p14:tracePt t="29010" x="6369050" y="4584700"/>
          <p14:tracePt t="29026" x="6369050" y="4575175"/>
          <p14:tracePt t="29043" x="6369050" y="4572000"/>
          <p14:tracePt t="29059" x="6369050" y="4565650"/>
          <p14:tracePt t="29103" x="6369050" y="4562475"/>
          <p14:tracePt t="29154" x="6369050" y="4556125"/>
          <p14:tracePt t="30417" x="6353175" y="4572000"/>
          <p14:tracePt t="30423" x="6330950" y="4600575"/>
          <p14:tracePt t="30431" x="6296025" y="4641850"/>
          <p14:tracePt t="30444" x="6232525" y="4714875"/>
          <p14:tracePt t="30458" x="6159500" y="4787900"/>
          <p14:tracePt t="30475" x="6086475" y="4851400"/>
          <p14:tracePt t="30492" x="6016625" y="4956175"/>
          <p14:tracePt t="30525" x="5911850" y="5111750"/>
          <p14:tracePt t="30559" x="5861050" y="5187950"/>
          <p14:tracePt t="30576" x="5851525" y="5210175"/>
          <p14:tracePt t="30593" x="5826125" y="5238750"/>
          <p14:tracePt t="30608" x="5816600" y="5248275"/>
          <p14:tracePt t="30626" x="5807075" y="5260975"/>
          <p14:tracePt t="30643" x="5788025" y="5280025"/>
          <p14:tracePt t="30659" x="5778500" y="5289550"/>
          <p14:tracePt t="30676" x="5768975" y="5299075"/>
          <p14:tracePt t="30693" x="5762625" y="5314950"/>
          <p14:tracePt t="30710" x="5753100" y="5330825"/>
          <p14:tracePt t="30726" x="5737225" y="5340350"/>
          <p14:tracePt t="30742" x="5721350" y="5356225"/>
          <p14:tracePt t="30759" x="5711825" y="5365750"/>
          <p14:tracePt t="30775" x="5702300" y="5394325"/>
          <p14:tracePt t="30793" x="5676900" y="5422900"/>
          <p14:tracePt t="30809" x="5664200" y="5448300"/>
          <p14:tracePt t="30826" x="5654675" y="5461000"/>
          <p14:tracePt t="30843" x="5638800" y="5483225"/>
          <p14:tracePt t="30859" x="5622925" y="5499100"/>
          <p14:tracePt t="30875" x="5613400" y="5508625"/>
          <p14:tracePt t="30892" x="5597525" y="5530850"/>
          <p14:tracePt t="30909" x="5588000" y="5553075"/>
          <p14:tracePt t="30925" x="5568950" y="5575300"/>
          <p14:tracePt t="30943" x="5553075" y="5616575"/>
          <p14:tracePt t="30959" x="5540375" y="5641975"/>
          <p14:tracePt t="30976" x="5527675" y="5670550"/>
          <p14:tracePt t="30992" x="5505450" y="5708650"/>
          <p14:tracePt t="31009" x="5499100" y="5718175"/>
          <p14:tracePt t="31025" x="5495925" y="5737225"/>
          <p14:tracePt t="31042" x="5489575" y="5753100"/>
          <p14:tracePt t="31059" x="5483225" y="5775325"/>
          <p14:tracePt t="31076" x="5476875" y="5803900"/>
          <p14:tracePt t="31093" x="5461000" y="5832475"/>
          <p14:tracePt t="31109" x="5461000" y="5857875"/>
          <p14:tracePt t="31126" x="5461000" y="5867400"/>
          <p14:tracePt t="31142" x="5461000" y="5880100"/>
          <p14:tracePt t="31437" x="5448300" y="5899150"/>
          <p14:tracePt t="31443" x="5429250" y="5918200"/>
          <p14:tracePt t="31459" x="5375275" y="5988050"/>
          <p14:tracePt t="31476" x="5324475" y="6080125"/>
          <p14:tracePt t="31493" x="5251450" y="6210300"/>
          <p14:tracePt t="31509" x="5222875" y="6257925"/>
          <p14:tracePt t="31541" x="5191125" y="6391275"/>
          <p14:tracePt t="31575" x="5156200" y="6502400"/>
          <p14:tracePt t="31592" x="5137150" y="6565900"/>
          <p14:tracePt t="31609" x="5124450" y="6591300"/>
          <p14:tracePt t="31625" x="5111750" y="6619875"/>
          <p14:tracePt t="31642" x="5099050" y="6635750"/>
          <p14:tracePt t="31659" x="5099050" y="6645275"/>
          <p14:tracePt t="31675" x="5099050" y="6661150"/>
          <p14:tracePt t="31692" x="5095875" y="6677025"/>
          <p14:tracePt t="31765" x="5089525" y="6677025"/>
          <p14:tracePt t="31779" x="5086350" y="6677025"/>
          <p14:tracePt t="31786" x="5080000" y="6677025"/>
          <p14:tracePt t="31799" x="5076825" y="6673850"/>
          <p14:tracePt t="31808" x="5076825" y="6667500"/>
          <p14:tracePt t="31825" x="5070475" y="6642100"/>
          <p14:tracePt t="31827" x="5070475" y="6629400"/>
          <p14:tracePt t="31842" x="5070475" y="6594475"/>
          <p14:tracePt t="31858" x="5070475" y="6572250"/>
          <p14:tracePt t="31875" x="5070475" y="6556375"/>
          <p14:tracePt t="31892" x="5070475" y="6537325"/>
          <p14:tracePt t="31909" x="5070475" y="6521450"/>
          <p14:tracePt t="31927" x="5070475" y="6505575"/>
          <p14:tracePt t="31942" x="5070475" y="6457950"/>
          <p14:tracePt t="31959" x="5070475" y="6413500"/>
          <p14:tracePt t="31975" x="5070475" y="6391275"/>
          <p14:tracePt t="31992" x="5070475" y="6365875"/>
          <p14:tracePt t="32009" x="5070475" y="6356350"/>
          <p14:tracePt t="32026" x="5070475" y="6350000"/>
          <p14:tracePt t="32329" x="5089525" y="6350000"/>
          <p14:tracePt t="32335" x="5114925" y="6350000"/>
          <p14:tracePt t="32342" x="5133975" y="6350000"/>
          <p14:tracePt t="32359" x="5187950" y="6350000"/>
          <p14:tracePt t="32376" x="5248275" y="6343650"/>
          <p14:tracePt t="32392" x="5286375" y="6330950"/>
          <p14:tracePt t="32408" x="5330825" y="6318250"/>
          <p14:tracePt t="32425" x="5368925" y="6305550"/>
          <p14:tracePt t="32442" x="5432425" y="6305550"/>
          <p14:tracePt t="32458" x="5461000" y="6305550"/>
          <p14:tracePt t="32477" x="5489575" y="6305550"/>
          <p14:tracePt t="32492" x="5499100" y="6305550"/>
          <p14:tracePt t="32509" x="5511800" y="6305550"/>
          <p14:tracePt t="32525" x="5521325" y="6305550"/>
          <p14:tracePt t="32542" x="5534025" y="6305550"/>
          <p14:tracePt t="32628" x="5534025" y="6308725"/>
          <p14:tracePt t="32634" x="5530850" y="6308725"/>
          <p14:tracePt t="32642" x="5524500" y="6311900"/>
          <p14:tracePt t="32659" x="5514975" y="6311900"/>
          <p14:tracePt t="32676" x="5495925" y="6311900"/>
          <p14:tracePt t="32692" x="5480050" y="6311900"/>
          <p14:tracePt t="32709" x="5457825" y="6311900"/>
          <p14:tracePt t="32726" x="5416550" y="6324600"/>
          <p14:tracePt t="32742" x="5387975" y="6337300"/>
          <p14:tracePt t="32759" x="5372100" y="6353175"/>
          <p14:tracePt t="32776" x="5356225" y="6362700"/>
          <p14:tracePt t="32792" x="5346700" y="6362700"/>
          <p14:tracePt t="32809" x="5330825" y="6369050"/>
          <p14:tracePt t="32825" x="5318125" y="6372225"/>
          <p14:tracePt t="32842" x="5311775" y="6372225"/>
          <p14:tracePt t="32863" x="5314950" y="6372225"/>
          <p14:tracePt t="32876" x="5327650" y="6372225"/>
          <p14:tracePt t="32892" x="5365750" y="6369050"/>
          <p14:tracePt t="32909" x="5419725" y="6356350"/>
          <p14:tracePt t="32925" x="5521325" y="6327775"/>
          <p14:tracePt t="32942" x="5597525" y="6305550"/>
          <p14:tracePt t="32958" x="5661025" y="6289675"/>
          <p14:tracePt t="32976" x="5756275" y="6254750"/>
          <p14:tracePt t="32992" x="5829300" y="6238875"/>
          <p14:tracePt t="33009" x="5905500" y="6223000"/>
          <p14:tracePt t="33026" x="6007100" y="6203950"/>
          <p14:tracePt t="33042" x="6064250" y="6203950"/>
          <p14:tracePt t="33059" x="6108700" y="6203950"/>
          <p14:tracePt t="33076" x="6203950" y="6203950"/>
          <p14:tracePt t="33092" x="6264275" y="6203950"/>
          <p14:tracePt t="33109" x="6334125" y="6207125"/>
          <p14:tracePt t="33126" x="6435725" y="6229350"/>
          <p14:tracePt t="33142" x="6518275" y="6245225"/>
          <p14:tracePt t="33159" x="6616700" y="6261100"/>
          <p14:tracePt t="33176" x="6727825" y="6289675"/>
          <p14:tracePt t="33192" x="6775450" y="6302375"/>
          <p14:tracePt t="33208" x="6819900" y="6315075"/>
          <p14:tracePt t="33225" x="6883400" y="6340475"/>
          <p14:tracePt t="33241" x="6927850" y="6353175"/>
          <p14:tracePt t="33258" x="6965950" y="6365875"/>
          <p14:tracePt t="33276" x="7023100" y="6384925"/>
          <p14:tracePt t="33292" x="7061200" y="6384925"/>
          <p14:tracePt t="33309" x="7080250" y="6384925"/>
          <p14:tracePt t="33326" x="7121525" y="6391275"/>
          <p14:tracePt t="33342" x="7143750" y="6391275"/>
          <p14:tracePt t="33359" x="7159625" y="6391275"/>
          <p14:tracePt t="33361" x="7165975" y="6391275"/>
          <p14:tracePt t="33375" x="7175500" y="6391275"/>
          <p14:tracePt t="33391" x="7185025" y="6391275"/>
          <p14:tracePt t="33409" x="7194550" y="6391275"/>
          <p14:tracePt t="33426" x="7213600" y="6391275"/>
          <p14:tracePt t="33442" x="7223125" y="6391275"/>
          <p14:tracePt t="33476" x="7229475" y="6407150"/>
          <p14:tracePt t="33492" x="7232650" y="6416675"/>
          <p14:tracePt t="33509" x="7239000" y="6423025"/>
          <p14:tracePt t="35025" x="7219950" y="6384925"/>
          <p14:tracePt t="35032" x="7194550" y="6311900"/>
          <p14:tracePt t="35042" x="7146925" y="6207125"/>
          <p14:tracePt t="35059" x="7080250" y="5905500"/>
          <p14:tracePt t="35075" x="7032625" y="5673725"/>
          <p14:tracePt t="35092" x="7004050" y="5486400"/>
          <p14:tracePt t="35125" x="6918325" y="5013325"/>
          <p14:tracePt t="35160" x="6810375" y="4613275"/>
          <p14:tracePt t="35177" x="6769100" y="4502150"/>
          <p14:tracePt t="35193" x="6724650" y="4368800"/>
          <p14:tracePt t="35209" x="6635750" y="4162425"/>
          <p14:tracePt t="35225" x="6584950" y="4060825"/>
          <p14:tracePt t="35241" x="6524625" y="3968750"/>
          <p14:tracePt t="35258" x="6438900" y="3797300"/>
          <p14:tracePt t="35275" x="6378575" y="3683000"/>
          <p14:tracePt t="35292" x="6321425" y="3600450"/>
          <p14:tracePt t="35309" x="6261100" y="3505200"/>
          <p14:tracePt t="35325" x="6226175" y="3403600"/>
          <p14:tracePt t="35342" x="6175375" y="3305175"/>
          <p14:tracePt t="35358" x="6102350" y="3171825"/>
          <p14:tracePt t="35375" x="6035675" y="3070225"/>
          <p14:tracePt t="35392" x="5924550" y="2930525"/>
          <p14:tracePt t="35394" x="5880100" y="2879725"/>
          <p14:tracePt t="35408" x="5794375" y="2784475"/>
          <p14:tracePt t="35425" x="5721350" y="2711450"/>
          <p14:tracePt t="35442" x="5667375" y="2641600"/>
          <p14:tracePt t="35459" x="5616575" y="2562225"/>
          <p14:tracePt t="35475" x="5581650" y="2508250"/>
          <p14:tracePt t="35492" x="5568950" y="2489200"/>
          <p14:tracePt t="35801" x="5540375" y="2520950"/>
          <p14:tracePt t="35808" x="5505450" y="2574925"/>
          <p14:tracePt t="35816" x="5470525" y="2616200"/>
          <p14:tracePt t="35824" x="5448300" y="2654300"/>
          <p14:tracePt t="35842" x="5391150" y="2727325"/>
          <p14:tracePt t="35858" x="5334000" y="2813050"/>
          <p14:tracePt t="35875" x="5314950" y="2851150"/>
          <p14:tracePt t="35892" x="5302250" y="2895600"/>
          <p14:tracePt t="35895" x="5295900" y="2914650"/>
          <p14:tracePt t="35909" x="5283200" y="2962275"/>
          <p14:tracePt t="35925" x="5264150" y="3006725"/>
          <p14:tracePt t="35942" x="5251450" y="3044825"/>
          <p14:tracePt t="35958" x="5232400" y="3086100"/>
          <p14:tracePt t="35975" x="5219700" y="3111500"/>
          <p14:tracePt t="35991" x="5203825" y="3127375"/>
          <p14:tracePt t="36008" x="5197475" y="3140075"/>
          <p14:tracePt t="36025" x="5197475" y="3152775"/>
          <p14:tracePt t="36042" x="5197475" y="3162300"/>
          <p14:tracePt t="36059" x="5187950" y="3162300"/>
          <p14:tracePt t="36075" x="5178425" y="3162300"/>
          <p14:tracePt t="36092" x="5175250" y="3162300"/>
          <p14:tracePt t="36108" x="5168900" y="3155950"/>
          <p14:tracePt t="36125" x="5159375" y="3155950"/>
          <p14:tracePt t="36142" x="5153025" y="3149600"/>
          <p14:tracePt t="36159" x="5140325" y="3140075"/>
          <p14:tracePt t="36175" x="5130800" y="3130550"/>
          <p14:tracePt t="36192" x="5099050" y="3111500"/>
          <p14:tracePt t="36209" x="5064125" y="3089275"/>
          <p14:tracePt t="36225" x="5032375" y="3076575"/>
          <p14:tracePt t="36241" x="5016500" y="3063875"/>
          <p14:tracePt t="36258" x="5003800" y="3060700"/>
          <p14:tracePt t="36275" x="4987925" y="3048000"/>
          <p14:tracePt t="36293" x="4978400" y="3048000"/>
          <p14:tracePt t="36309" x="4965700" y="3048000"/>
          <p14:tracePt t="36326" x="4956175" y="3048000"/>
          <p14:tracePt t="36342" x="4953000" y="3048000"/>
          <p14:tracePt t="36623" x="4959350" y="3048000"/>
          <p14:tracePt t="36630" x="4972050" y="3048000"/>
          <p14:tracePt t="36641" x="4981575" y="3048000"/>
          <p14:tracePt t="36658" x="5010150" y="3048000"/>
          <p14:tracePt t="36675" x="5019675" y="3048000"/>
          <p14:tracePt t="36691" x="5029200" y="3048000"/>
          <p14:tracePt t="36709" x="5035550" y="3048000"/>
          <p14:tracePt t="36737" x="5038725" y="3048000"/>
          <p14:tracePt t="36744" x="5048250" y="3048000"/>
          <p14:tracePt t="36759" x="5057775" y="3048000"/>
          <p14:tracePt t="36775" x="5067300" y="3048000"/>
          <p14:tracePt t="36792" x="5108575" y="3048000"/>
          <p14:tracePt t="36808" x="5130800" y="3048000"/>
          <p14:tracePt t="36825" x="5159375" y="3048000"/>
          <p14:tracePt t="36842" x="5181600" y="3048000"/>
          <p14:tracePt t="36858" x="5194300" y="3048000"/>
          <p14:tracePt t="36875" x="5226050" y="3048000"/>
          <p14:tracePt t="36893" x="5295900" y="3048000"/>
          <p14:tracePt t="36909" x="5410200" y="3048000"/>
          <p14:tracePt t="36925" x="5559425" y="3054350"/>
          <p14:tracePt t="36941" x="5699125" y="3063875"/>
          <p14:tracePt t="36958" x="5921375" y="3098800"/>
          <p14:tracePt t="36975" x="6051550" y="3117850"/>
          <p14:tracePt t="36992" x="6169025" y="3124200"/>
          <p14:tracePt t="37008" x="6296025" y="3124200"/>
          <p14:tracePt t="37024" x="6423025" y="3124200"/>
          <p14:tracePt t="37041" x="6550025" y="3124200"/>
          <p14:tracePt t="37058" x="6721475" y="3124200"/>
          <p14:tracePt t="37075" x="6816725" y="3111500"/>
          <p14:tracePt t="37092" x="6899275" y="3092450"/>
          <p14:tracePt t="37108" x="6931025" y="3079750"/>
          <p14:tracePt t="37125" x="6940550" y="3079750"/>
          <p14:tracePt t="37142" x="6956425" y="3079750"/>
          <p14:tracePt t="37159" x="6959600" y="3079750"/>
          <p14:tracePt t="37191" x="6965950" y="3079750"/>
          <p14:tracePt t="37244" x="6965950" y="3073400"/>
          <p14:tracePt t="37265" x="6965950" y="3070225"/>
          <p14:tracePt t="37314" x="6965950" y="3063875"/>
          <p14:tracePt t="37329" x="6965950" y="3060700"/>
          <p14:tracePt t="37336" x="6962775" y="3054350"/>
          <p14:tracePt t="37342" x="6953250" y="3048000"/>
          <p14:tracePt t="37358" x="6896100" y="3019425"/>
          <p14:tracePt t="37375" x="6807200" y="2971800"/>
          <p14:tracePt t="37392" x="6677025" y="2908300"/>
          <p14:tracePt t="37409" x="6578600" y="2873375"/>
          <p14:tracePt t="37426" x="6530975" y="2854325"/>
          <p14:tracePt t="37442" x="6489700" y="2854325"/>
          <p14:tracePt t="37459" x="6445250" y="2854325"/>
          <p14:tracePt t="37475" x="6403975" y="2854325"/>
          <p14:tracePt t="37492" x="6292850" y="2873375"/>
          <p14:tracePt t="37508" x="6207125" y="2889250"/>
          <p14:tracePt t="37525" x="6143625" y="2901950"/>
          <p14:tracePt t="37542" x="6092825" y="2921000"/>
          <p14:tracePt t="37558" x="6076950" y="2940050"/>
          <p14:tracePt t="37575" x="6067425" y="2949575"/>
          <p14:tracePt t="37592" x="6051550" y="2952750"/>
          <p14:tracePt t="37608" x="6035675" y="2962275"/>
          <p14:tracePt t="37625" x="6026150" y="2974975"/>
          <p14:tracePt t="37642" x="6013450" y="2994025"/>
          <p14:tracePt t="37658" x="6000750" y="3003550"/>
          <p14:tracePt t="37675" x="5988050" y="3013075"/>
          <p14:tracePt t="37691" x="5972175" y="3028950"/>
          <p14:tracePt t="37708" x="5962650" y="3044825"/>
          <p14:tracePt t="37725" x="5953125" y="3054350"/>
          <p14:tracePt t="37741" x="5930900" y="3070225"/>
          <p14:tracePt t="37758" x="5921375" y="3079750"/>
          <p14:tracePt t="37775" x="5905500" y="3095625"/>
          <p14:tracePt t="37791" x="5886450" y="3095625"/>
          <p14:tracePt t="37808" x="5876925" y="3098800"/>
          <p14:tracePt t="37825" x="5867400" y="3098800"/>
          <p14:tracePt t="37842" x="5857875" y="3098800"/>
          <p14:tracePt t="37858" x="5851525" y="3098800"/>
          <p14:tracePt t="37875" x="5835650" y="3098800"/>
          <p14:tracePt t="37892" x="5822950" y="3098800"/>
          <p14:tracePt t="37908" x="5803900" y="3079750"/>
          <p14:tracePt t="37924" x="5788025" y="3070225"/>
          <p14:tracePt t="37926" x="5781675" y="3067050"/>
          <p14:tracePt t="37941" x="5772150" y="3054350"/>
          <p14:tracePt t="37958" x="5762625" y="3044825"/>
          <p14:tracePt t="37975" x="5753100" y="3028950"/>
          <p14:tracePt t="37991" x="5743575" y="3028950"/>
          <p14:tracePt t="38028" x="5737225" y="3028950"/>
          <p14:tracePt t="39740" x="5743575" y="3028950"/>
          <p14:tracePt t="39748" x="5756275" y="3025775"/>
          <p14:tracePt t="39758" x="5768975" y="3025775"/>
          <p14:tracePt t="39775" x="5832475" y="3006725"/>
          <p14:tracePt t="39791" x="5895975" y="2990850"/>
          <p14:tracePt t="39808" x="5981700" y="2974975"/>
          <p14:tracePt t="39824" x="6105525" y="2946400"/>
          <p14:tracePt t="39859" x="6283325" y="2873375"/>
          <p14:tracePt t="39891" x="6457950" y="2771775"/>
          <p14:tracePt t="39908" x="6562725" y="2711450"/>
          <p14:tracePt t="39925" x="6800850" y="2600325"/>
          <p14:tracePt t="39941" x="6915150" y="2530475"/>
          <p14:tracePt t="39959" x="7010400" y="2444750"/>
          <p14:tracePt t="39962" x="7064375" y="2400300"/>
          <p14:tracePt t="39975" x="7140575" y="2308225"/>
          <p14:tracePt t="39992" x="7216775" y="2212975"/>
          <p14:tracePt t="40008" x="7280275" y="2057400"/>
          <p14:tracePt t="40025" x="7340600" y="1854200"/>
          <p14:tracePt t="40041" x="7359650" y="1714500"/>
          <p14:tracePt t="40057" x="7388225" y="1539875"/>
          <p14:tracePt t="40075" x="7413625" y="1362075"/>
          <p14:tracePt t="40092" x="7419975" y="1247775"/>
          <p14:tracePt t="40109" x="7419975" y="1085850"/>
          <p14:tracePt t="40125" x="7407275" y="920750"/>
          <p14:tracePt t="40142" x="7366000" y="822325"/>
          <p14:tracePt t="40158" x="7315200" y="720725"/>
          <p14:tracePt t="40175" x="7235825" y="600075"/>
          <p14:tracePt t="40191" x="7185025" y="565150"/>
          <p14:tracePt t="40208" x="7127875" y="527050"/>
          <p14:tracePt t="40225" x="6997700" y="473075"/>
          <p14:tracePt t="40242" x="6880225" y="457200"/>
          <p14:tracePt t="40258" x="6797675" y="447675"/>
          <p14:tracePt t="40275" x="6689725" y="454025"/>
          <p14:tracePt t="40291" x="6604000" y="466725"/>
          <p14:tracePt t="40308" x="6505575" y="501650"/>
          <p14:tracePt t="40324" x="6359525" y="549275"/>
          <p14:tracePt t="40342" x="6226175" y="593725"/>
          <p14:tracePt t="40359" x="6105525" y="619125"/>
          <p14:tracePt t="40375" x="5959475" y="660400"/>
          <p14:tracePt t="40392" x="5864225" y="676275"/>
          <p14:tracePt t="40408" x="5734050" y="692150"/>
          <p14:tracePt t="40425" x="5559425" y="701675"/>
          <p14:tracePt t="40441" x="5480050" y="701675"/>
          <p14:tracePt t="40457" x="5397500" y="701675"/>
          <p14:tracePt t="40460" x="5349875" y="701675"/>
          <p14:tracePt t="40474" x="5280025" y="701675"/>
          <p14:tracePt t="40491" x="5219700" y="698500"/>
          <p14:tracePt t="40507" x="5181600" y="698500"/>
          <p14:tracePt t="40525" x="5118100" y="698500"/>
          <p14:tracePt t="40541" x="5073650" y="708025"/>
          <p14:tracePt t="40558" x="5029200" y="727075"/>
          <p14:tracePt t="40574" x="4933950" y="765175"/>
          <p14:tracePt t="40591" x="4886325" y="796925"/>
          <p14:tracePt t="40608" x="4854575" y="822325"/>
          <p14:tracePt t="40625" x="4813300" y="866775"/>
          <p14:tracePt t="40642" x="4787900" y="892175"/>
          <p14:tracePt t="40658" x="4756150" y="923925"/>
          <p14:tracePt t="40675" x="4730750" y="974725"/>
          <p14:tracePt t="40691" x="4718050" y="1035050"/>
          <p14:tracePt t="40707" x="4692650" y="1143000"/>
          <p14:tracePt t="40724" x="4692650" y="1317625"/>
          <p14:tracePt t="40741" x="4692650" y="1409700"/>
          <p14:tracePt t="40759" x="4695825" y="1517650"/>
          <p14:tracePt t="40775" x="4708525" y="1593850"/>
          <p14:tracePt t="40792" x="4708525" y="1654175"/>
          <p14:tracePt t="40809" x="4724400" y="1733550"/>
          <p14:tracePt t="40825" x="4737100" y="1778000"/>
          <p14:tracePt t="40841" x="4756150" y="1835150"/>
          <p14:tracePt t="40858" x="4803775" y="1905000"/>
          <p14:tracePt t="40874" x="4879975" y="2003425"/>
          <p14:tracePt t="40891" x="4937125" y="2076450"/>
          <p14:tracePt t="40909" x="4981575" y="2136775"/>
          <p14:tracePt t="40925" x="5013325" y="2162175"/>
          <p14:tracePt t="40942" x="5026025" y="2190750"/>
          <p14:tracePt t="40959" x="5076825" y="2228850"/>
          <p14:tracePt t="40975" x="5168900" y="2276475"/>
          <p14:tracePt t="40991" x="5299075" y="2320925"/>
          <p14:tracePt t="41008" x="5492750" y="2393950"/>
          <p14:tracePt t="41024" x="5594350" y="2435225"/>
          <p14:tracePt t="41041" x="5661025" y="2463800"/>
          <p14:tracePt t="41059" x="5705475" y="2495550"/>
          <p14:tracePt t="41075" x="5734050" y="2508250"/>
          <p14:tracePt t="41092" x="5781675" y="2527300"/>
          <p14:tracePt t="41109" x="5889625" y="2581275"/>
          <p14:tracePt t="41124" x="6051550" y="2616200"/>
          <p14:tracePt t="41141" x="6207125" y="2673350"/>
          <p14:tracePt t="41158" x="6375400" y="2724150"/>
          <p14:tracePt t="41174" x="6454775" y="2752725"/>
          <p14:tracePt t="41192" x="6502400" y="2781300"/>
          <p14:tracePt t="41209" x="6594475" y="2809875"/>
          <p14:tracePt t="41225" x="6670675" y="2809875"/>
          <p14:tracePt t="41242" x="6750050" y="2809875"/>
          <p14:tracePt t="43221" x="6708775" y="2749550"/>
          <p14:tracePt t="43228" x="6651625" y="2654300"/>
          <p14:tracePt t="43241" x="6604000" y="2559050"/>
          <p14:tracePt t="43257" x="6492875" y="2295525"/>
          <p14:tracePt t="43274" x="6426200" y="2076450"/>
          <p14:tracePt t="43292" x="6359525" y="1806575"/>
          <p14:tracePt t="43325" x="6267450" y="1444625"/>
          <p14:tracePt t="43358" x="6156325" y="1254125"/>
          <p14:tracePt t="43375" x="6124575" y="1212850"/>
          <p14:tracePt t="43392" x="6108700" y="1200150"/>
          <p14:tracePt t="43408" x="6099175" y="1184275"/>
          <p14:tracePt t="43425" x="6089650" y="1174750"/>
          <p14:tracePt t="43442" x="6054725" y="1152525"/>
          <p14:tracePt t="43458" x="6022975" y="1117600"/>
          <p14:tracePt t="43475" x="5975350" y="1092200"/>
          <p14:tracePt t="43492" x="5918200" y="1050925"/>
          <p14:tracePt t="43508" x="5892800" y="1035050"/>
          <p14:tracePt t="43525" x="5870575" y="1022350"/>
          <p14:tracePt t="43542" x="5842000" y="993775"/>
          <p14:tracePt t="43558" x="5784850" y="958850"/>
          <p14:tracePt t="43575" x="5711825" y="901700"/>
          <p14:tracePt t="43591" x="5591175" y="812800"/>
          <p14:tracePt t="43608" x="5530850" y="768350"/>
          <p14:tracePt t="43624" x="5489575" y="742950"/>
          <p14:tracePt t="43641" x="5467350" y="727075"/>
          <p14:tracePt t="43657" x="5457825" y="720725"/>
          <p14:tracePt t="43675" x="5445125" y="720725"/>
          <p14:tracePt t="43692" x="5429250" y="720725"/>
          <p14:tracePt t="43708" x="5407025" y="720725"/>
          <p14:tracePt t="43725" x="5378450" y="720725"/>
          <p14:tracePt t="43741" x="5337175" y="720725"/>
          <p14:tracePt t="43757" x="5321300" y="720725"/>
          <p14:tracePt t="43774" x="5311775" y="720725"/>
          <p14:tracePt t="43791" x="5273675" y="720725"/>
          <p14:tracePt t="43808" x="5251450" y="720725"/>
          <p14:tracePt t="43825" x="5207000" y="720725"/>
          <p14:tracePt t="43841" x="5159375" y="720725"/>
          <p14:tracePt t="43858" x="5137150" y="720725"/>
          <p14:tracePt t="43874" x="5121275" y="723900"/>
          <p14:tracePt t="43891" x="5102225" y="723900"/>
          <p14:tracePt t="43907" x="5092700" y="723900"/>
          <p14:tracePt t="43924" x="5080000" y="723900"/>
          <p14:tracePt t="43941" x="5041900" y="723900"/>
          <p14:tracePt t="43958" x="5010150" y="708025"/>
          <p14:tracePt t="43975" x="4981575" y="698500"/>
          <p14:tracePt t="43992" x="4937125" y="685800"/>
          <p14:tracePt t="44008" x="4927600" y="685800"/>
          <p14:tracePt t="44024" x="4918075" y="685800"/>
          <p14:tracePt t="44041" x="4905375" y="679450"/>
          <p14:tracePt t="44057" x="4883150" y="676275"/>
          <p14:tracePt t="44074" x="4860925" y="663575"/>
          <p14:tracePt t="44077" x="4848225" y="650875"/>
          <p14:tracePt t="44091" x="4816475" y="638175"/>
          <p14:tracePt t="44107" x="4794250" y="638175"/>
          <p14:tracePt t="44125" x="4784725" y="638175"/>
          <p14:tracePt t="44141" x="4765675" y="638175"/>
          <p14:tracePt t="44157" x="4756150" y="638175"/>
          <p14:tracePt t="44174" x="4746625" y="638175"/>
          <p14:tracePt t="44191" x="4737100" y="641350"/>
          <p14:tracePt t="44208" x="4718050" y="657225"/>
          <p14:tracePt t="44225" x="4708525" y="666750"/>
          <p14:tracePt t="44241" x="4692650" y="701675"/>
          <p14:tracePt t="44258" x="4686300" y="733425"/>
          <p14:tracePt t="44275" x="4686300" y="752475"/>
          <p14:tracePt t="44291" x="4686300" y="781050"/>
          <p14:tracePt t="44307" x="4686300" y="796925"/>
          <p14:tracePt t="44324" x="4686300" y="809625"/>
          <p14:tracePt t="44342" x="4686300" y="844550"/>
          <p14:tracePt t="44358" x="4686300" y="866775"/>
          <p14:tracePt t="44375" x="4686300" y="895350"/>
          <p14:tracePt t="44391" x="4686300" y="942975"/>
          <p14:tracePt t="44408" x="4686300" y="965200"/>
          <p14:tracePt t="44424" x="4686300" y="993775"/>
          <p14:tracePt t="44440" x="4686300" y="1009650"/>
          <p14:tracePt t="44457" x="4686300" y="1019175"/>
          <p14:tracePt t="44474" x="4686300" y="1028700"/>
          <p14:tracePt t="44490" x="4686300" y="1031875"/>
          <p14:tracePt t="44555" x="4686300" y="1025525"/>
          <p14:tracePt t="44562" x="4686300" y="1016000"/>
          <p14:tracePt t="44573" x="4686300" y="1003300"/>
          <p14:tracePt t="44590" x="4686300" y="965200"/>
          <p14:tracePt t="44607" x="4679950" y="955675"/>
          <p14:tracePt t="44625" x="4670425" y="939800"/>
          <p14:tracePt t="44642" x="4664075" y="917575"/>
          <p14:tracePt t="44658" x="4664075" y="908050"/>
          <p14:tracePt t="44674" x="4664075" y="901700"/>
          <p14:tracePt t="44691" x="4664075" y="892175"/>
          <p14:tracePt t="44707" x="4654550" y="876300"/>
          <p14:tracePt t="44725" x="4648200" y="866775"/>
          <p14:tracePt t="44741" x="4638675" y="850900"/>
          <p14:tracePt t="44757" x="4635500" y="841375"/>
          <p14:tracePt t="44775" x="4635500" y="828675"/>
          <p14:tracePt t="44792" x="4635500" y="822325"/>
          <p14:tracePt t="44892" x="4635500" y="819150"/>
          <p14:tracePt t="44913" x="4635500" y="812800"/>
          <p14:tracePt t="44919" x="4635500" y="806450"/>
          <p14:tracePt t="44926" x="4635500" y="803275"/>
          <p14:tracePt t="45028" x="4635500" y="796925"/>
          <p14:tracePt t="45034" x="4641850" y="796925"/>
          <p14:tracePt t="45041" x="4645025" y="796925"/>
          <p14:tracePt t="45058" x="4657725" y="793750"/>
          <p14:tracePt t="45075" x="4676775" y="787400"/>
          <p14:tracePt t="45091" x="4686300" y="787400"/>
          <p14:tracePt t="45107" x="4689475" y="787400"/>
          <p14:tracePt t="45125" x="4695825" y="787400"/>
          <p14:tracePt t="45141" x="4702175" y="787400"/>
          <p14:tracePt t="45158" x="4711700" y="787400"/>
          <p14:tracePt t="45175" x="4743450" y="787400"/>
          <p14:tracePt t="45192" x="4787900" y="774700"/>
          <p14:tracePt t="45207" x="4822825" y="774700"/>
          <p14:tracePt t="45225" x="4864100" y="774700"/>
          <p14:tracePt t="45241" x="4873625" y="774700"/>
          <p14:tracePt t="45257" x="4883150" y="774700"/>
          <p14:tracePt t="45275" x="4889500" y="774700"/>
          <p14:tracePt t="45291" x="4905375" y="774700"/>
          <p14:tracePt t="45308" x="4914900" y="774700"/>
          <p14:tracePt t="45325" x="4940300" y="784225"/>
          <p14:tracePt t="45341" x="4972050" y="796925"/>
          <p14:tracePt t="45358" x="4987925" y="806450"/>
          <p14:tracePt t="45375" x="5010150" y="822325"/>
          <p14:tracePt t="45391" x="5019675" y="838200"/>
          <p14:tracePt t="45407" x="5022850" y="847725"/>
          <p14:tracePt t="45425" x="5032375" y="863600"/>
          <p14:tracePt t="45441" x="5045075" y="873125"/>
          <p14:tracePt t="45457" x="5060950" y="901700"/>
          <p14:tracePt t="45475" x="5102225" y="974725"/>
          <p14:tracePt t="45492" x="5140325" y="1044575"/>
          <p14:tracePt t="45508" x="5153025" y="1082675"/>
          <p14:tracePt t="45525" x="5159375" y="1146175"/>
          <p14:tracePt t="45541" x="5159375" y="1174750"/>
          <p14:tracePt t="45558" x="5159375" y="1196975"/>
          <p14:tracePt t="45575" x="5159375" y="1235075"/>
          <p14:tracePt t="45591" x="5159375" y="1257300"/>
          <p14:tracePt t="45607" x="5159375" y="1289050"/>
          <p14:tracePt t="45624" x="5165725" y="1327150"/>
          <p14:tracePt t="45640" x="5172075" y="1352550"/>
          <p14:tracePt t="45657" x="5172075" y="1371600"/>
          <p14:tracePt t="45674" x="5172075" y="1393825"/>
          <p14:tracePt t="45690" x="5172075" y="1403350"/>
          <p14:tracePt t="45707" x="5172075" y="1412875"/>
          <p14:tracePt t="45724" x="5175250" y="1435100"/>
          <p14:tracePt t="45741" x="5191125" y="1444625"/>
          <p14:tracePt t="45757" x="5207000" y="1444625"/>
          <p14:tracePt t="45775" x="5235575" y="1450975"/>
          <p14:tracePt t="45791" x="5251450" y="1450975"/>
          <p14:tracePt t="45807" x="5260975" y="1450975"/>
          <p14:tracePt t="45824" x="5270500" y="1450975"/>
          <p14:tracePt t="45840" x="5280025" y="1450975"/>
          <p14:tracePt t="45857" x="5295900" y="1450975"/>
          <p14:tracePt t="45876" x="5308600" y="1450975"/>
          <p14:tracePt t="45891" x="5318125" y="1450975"/>
          <p14:tracePt t="45907" x="5327650" y="1447800"/>
          <p14:tracePt t="45924" x="5349875" y="1425575"/>
          <p14:tracePt t="45941" x="5359400" y="1422400"/>
          <p14:tracePt t="45957" x="5368925" y="1412875"/>
          <p14:tracePt t="45974" x="5375275" y="1397000"/>
          <p14:tracePt t="45990" x="5378450" y="1368425"/>
          <p14:tracePt t="46007" x="5378450" y="1346200"/>
          <p14:tracePt t="46025" x="5375275" y="1289050"/>
          <p14:tracePt t="46041" x="5362575" y="1235075"/>
          <p14:tracePt t="46057" x="5334000" y="1168400"/>
          <p14:tracePt t="46074" x="5302250" y="1111250"/>
          <p14:tracePt t="46091" x="5289550" y="1095375"/>
          <p14:tracePt t="46107" x="5286375" y="1085850"/>
          <p14:tracePt t="46141" x="5280025" y="1085850"/>
          <p14:tracePt t="46158" x="5264150" y="1076325"/>
          <p14:tracePt t="46175" x="5184775" y="1031875"/>
          <p14:tracePt t="46191" x="5095875" y="1000125"/>
          <p14:tracePt t="46208" x="5006975" y="962025"/>
          <p14:tracePt t="46224" x="4921250" y="923925"/>
          <p14:tracePt t="46240" x="4883150" y="904875"/>
          <p14:tracePt t="46257" x="4845050" y="892175"/>
          <p14:tracePt t="46274" x="4749800" y="850900"/>
          <p14:tracePt t="46291" x="4692650" y="812800"/>
          <p14:tracePt t="46307" x="4625975" y="784225"/>
          <p14:tracePt t="46325" x="4568825" y="758825"/>
          <p14:tracePt t="46341" x="4546600" y="758825"/>
          <p14:tracePt t="46358" x="4537075" y="758825"/>
          <p14:tracePt t="46373" x="4521200" y="758825"/>
          <p14:tracePt t="46390" x="4518025" y="758825"/>
          <p14:tracePt t="46407" x="4511675" y="758825"/>
          <p14:tracePt t="46425" x="4508500" y="758825"/>
          <p14:tracePt t="46481" x="4508500" y="771525"/>
          <p14:tracePt t="46495" x="4508500" y="774700"/>
          <p14:tracePt t="46503" x="4508500" y="781050"/>
          <p14:tracePt t="46509" x="4521200" y="784225"/>
          <p14:tracePt t="46524" x="4549775" y="796925"/>
          <p14:tracePt t="46540" x="4581525" y="803275"/>
          <p14:tracePt t="46558" x="4597400" y="803275"/>
          <p14:tracePt t="46574" x="4616450" y="803275"/>
          <p14:tracePt t="46607" x="4619625" y="803275"/>
          <p14:tracePt t="46624" x="4635500" y="803275"/>
          <p14:tracePt t="46640" x="4673600" y="809625"/>
          <p14:tracePt t="46657" x="4711700" y="828675"/>
          <p14:tracePt t="46659" x="4737100" y="828675"/>
          <p14:tracePt t="46674" x="4759325" y="838200"/>
          <p14:tracePt t="46691" x="4768850" y="844550"/>
          <p14:tracePt t="46708" x="4778375" y="850900"/>
          <p14:tracePt t="46725" x="4800600" y="854075"/>
          <p14:tracePt t="46758" x="4800600" y="860425"/>
          <p14:tracePt t="46825" x="4797425" y="860425"/>
          <p14:tracePt t="46832" x="4791075" y="860425"/>
          <p14:tracePt t="46841" x="4781550" y="860425"/>
          <p14:tracePt t="46858" x="4772025" y="860425"/>
          <p14:tracePt t="46874" x="4759325" y="860425"/>
          <p14:tracePt t="46890" x="4746625" y="857250"/>
          <p14:tracePt t="46907" x="4733925" y="857250"/>
          <p14:tracePt t="46924" x="4699000" y="847725"/>
          <p14:tracePt t="46940" x="4660900" y="835025"/>
          <p14:tracePt t="46957" x="4638675" y="828675"/>
          <p14:tracePt t="46974" x="4603750" y="828675"/>
          <p14:tracePt t="46991" x="4594225" y="828675"/>
          <p14:tracePt t="47008" x="4584700" y="828675"/>
          <p14:tracePt t="47024" x="4562475" y="828675"/>
          <p14:tracePt t="47124" x="4572000" y="828675"/>
          <p14:tracePt t="47132" x="4575175" y="828675"/>
          <p14:tracePt t="47141" x="4587875" y="815975"/>
          <p14:tracePt t="47159" x="4645025" y="796925"/>
          <p14:tracePt t="47174" x="4683125" y="790575"/>
          <p14:tracePt t="47190" x="4711700" y="787400"/>
          <p14:tracePt t="47207" x="4721225" y="787400"/>
          <p14:tracePt t="47224" x="4737100" y="787400"/>
          <p14:tracePt t="47241" x="4752975" y="781050"/>
          <p14:tracePt t="47259" x="4762500" y="781050"/>
          <p14:tracePt t="47274" x="4772025" y="781050"/>
          <p14:tracePt t="47291" x="4781550" y="781050"/>
          <p14:tracePt t="47308" x="4800600" y="781050"/>
          <p14:tracePt t="47324" x="4810125" y="781050"/>
          <p14:tracePt t="47340" x="4819650" y="781050"/>
          <p14:tracePt t="47358" x="4826000" y="781050"/>
          <p14:tracePt t="47391" x="4829175" y="781050"/>
          <p14:tracePt t="47408" x="4851400" y="781050"/>
          <p14:tracePt t="47424" x="4860925" y="781050"/>
          <p14:tracePt t="47441" x="4870450" y="781050"/>
          <p14:tracePt t="47458" x="4883150" y="781050"/>
          <p14:tracePt t="47474" x="4899025" y="781050"/>
          <p14:tracePt t="47490" x="4908550" y="781050"/>
          <p14:tracePt t="47508" x="4924425" y="781050"/>
          <p14:tracePt t="47524" x="4933950" y="781050"/>
          <p14:tracePt t="47541" x="4956175" y="781050"/>
          <p14:tracePt t="47558" x="5003800" y="796925"/>
          <p14:tracePt t="47574" x="5029200" y="806450"/>
          <p14:tracePt t="47590" x="5051425" y="806450"/>
          <p14:tracePt t="47607" x="5073650" y="825500"/>
          <p14:tracePt t="47623" x="5083175" y="835025"/>
          <p14:tracePt t="47640" x="5092700" y="844550"/>
          <p14:tracePt t="47658" x="5095875" y="860425"/>
          <p14:tracePt t="47674" x="5095875" y="876300"/>
          <p14:tracePt t="47691" x="5095875" y="885825"/>
          <p14:tracePt t="47694" x="5095875" y="889000"/>
          <p14:tracePt t="47708" x="5095875" y="898525"/>
          <p14:tracePt t="47724" x="5086350" y="908050"/>
          <p14:tracePt t="47740" x="5048250" y="914400"/>
          <p14:tracePt t="47757" x="4987925" y="914400"/>
          <p14:tracePt t="47773" x="4956175" y="914400"/>
          <p14:tracePt t="47790" x="4927600" y="914400"/>
          <p14:tracePt t="47808" x="4911725" y="923925"/>
          <p14:tracePt t="47824" x="4902200" y="933450"/>
          <p14:tracePt t="47841" x="4892675" y="939800"/>
          <p14:tracePt t="47858" x="4867275" y="942975"/>
          <p14:tracePt t="47874" x="4851400" y="942975"/>
          <p14:tracePt t="47890" x="4841875" y="942975"/>
          <p14:tracePt t="47907" x="4822825" y="942975"/>
          <p14:tracePt t="47923" x="4813300" y="942975"/>
          <p14:tracePt t="47940" x="4803775" y="942975"/>
          <p14:tracePt t="47958" x="4794250" y="942975"/>
          <p14:tracePt t="48151" x="4781550" y="962025"/>
          <p14:tracePt t="48158" x="4775200" y="981075"/>
          <p14:tracePt t="48174" x="4762500" y="1025525"/>
          <p14:tracePt t="48190" x="4762500" y="1069975"/>
          <p14:tracePt t="48207" x="4772025" y="1133475"/>
          <p14:tracePt t="48224" x="4778375" y="1155700"/>
          <p14:tracePt t="48241" x="4778375" y="1177925"/>
          <p14:tracePt t="48258" x="4778375" y="1196975"/>
          <p14:tracePt t="48274" x="4794250" y="1209675"/>
          <p14:tracePt t="48291" x="4803775" y="1219200"/>
          <p14:tracePt t="48308" x="4832350" y="1244600"/>
          <p14:tracePt t="48324" x="4860925" y="1257300"/>
          <p14:tracePt t="48340" x="4886325" y="1270000"/>
          <p14:tracePt t="48357" x="4905375" y="1285875"/>
          <p14:tracePt t="48374" x="4911725" y="1285875"/>
          <p14:tracePt t="48407" x="4914900" y="1279525"/>
          <p14:tracePt t="48424" x="4924425" y="1266825"/>
          <p14:tracePt t="48441" x="4930775" y="1257300"/>
          <p14:tracePt t="48457" x="4933950" y="1238250"/>
          <p14:tracePt t="48474" x="4933950" y="1228725"/>
          <p14:tracePt t="48490" x="4940300" y="1219200"/>
          <p14:tracePt t="48507" x="4940300" y="1177925"/>
          <p14:tracePt t="48524" x="4937125" y="1155700"/>
          <p14:tracePt t="48541" x="4924425" y="1127125"/>
          <p14:tracePt t="48558" x="4921250" y="1111250"/>
          <p14:tracePt t="48574" x="4921250" y="1101725"/>
          <p14:tracePt t="48607" x="4905375" y="1085850"/>
          <p14:tracePt t="48624" x="4889500" y="1069975"/>
          <p14:tracePt t="48640" x="4879975" y="1060450"/>
          <p14:tracePt t="48657" x="4864100" y="1041400"/>
          <p14:tracePt t="48674" x="4851400" y="1016000"/>
          <p14:tracePt t="48691" x="4848225" y="1006475"/>
          <p14:tracePt t="48708" x="4848225" y="993775"/>
          <p14:tracePt t="48724" x="4848225" y="987425"/>
          <p14:tracePt t="48972" x="4848225" y="990600"/>
          <p14:tracePt t="48979" x="4848225" y="993775"/>
          <p14:tracePt t="48991" x="4848225" y="1000125"/>
          <p14:tracePt t="49007" x="4848225" y="1012825"/>
          <p14:tracePt t="49023" x="4848225" y="1028700"/>
          <p14:tracePt t="49040" x="4848225" y="1038225"/>
          <p14:tracePt t="49057" x="4848225" y="1054100"/>
          <p14:tracePt t="49073" x="4854575" y="1076325"/>
          <p14:tracePt t="49090" x="4860925" y="1085850"/>
          <p14:tracePt t="49107" x="4860925" y="1098550"/>
          <p14:tracePt t="49123" x="4860925" y="1108075"/>
          <p14:tracePt t="49140" x="4860925" y="1123950"/>
          <p14:tracePt t="49173" x="4864100" y="1123950"/>
          <p14:tracePt t="49190" x="4873625" y="1123950"/>
          <p14:tracePt t="49208" x="4879975" y="1123950"/>
          <p14:tracePt t="49306" x="4886325" y="1123950"/>
          <p14:tracePt t="49321" x="4895850" y="1117600"/>
          <p14:tracePt t="49327" x="4902200" y="1111250"/>
          <p14:tracePt t="49340" x="4905375" y="1108075"/>
          <p14:tracePt t="49358" x="4911725" y="1092200"/>
          <p14:tracePt t="49374" x="4911725" y="1082675"/>
          <p14:tracePt t="49392" x="4911725" y="1063625"/>
          <p14:tracePt t="49408" x="4911725" y="1041400"/>
          <p14:tracePt t="49424" x="4911725" y="1031875"/>
          <p14:tracePt t="49441" x="4911725" y="1012825"/>
          <p14:tracePt t="49457" x="4911725" y="1006475"/>
          <p14:tracePt t="49742" x="4911725" y="1009650"/>
          <p14:tracePt t="49749" x="4911725" y="1012825"/>
          <p14:tracePt t="49764" x="4911725" y="1019175"/>
          <p14:tracePt t="49774" x="4911725" y="1022350"/>
          <p14:tracePt t="49792" x="4911725" y="1031875"/>
          <p14:tracePt t="49807" x="4911725" y="1044575"/>
          <p14:tracePt t="49824" x="4911725" y="1047750"/>
          <p14:tracePt t="50078" x="4908550" y="1047750"/>
          <p14:tracePt t="50084" x="4905375" y="1047750"/>
          <p14:tracePt t="50092" x="4899025" y="1047750"/>
          <p14:tracePt t="50107" x="4889500" y="1047750"/>
          <p14:tracePt t="50124" x="4879975" y="1047750"/>
          <p14:tracePt t="50140" x="4860925" y="1047750"/>
          <p14:tracePt t="50156" x="4848225" y="1047750"/>
          <p14:tracePt t="50173" x="4835525" y="1041400"/>
          <p14:tracePt t="50191" x="4803775" y="1022350"/>
          <p14:tracePt t="50207" x="4794250" y="1012825"/>
          <p14:tracePt t="50224" x="4784725" y="1009650"/>
          <p14:tracePt t="50241" x="4781550" y="996950"/>
          <p14:tracePt t="50257" x="4781550" y="987425"/>
          <p14:tracePt t="50273" x="4781550" y="974725"/>
          <p14:tracePt t="50290" x="4781550" y="958850"/>
          <p14:tracePt t="50307" x="4781550" y="949325"/>
          <p14:tracePt t="50324" x="4781550" y="939800"/>
          <p14:tracePt t="50357" x="4781550" y="933450"/>
          <p14:tracePt t="50374" x="4781550" y="923925"/>
          <p14:tracePt t="50390" x="4781550" y="908050"/>
          <p14:tracePt t="50406" x="4781550" y="898525"/>
          <p14:tracePt t="50424" x="4772025" y="889000"/>
          <p14:tracePt t="50441" x="4749800" y="863600"/>
          <p14:tracePt t="50457" x="4743450" y="847725"/>
          <p14:tracePt t="50475" x="4743450" y="838200"/>
          <p14:tracePt t="50491" x="4743450" y="831850"/>
          <p14:tracePt t="50518" x="4740275" y="822325"/>
          <p14:tracePt t="50533" x="4733925" y="815975"/>
          <p14:tracePt t="50540" x="4733925" y="812800"/>
          <p14:tracePt t="50556" x="4730750" y="803275"/>
          <p14:tracePt t="50573" x="4724400" y="796925"/>
          <p14:tracePt t="50607" x="4724400" y="793750"/>
          <p14:tracePt t="50623" x="4724400" y="787400"/>
          <p14:tracePt t="50641" x="4724400" y="784225"/>
          <p14:tracePt t="50705" x="4724400" y="771525"/>
          <p14:tracePt t="50734" x="4727575" y="771525"/>
          <p14:tracePt t="50741" x="4730750" y="771525"/>
          <p14:tracePt t="50757" x="4740275" y="768350"/>
          <p14:tracePt t="50773" x="4749800" y="758825"/>
          <p14:tracePt t="50790" x="4772025" y="752475"/>
          <p14:tracePt t="50823" x="4775200" y="752475"/>
          <p14:tracePt t="50854" x="4781550" y="752475"/>
          <p14:tracePt t="50860" x="4784725" y="752475"/>
          <p14:tracePt t="50873" x="4791075" y="752475"/>
          <p14:tracePt t="50890" x="4803775" y="749300"/>
          <p14:tracePt t="50906" x="4826000" y="736600"/>
          <p14:tracePt t="50922" x="4851400" y="730250"/>
          <p14:tracePt t="50940" x="4870450" y="730250"/>
          <p14:tracePt t="50956" x="4879975" y="730250"/>
          <p14:tracePt t="50972" x="4889500" y="730250"/>
          <p14:tracePt t="50989" x="4905375" y="730250"/>
          <p14:tracePt t="51006" x="4921250" y="730250"/>
          <p14:tracePt t="51023" x="4940300" y="730250"/>
          <p14:tracePt t="51039" x="4997450" y="733425"/>
          <p14:tracePt t="51056" x="5041900" y="733425"/>
          <p14:tracePt t="51072" x="5070475" y="733425"/>
          <p14:tracePt t="51089" x="5095875" y="739775"/>
          <p14:tracePt t="51106" x="5105400" y="739775"/>
          <p14:tracePt t="51122" x="5111750" y="739775"/>
          <p14:tracePt t="51139" x="5124450" y="749300"/>
          <p14:tracePt t="51156" x="5133975" y="758825"/>
          <p14:tracePt t="51172" x="5149850" y="768350"/>
          <p14:tracePt t="51189" x="5168900" y="809625"/>
          <p14:tracePt t="51206" x="5178425" y="825500"/>
          <p14:tracePt t="51222" x="5178425" y="841375"/>
          <p14:tracePt t="51239" x="5184775" y="857250"/>
          <p14:tracePt t="51256" x="5184775" y="866775"/>
          <p14:tracePt t="51273" x="5187950" y="876300"/>
          <p14:tracePt t="51274" x="5187950" y="885825"/>
          <p14:tracePt t="51289" x="5207000" y="904875"/>
          <p14:tracePt t="51306" x="5216525" y="917575"/>
          <p14:tracePt t="51323" x="5229225" y="949325"/>
          <p14:tracePt t="51340" x="5248275" y="990600"/>
          <p14:tracePt t="51357" x="5264150" y="1022350"/>
          <p14:tracePt t="51375" x="5264150" y="1069975"/>
          <p14:tracePt t="51390" x="5264150" y="1098550"/>
          <p14:tracePt t="51407" x="5264150" y="1136650"/>
          <p14:tracePt t="51425" x="5260975" y="1184275"/>
          <p14:tracePt t="51440" x="5260975" y="1222375"/>
          <p14:tracePt t="51456" x="5248275" y="1266825"/>
          <p14:tracePt t="51474" x="5248275" y="1314450"/>
          <p14:tracePt t="51490" x="5235575" y="1336675"/>
          <p14:tracePt t="51507" x="5232400" y="1352550"/>
          <p14:tracePt t="51525" x="5226050" y="1374775"/>
          <p14:tracePt t="51541" x="5222875" y="1377950"/>
          <p14:tracePt t="51582" x="5222875" y="1371600"/>
          <p14:tracePt t="51589" x="5222875" y="1368425"/>
          <p14:tracePt t="51606" x="5222875" y="1339850"/>
          <p14:tracePt t="51624" x="5232400" y="1298575"/>
          <p14:tracePt t="51640" x="5245100" y="1260475"/>
          <p14:tracePt t="51656" x="5245100" y="1200150"/>
          <p14:tracePt t="51674" x="5245100" y="1114425"/>
          <p14:tracePt t="51690" x="5245100" y="1069975"/>
          <p14:tracePt t="51707" x="5245100" y="1035050"/>
          <p14:tracePt t="51723" x="5235575" y="1000125"/>
          <p14:tracePt t="51740" x="5222875" y="977900"/>
          <p14:tracePt t="51757" x="5213350" y="952500"/>
          <p14:tracePt t="51774" x="5168900" y="908050"/>
          <p14:tracePt t="51791" x="5159375" y="892175"/>
          <p14:tracePt t="51807" x="5146675" y="876300"/>
          <p14:tracePt t="51824" x="5127625" y="857250"/>
          <p14:tracePt t="51840" x="5121275" y="850900"/>
          <p14:tracePt t="51857" x="5118100" y="850900"/>
          <p14:tracePt t="51874" x="5102225" y="850900"/>
          <p14:tracePt t="51890" x="5080000" y="850900"/>
          <p14:tracePt t="51906" x="5057775" y="860425"/>
          <p14:tracePt t="51924" x="5006975" y="885825"/>
          <p14:tracePt t="51941" x="4984750" y="898525"/>
          <p14:tracePt t="51957" x="4953000" y="908050"/>
          <p14:tracePt t="51974" x="4940300" y="923925"/>
          <p14:tracePt t="51990" x="4930775" y="939800"/>
          <p14:tracePt t="52007" x="4914900" y="949325"/>
          <p14:tracePt t="52023" x="4899025" y="965200"/>
          <p14:tracePt t="52039" x="4883150" y="974725"/>
          <p14:tracePt t="52057" x="4873625" y="990600"/>
          <p14:tracePt t="52074" x="4851400" y="1006475"/>
          <p14:tracePt t="52090" x="4841875" y="1016000"/>
          <p14:tracePt t="52107" x="4832350" y="1025525"/>
          <p14:tracePt t="52124" x="4813300" y="1025525"/>
          <p14:tracePt t="52140" x="4803775" y="1025525"/>
          <p14:tracePt t="52157" x="4794250" y="1025525"/>
          <p14:tracePt t="52173" x="4778375" y="1009650"/>
          <p14:tracePt t="52189" x="4762500" y="1003300"/>
          <p14:tracePt t="52207" x="4752975" y="1003300"/>
          <p14:tracePt t="52224" x="4749800" y="1003300"/>
          <p14:tracePt t="52331" x="4749800" y="1006475"/>
          <p14:tracePt t="52338" x="4749800" y="1009650"/>
          <p14:tracePt t="52345" x="4749800" y="1016000"/>
          <p14:tracePt t="52356" x="4749800" y="1022350"/>
          <p14:tracePt t="52374" x="4772025" y="1041400"/>
          <p14:tracePt t="52391" x="4781550" y="1050925"/>
          <p14:tracePt t="52407" x="4797425" y="1063625"/>
          <p14:tracePt t="52423" x="4813300" y="1076325"/>
          <p14:tracePt t="52440" x="4829175" y="1092200"/>
          <p14:tracePt t="52457" x="4838700" y="1101725"/>
          <p14:tracePt t="52489" x="4841875" y="1101725"/>
          <p14:tracePt t="52507" x="4848225" y="1101725"/>
          <p14:tracePt t="52523" x="4860925" y="1092200"/>
          <p14:tracePt t="52540" x="4879975" y="1063625"/>
          <p14:tracePt t="52556" x="4892675" y="1038225"/>
          <p14:tracePt t="52574" x="4902200" y="1003300"/>
          <p14:tracePt t="52589" x="4902200" y="993775"/>
          <p14:tracePt t="52606" x="4902200" y="984250"/>
          <p14:tracePt t="52681" x="4902200" y="977900"/>
          <p14:tracePt t="52731" x="4902200" y="968375"/>
          <p14:tracePt t="52839" x="4902200" y="977900"/>
          <p14:tracePt t="52846" x="4902200" y="981075"/>
          <p14:tracePt t="52856" x="4902200" y="987425"/>
          <p14:tracePt t="52873" x="4902200" y="1000125"/>
          <p14:tracePt t="52889" x="4902200" y="1009650"/>
          <p14:tracePt t="52923" x="4902200" y="1041400"/>
          <p14:tracePt t="52957" x="4902200" y="1060450"/>
          <p14:tracePt t="52973" x="4902200" y="1092200"/>
          <p14:tracePt t="52991" x="4902200" y="1108075"/>
          <p14:tracePt t="53007" x="4902200" y="1117600"/>
          <p14:tracePt t="53023" x="4902200" y="1136650"/>
          <p14:tracePt t="53040" x="4902200" y="1146175"/>
          <p14:tracePt t="53056" x="4902200" y="1155700"/>
          <p14:tracePt t="53073" x="4902200" y="1177925"/>
          <p14:tracePt t="53091" x="4902200" y="1187450"/>
          <p14:tracePt t="53130" x="4902200" y="1190625"/>
          <p14:tracePt t="53209" x="4902200" y="1184275"/>
          <p14:tracePt t="53216" x="4902200" y="1181100"/>
          <p14:tracePt t="53224" x="4902200" y="1171575"/>
          <p14:tracePt t="53240" x="4902200" y="1155700"/>
          <p14:tracePt t="53258" x="4902200" y="1114425"/>
          <p14:tracePt t="53274" x="4902200" y="1092200"/>
          <p14:tracePt t="53290" x="4902200" y="1069975"/>
          <p14:tracePt t="53307" x="4902200" y="1041400"/>
          <p14:tracePt t="53323" x="4902200" y="1000125"/>
          <p14:tracePt t="53339" x="4902200" y="977900"/>
          <p14:tracePt t="53357" x="4902200" y="965200"/>
          <p14:tracePt t="53373" x="4902200" y="958850"/>
          <p14:tracePt t="53390" x="4902200" y="949325"/>
          <p14:tracePt t="53643" x="4902200" y="952500"/>
          <p14:tracePt t="53651" x="4902200" y="962025"/>
          <p14:tracePt t="53658" x="4902200" y="971550"/>
          <p14:tracePt t="53673" x="4902200" y="1000125"/>
          <p14:tracePt t="53689" x="4902200" y="1016000"/>
          <p14:tracePt t="53707" x="4902200" y="1031875"/>
          <p14:tracePt t="53723" x="4902200" y="1041400"/>
          <p14:tracePt t="53739" x="4902200" y="1057275"/>
          <p14:tracePt t="53757" x="4902200" y="1073150"/>
          <p14:tracePt t="54007" x="4902200" y="1050925"/>
          <p14:tracePt t="54015" x="4895850" y="1041400"/>
          <p14:tracePt t="54023" x="4889500" y="1028700"/>
          <p14:tracePt t="54040" x="4889500" y="1012825"/>
          <p14:tracePt t="54058" x="4889500" y="993775"/>
          <p14:tracePt t="54090" x="4883150" y="993775"/>
          <p14:tracePt t="54107" x="4864100" y="993775"/>
          <p14:tracePt t="54123" x="4857750" y="987425"/>
          <p14:tracePt t="54165" x="4857750" y="984250"/>
          <p14:tracePt t="54201" x="4857750" y="977900"/>
          <p14:tracePt t="54208" x="4854575" y="977900"/>
          <p14:tracePt t="54224" x="4845050" y="968375"/>
          <p14:tracePt t="54240" x="4838700" y="958850"/>
          <p14:tracePt t="54256" x="4829175" y="936625"/>
          <p14:tracePt t="54273" x="4829175" y="923925"/>
          <p14:tracePt t="54290" x="4816475" y="892175"/>
          <p14:tracePt t="54306" x="4800600" y="850900"/>
          <p14:tracePt t="54323" x="4784725" y="803275"/>
          <p14:tracePt t="54339" x="4772025" y="758825"/>
          <p14:tracePt t="54356" x="4749800" y="717550"/>
          <p14:tracePt t="54373" x="4737100" y="692150"/>
          <p14:tracePt t="54389" x="4727575" y="682625"/>
          <p14:tracePt t="54406" x="4727575" y="679450"/>
          <p14:tracePt t="54650" x="4730750" y="679450"/>
          <p14:tracePt t="54657" x="4740275" y="679450"/>
          <p14:tracePt t="54673" x="4762500" y="679450"/>
          <p14:tracePt t="54689" x="4784725" y="679450"/>
          <p14:tracePt t="54706" x="4819650" y="679450"/>
          <p14:tracePt t="54723" x="4829175" y="679450"/>
          <p14:tracePt t="54740" x="4838700" y="679450"/>
          <p14:tracePt t="54757" x="4854575" y="679450"/>
          <p14:tracePt t="54774" x="4864100" y="679450"/>
          <p14:tracePt t="54790" x="4873625" y="679450"/>
          <p14:tracePt t="54794" x="4876800" y="679450"/>
          <p14:tracePt t="54806" x="4899025" y="679450"/>
          <p14:tracePt t="54823" x="4914900" y="679450"/>
          <p14:tracePt t="54839" x="4924425" y="679450"/>
          <p14:tracePt t="54857" x="4940300" y="679450"/>
          <p14:tracePt t="54874" x="4949825" y="679450"/>
          <p14:tracePt t="54890" x="4959350" y="679450"/>
          <p14:tracePt t="54924" x="4968875" y="679450"/>
          <p14:tracePt t="54940" x="4978400" y="679450"/>
          <p14:tracePt t="54956" x="4997450" y="679450"/>
          <p14:tracePt t="54973" x="5006975" y="679450"/>
          <p14:tracePt t="54990" x="5019675" y="679450"/>
          <p14:tracePt t="55007" x="5032375" y="695325"/>
          <p14:tracePt t="55024" x="5048250" y="711200"/>
          <p14:tracePt t="55040" x="5057775" y="720725"/>
          <p14:tracePt t="55057" x="5092700" y="749300"/>
          <p14:tracePt t="55073" x="5124450" y="781050"/>
          <p14:tracePt t="55090" x="5137150" y="806450"/>
          <p14:tracePt t="55106" x="5156200" y="847725"/>
          <p14:tracePt t="55123" x="5172075" y="873125"/>
          <p14:tracePt t="55140" x="5184775" y="901700"/>
          <p14:tracePt t="55157" x="5191125" y="923925"/>
          <p14:tracePt t="55174" x="5197475" y="942975"/>
          <p14:tracePt t="55192" x="5200650" y="965200"/>
          <p14:tracePt t="55207" x="5200650" y="981075"/>
          <p14:tracePt t="55223" x="5207000" y="1009650"/>
          <p14:tracePt t="55239" x="5207000" y="1031875"/>
          <p14:tracePt t="55256" x="5207000" y="1073150"/>
          <p14:tracePt t="55274" x="5207000" y="1095375"/>
          <p14:tracePt t="55291" x="5207000" y="1133475"/>
          <p14:tracePt t="55307" x="5207000" y="1143000"/>
          <p14:tracePt t="55324" x="5207000" y="1155700"/>
          <p14:tracePt t="55341" x="5207000" y="1174750"/>
          <p14:tracePt t="55357" x="5207000" y="1184275"/>
          <p14:tracePt t="55373" x="5207000" y="1193800"/>
          <p14:tracePt t="55390" x="5207000" y="1203325"/>
          <p14:tracePt t="55406" x="5207000" y="1222375"/>
          <p14:tracePt t="55423" x="5207000" y="1231900"/>
          <p14:tracePt t="55441" x="5207000" y="1247775"/>
          <p14:tracePt t="55457" x="5207000" y="1263650"/>
          <p14:tracePt t="55474" x="5207000" y="1273175"/>
          <p14:tracePt t="55491" x="5207000" y="1289050"/>
          <p14:tracePt t="55507" x="5207000" y="1292225"/>
          <p14:tracePt t="55613" x="5207000" y="1285875"/>
          <p14:tracePt t="55620" x="5213350" y="1276350"/>
          <p14:tracePt t="55627" x="5226050" y="1263650"/>
          <p14:tracePt t="55639" x="5232400" y="1238250"/>
          <p14:tracePt t="55656" x="5251450" y="1136650"/>
          <p14:tracePt t="55673" x="5251450" y="1076325"/>
          <p14:tracePt t="55690" x="5251450" y="1019175"/>
          <p14:tracePt t="55706" x="5251450" y="996950"/>
          <p14:tracePt t="55723" x="5251450" y="981075"/>
          <p14:tracePt t="55741" x="5251450" y="968375"/>
          <p14:tracePt t="55757" x="5245100" y="958850"/>
          <p14:tracePt t="55773" x="5235575" y="949325"/>
          <p14:tracePt t="55790" x="5216525" y="927100"/>
          <p14:tracePt t="55806" x="5207000" y="917575"/>
          <p14:tracePt t="55823" x="5197475" y="908050"/>
          <p14:tracePt t="55840" x="5175250" y="885825"/>
          <p14:tracePt t="55856" x="5149850" y="863600"/>
          <p14:tracePt t="55874" x="5127625" y="844550"/>
          <p14:tracePt t="55891" x="5105400" y="822325"/>
          <p14:tracePt t="55907" x="5095875" y="812800"/>
          <p14:tracePt t="55923" x="5086350" y="812800"/>
          <p14:tracePt t="55940" x="5064125" y="812800"/>
          <p14:tracePt t="55956" x="5054600" y="812800"/>
          <p14:tracePt t="55973" x="5045075" y="806450"/>
          <p14:tracePt t="55991" x="5003800" y="790575"/>
          <p14:tracePt t="56007" x="4981575" y="784225"/>
          <p14:tracePt t="56024" x="4965700" y="784225"/>
          <p14:tracePt t="56040" x="4946650" y="784225"/>
          <p14:tracePt t="56057" x="4937125" y="784225"/>
          <p14:tracePt t="56073" x="4927600" y="784225"/>
          <p14:tracePt t="56090" x="4905375" y="784225"/>
          <p14:tracePt t="56106" x="4895850" y="784225"/>
          <p14:tracePt t="56123" x="4886325" y="784225"/>
          <p14:tracePt t="56140" x="4873625" y="784225"/>
          <p14:tracePt t="56157" x="4857750" y="784225"/>
          <p14:tracePt t="56174" x="4848225" y="784225"/>
          <p14:tracePt t="56190" x="4832350" y="784225"/>
          <p14:tracePt t="56206" x="4822825" y="787400"/>
          <p14:tracePt t="56223" x="4806950" y="796925"/>
          <p14:tracePt t="56239" x="4791075" y="809625"/>
          <p14:tracePt t="56257" x="4781550" y="819150"/>
          <p14:tracePt t="56274" x="4772025" y="835025"/>
          <p14:tracePt t="56290" x="4772025" y="850900"/>
          <p14:tracePt t="56307" x="4772025" y="860425"/>
          <p14:tracePt t="56311" x="4772025" y="866775"/>
          <p14:tracePt t="56323" x="4772025" y="869950"/>
          <p14:tracePt t="56534" x="4772025" y="863600"/>
          <p14:tracePt t="56583" x="4775200" y="863600"/>
          <p14:tracePt t="56598" x="4778375" y="863600"/>
          <p14:tracePt t="56606" x="4784725" y="863600"/>
          <p14:tracePt t="56623" x="4794250" y="863600"/>
          <p14:tracePt t="56639" x="4819650" y="863600"/>
          <p14:tracePt t="56656" x="4841875" y="863600"/>
          <p14:tracePt t="56673" x="4879975" y="863600"/>
          <p14:tracePt t="56690" x="4918075" y="863600"/>
          <p14:tracePt t="56706" x="4949825" y="866775"/>
          <p14:tracePt t="56724" x="4972050" y="866775"/>
          <p14:tracePt t="56740" x="4997450" y="866775"/>
          <p14:tracePt t="56757" x="5019675" y="873125"/>
          <p14:tracePt t="56773" x="5057775" y="885825"/>
          <p14:tracePt t="56789" x="5137150" y="898525"/>
          <p14:tracePt t="56806" x="5197475" y="904875"/>
          <p14:tracePt t="56823" x="5260975" y="911225"/>
          <p14:tracePt t="56840" x="5314950" y="917575"/>
          <p14:tracePt t="56856" x="5324475" y="917575"/>
          <p14:tracePt t="56874" x="5334000" y="917575"/>
          <p14:tracePt t="56890" x="5340350" y="917575"/>
          <p14:tracePt t="56906" x="5343525" y="927100"/>
          <p14:tracePt t="56923" x="5359400" y="942975"/>
          <p14:tracePt t="56939" x="5375275" y="958850"/>
          <p14:tracePt t="56956" x="5391150" y="968375"/>
          <p14:tracePt t="56974" x="5422900" y="1000125"/>
          <p14:tracePt t="56990" x="5438775" y="1022350"/>
          <p14:tracePt t="57006" x="5448300" y="1038225"/>
          <p14:tracePt t="57024" x="5454650" y="1063625"/>
          <p14:tracePt t="57040" x="5454650" y="1098550"/>
          <p14:tracePt t="57056" x="5457825" y="1127125"/>
          <p14:tracePt t="57073" x="5476875" y="1152525"/>
          <p14:tracePt t="57089" x="5495925" y="1200150"/>
          <p14:tracePt t="57106" x="5508625" y="1238250"/>
          <p14:tracePt t="57124" x="5521325" y="1273175"/>
          <p14:tracePt t="57140" x="5521325" y="1311275"/>
          <p14:tracePt t="57156" x="5521325" y="1330325"/>
          <p14:tracePt t="57173" x="5511800" y="1362075"/>
          <p14:tracePt t="57189" x="5492750" y="1397000"/>
          <p14:tracePt t="57206" x="5486400" y="1422400"/>
          <p14:tracePt t="57224" x="5486400" y="1435100"/>
          <p14:tracePt t="57240" x="5486400" y="1444625"/>
          <p14:tracePt t="57256" x="5486400" y="1460500"/>
          <p14:tracePt t="57274" x="5483225" y="1470025"/>
          <p14:tracePt t="57290" x="5476875" y="1470025"/>
          <p14:tracePt t="57306" x="5461000" y="1470025"/>
          <p14:tracePt t="57323" x="5451475" y="1463675"/>
          <p14:tracePt t="57339" x="5435600" y="1409700"/>
          <p14:tracePt t="57356" x="5426075" y="1365250"/>
          <p14:tracePt t="57374" x="5407025" y="1282700"/>
          <p14:tracePt t="57389" x="5391150" y="1219200"/>
          <p14:tracePt t="57406" x="5362575" y="1143000"/>
          <p14:tracePt t="57424" x="5280025" y="1019175"/>
          <p14:tracePt t="57440" x="5226050" y="939800"/>
          <p14:tracePt t="57457" x="5165725" y="847725"/>
          <p14:tracePt t="57474" x="5114925" y="758825"/>
          <p14:tracePt t="57490" x="5099050" y="742950"/>
          <p14:tracePt t="57506" x="5089525" y="733425"/>
          <p14:tracePt t="57524" x="5073650" y="720725"/>
          <p14:tracePt t="57540" x="5064125" y="720725"/>
          <p14:tracePt t="57557" x="5048250" y="717550"/>
          <p14:tracePt t="57574" x="5013325" y="704850"/>
          <p14:tracePt t="57590" x="5003800" y="695325"/>
          <p14:tracePt t="57606" x="4987925" y="688975"/>
          <p14:tracePt t="57622" x="4978400" y="688975"/>
          <p14:tracePt t="57639" x="4962525" y="688975"/>
          <p14:tracePt t="57656" x="4953000" y="688975"/>
          <p14:tracePt t="57673" x="4937125" y="688975"/>
          <p14:tracePt t="57689" x="4927600" y="688975"/>
          <p14:tracePt t="57707" x="4918075" y="695325"/>
          <p14:tracePt t="57724" x="4914900" y="711200"/>
          <p14:tracePt t="57739" x="4914900" y="714375"/>
          <p14:tracePt t="57756" x="4914900" y="730250"/>
          <p14:tracePt t="57774" x="4914900" y="746125"/>
          <p14:tracePt t="57790" x="4924425" y="755650"/>
          <p14:tracePt t="57806" x="4933950" y="765175"/>
          <p14:tracePt t="57809" x="4940300" y="774700"/>
          <p14:tracePt t="57824" x="4956175" y="787400"/>
          <p14:tracePt t="57840" x="4965700" y="796925"/>
          <p14:tracePt t="57857" x="4975225" y="806450"/>
          <p14:tracePt t="57873" x="5019675" y="835025"/>
          <p14:tracePt t="57889" x="5045075" y="860425"/>
          <p14:tracePt t="57906" x="5073650" y="879475"/>
          <p14:tracePt t="57923" x="5089525" y="901700"/>
          <p14:tracePt t="57940" x="5099050" y="911225"/>
          <p14:tracePt t="57957" x="5099050" y="914400"/>
          <p14:tracePt t="57990" x="5099050" y="920750"/>
          <p14:tracePt t="58006" x="5108575" y="923925"/>
          <p14:tracePt t="58023" x="5121275" y="946150"/>
          <p14:tracePt t="58039" x="5121275" y="952500"/>
          <p14:tracePt t="58073" x="5121275" y="955675"/>
          <p14:tracePt t="58095" x="5121275" y="962025"/>
          <p14:tracePt t="58145" x="5121275" y="965200"/>
          <p14:tracePt t="58152" x="5121275" y="971550"/>
          <p14:tracePt t="58166" x="5121275" y="974725"/>
          <p14:tracePt t="58173" x="5121275" y="981075"/>
          <p14:tracePt t="58253" x="5121275" y="977900"/>
          <p14:tracePt t="58260" x="5121275" y="974725"/>
          <p14:tracePt t="58273" x="5127625" y="952500"/>
          <p14:tracePt t="58290" x="5130800" y="920750"/>
          <p14:tracePt t="58306" x="5130800" y="911225"/>
          <p14:tracePt t="58309" x="5130800" y="908050"/>
          <p14:tracePt t="58323" x="5130800" y="898525"/>
          <p14:tracePt t="58381" x="5130800" y="892175"/>
          <p14:tracePt t="58652" x="5130800" y="898525"/>
          <p14:tracePt t="58659" x="5137150" y="911225"/>
          <p14:tracePt t="58673" x="5149850" y="936625"/>
          <p14:tracePt t="58689" x="5168900" y="965200"/>
          <p14:tracePt t="58705" x="5181600" y="990600"/>
          <p14:tracePt t="58723" x="5187950" y="1044575"/>
          <p14:tracePt t="58739" x="5187950" y="1073150"/>
          <p14:tracePt t="58756" x="5187950" y="1095375"/>
          <p14:tracePt t="58773" x="5187950" y="1120775"/>
          <p14:tracePt t="58789" x="5187950" y="1133475"/>
          <p14:tracePt t="58807" x="5187950" y="1143000"/>
          <p14:tracePt t="58823" x="5187950" y="1155700"/>
          <p14:tracePt t="58840" x="5187950" y="1162050"/>
          <p14:tracePt t="58859" x="5187950" y="1171575"/>
          <p14:tracePt t="59644" x="5187950" y="1177925"/>
          <p14:tracePt t="60507" x="5168900" y="1146175"/>
          <p14:tracePt t="60513" x="5143500" y="1098550"/>
          <p14:tracePt t="60522" x="5130800" y="1069975"/>
          <p14:tracePt t="60539" x="5099050" y="1009650"/>
          <p14:tracePt t="60556" x="5083175" y="958850"/>
          <p14:tracePt t="60573" x="5067300" y="949325"/>
          <p14:tracePt t="60607" x="4994275" y="920750"/>
          <p14:tracePt t="60639" x="4975225" y="904875"/>
          <p14:tracePt t="60655" x="4959350" y="898525"/>
          <p14:tracePt t="60673" x="4943475" y="898525"/>
          <p14:tracePt t="60689" x="4933950" y="898525"/>
          <p14:tracePt t="60705" x="4899025" y="882650"/>
          <p14:tracePt t="60723" x="4835525" y="860425"/>
          <p14:tracePt t="60739" x="4768850" y="831850"/>
          <p14:tracePt t="60756" x="4721225" y="812800"/>
          <p14:tracePt t="60773" x="4705350" y="806450"/>
          <p14:tracePt t="60789" x="4689475" y="806450"/>
          <p14:tracePt t="60806" x="4673600" y="806450"/>
          <p14:tracePt t="61091" x="4683125" y="815975"/>
          <p14:tracePt t="61098" x="4702175" y="835025"/>
          <p14:tracePt t="61105" x="4714875" y="854075"/>
          <p14:tracePt t="61122" x="4740275" y="901700"/>
          <p14:tracePt t="61139" x="4775200" y="949325"/>
          <p14:tracePt t="61156" x="4816475" y="1035050"/>
          <p14:tracePt t="61172" x="4857750" y="1111250"/>
          <p14:tracePt t="61189" x="4870450" y="1174750"/>
          <p14:tracePt t="61206" x="4883150" y="1257300"/>
          <p14:tracePt t="61222" x="4883150" y="1289050"/>
          <p14:tracePt t="61239" x="4883150" y="1304925"/>
          <p14:tracePt t="61256" x="4883150" y="1317625"/>
          <p14:tracePt t="61272" x="4883150" y="1333500"/>
          <p14:tracePt t="61289" x="4883150" y="1343025"/>
          <p14:tracePt t="61306" x="4883150" y="1358900"/>
          <p14:tracePt t="61322" x="4883150" y="1368425"/>
          <p14:tracePt t="61340" x="4883150" y="1387475"/>
          <p14:tracePt t="61372" x="4889500" y="1368425"/>
          <p14:tracePt t="61389" x="4930775" y="1257300"/>
          <p14:tracePt t="61405" x="4991100" y="1085850"/>
          <p14:tracePt t="61422" x="5022850" y="996950"/>
          <p14:tracePt t="61439" x="5045075" y="933450"/>
          <p14:tracePt t="61456" x="5064125" y="876300"/>
          <p14:tracePt t="61472" x="5064125" y="866775"/>
          <p14:tracePt t="61490" x="5064125" y="844550"/>
          <p14:tracePt t="61506" x="5064125" y="841375"/>
          <p14:tracePt t="61555" x="5064125" y="835025"/>
          <p14:tracePt t="61648" x="5064125" y="838200"/>
          <p14:tracePt t="61655" x="5064125" y="841375"/>
          <p14:tracePt t="61662" x="5064125" y="847725"/>
          <p14:tracePt t="61672" x="5064125" y="857250"/>
          <p14:tracePt t="61689" x="5064125" y="882650"/>
          <p14:tracePt t="61706" x="5076825" y="920750"/>
          <p14:tracePt t="61723" x="5108575" y="987425"/>
          <p14:tracePt t="61739" x="5178425" y="1193800"/>
          <p14:tracePt t="61756" x="5222875" y="1323975"/>
          <p14:tracePt t="61772" x="5257800" y="1466850"/>
          <p14:tracePt t="61789" x="5283200" y="1635125"/>
          <p14:tracePt t="61806" x="5283200" y="1685925"/>
          <p14:tracePt t="61823" x="5283200" y="1708150"/>
          <p14:tracePt t="61840" x="5283200" y="1743075"/>
          <p14:tracePt t="61857" x="5283200" y="1752600"/>
          <p14:tracePt t="61873" x="5283200" y="1762125"/>
          <p14:tracePt t="61889" x="5283200" y="1778000"/>
          <p14:tracePt t="61919" x="5280025" y="1778000"/>
          <p14:tracePt t="61926" x="5273675" y="1758950"/>
          <p14:tracePt t="61939" x="5254625" y="1695450"/>
          <p14:tracePt t="61955" x="5229225" y="1606550"/>
          <p14:tracePt t="61972" x="5207000" y="1530350"/>
          <p14:tracePt t="61989" x="5200650" y="1470025"/>
          <p14:tracePt t="62005" x="5200650" y="1447800"/>
          <p14:tracePt t="62022" x="5200650" y="1409700"/>
          <p14:tracePt t="62039" x="5200650" y="1371600"/>
          <p14:tracePt t="62056" x="5194300" y="1327150"/>
          <p14:tracePt t="62072" x="5181600" y="1279525"/>
          <p14:tracePt t="62089" x="5162550" y="1216025"/>
          <p14:tracePt t="62105" x="5162550" y="1181100"/>
          <p14:tracePt t="62122" x="5162550" y="1143000"/>
          <p14:tracePt t="62139" x="5162550" y="1123950"/>
          <p14:tracePt t="62155" x="5162550" y="1114425"/>
          <p14:tracePt t="62189" x="5168900" y="1114425"/>
          <p14:tracePt t="62219" x="5168900" y="1120775"/>
          <p14:tracePt t="62226" x="5168900" y="1123950"/>
          <p14:tracePt t="62239" x="5168900" y="1133475"/>
          <p14:tracePt t="62273" x="5168900" y="1143000"/>
          <p14:tracePt t="62289" x="5172075" y="1152525"/>
          <p14:tracePt t="62306" x="5178425" y="1168400"/>
          <p14:tracePt t="62322" x="5178425" y="1177925"/>
          <p14:tracePt t="62339" x="5197475" y="1235075"/>
          <p14:tracePt t="62355" x="5203825" y="1279525"/>
          <p14:tracePt t="62373" x="5203825" y="1323975"/>
          <p14:tracePt t="62390" x="5203825" y="1377950"/>
          <p14:tracePt t="62406" x="5203825" y="1400175"/>
          <p14:tracePt t="62423" x="5203825" y="1422400"/>
          <p14:tracePt t="62439" x="5203825" y="1438275"/>
          <p14:tracePt t="62456" x="5203825" y="1447800"/>
          <p14:tracePt t="62472" x="5203825" y="1470025"/>
          <p14:tracePt t="62488" x="5203825" y="1501775"/>
          <p14:tracePt t="62505" x="5222875" y="1533525"/>
          <p14:tracePt t="62522" x="5229225" y="1555750"/>
          <p14:tracePt t="62539" x="5229225" y="1597025"/>
          <p14:tracePt t="62556" x="5229225" y="1606550"/>
          <p14:tracePt t="62573" x="5229225" y="1616075"/>
          <p14:tracePt t="62589" x="5232400" y="1635125"/>
          <p14:tracePt t="62605" x="5241925" y="1644650"/>
          <p14:tracePt t="62622" x="5248275" y="1654175"/>
          <p14:tracePt t="62639" x="5251450" y="1670050"/>
          <p14:tracePt t="62656" x="5251450" y="1685925"/>
          <p14:tracePt t="62690" x="5245100" y="1685925"/>
          <p14:tracePt t="62706" x="5235575" y="1685925"/>
          <p14:tracePt t="62722" x="5226050" y="1685925"/>
          <p14:tracePt t="62739" x="5207000" y="1685925"/>
          <p14:tracePt t="62755" x="5200650" y="1685925"/>
          <p14:tracePt t="62796" x="5200650" y="1689100"/>
          <p14:tracePt t="62805" x="5200650" y="1695450"/>
          <p14:tracePt t="62823" x="5200650" y="1704975"/>
          <p14:tracePt t="62840" x="5203825" y="1765300"/>
          <p14:tracePt t="62856" x="5194300" y="1828800"/>
          <p14:tracePt t="62872" x="5165725" y="1885950"/>
          <p14:tracePt t="62889" x="5105400" y="1946275"/>
          <p14:tracePt t="62905" x="5073650" y="1968500"/>
          <p14:tracePt t="62923" x="5051425" y="1987550"/>
          <p14:tracePt t="62940" x="5006975" y="2025650"/>
          <p14:tracePt t="62956" x="4962525" y="2082800"/>
          <p14:tracePt t="62973" x="4918075" y="2152650"/>
          <p14:tracePt t="62989" x="4791075" y="2260600"/>
          <p14:tracePt t="63006" x="4692650" y="2311400"/>
          <p14:tracePt t="63022" x="4613275" y="2349500"/>
          <p14:tracePt t="63039" x="4527550" y="2378075"/>
          <p14:tracePt t="63056" x="4483100" y="2397125"/>
          <p14:tracePt t="63074" x="4429125" y="2409825"/>
          <p14:tracePt t="63089" x="4337050" y="2432050"/>
          <p14:tracePt t="63106" x="4273550" y="2444750"/>
          <p14:tracePt t="63124" x="4181475" y="2482850"/>
          <p14:tracePt t="63139" x="4079875" y="2524125"/>
          <p14:tracePt t="63155" x="3946525" y="2587625"/>
          <p14:tracePt t="63172" x="3822700" y="2638425"/>
          <p14:tracePt t="63188" x="3622675" y="2682875"/>
          <p14:tracePt t="63205" x="3492500" y="2698750"/>
          <p14:tracePt t="63224" x="3375025" y="2708275"/>
          <p14:tracePt t="63239" x="3279775" y="2724150"/>
          <p14:tracePt t="63256" x="3203575" y="2740025"/>
          <p14:tracePt t="63274" x="3082925" y="2762250"/>
          <p14:tracePt t="63289" x="3016250" y="2784475"/>
          <p14:tracePt t="63305" x="2955925" y="2819400"/>
          <p14:tracePt t="63322" x="2911475" y="2847975"/>
          <p14:tracePt t="63338" x="2867025" y="2889250"/>
          <p14:tracePt t="63356" x="2835275" y="2908300"/>
          <p14:tracePt t="63373" x="2800350" y="2933700"/>
          <p14:tracePt t="63389" x="2774950" y="2943225"/>
          <p14:tracePt t="63406" x="2765425" y="2952750"/>
          <p14:tracePt t="63423" x="2746375" y="2965450"/>
          <p14:tracePt t="63438" x="2730500" y="2965450"/>
          <p14:tracePt t="63455" x="2720975" y="2965450"/>
          <p14:tracePt t="63472" x="2714625" y="2952750"/>
          <p14:tracePt t="64574" x="2679700" y="2962275"/>
          <p14:tracePt t="64580" x="2606675" y="2981325"/>
          <p14:tracePt t="64588" x="2524125" y="3009900"/>
          <p14:tracePt t="64605" x="2336800" y="3076575"/>
          <p14:tracePt t="64622" x="1971675" y="3254375"/>
          <p14:tracePt t="64641" x="1762125" y="3384550"/>
          <p14:tracePt t="64673" x="1266825" y="3679825"/>
          <p14:tracePt t="64706" x="1035050" y="3867150"/>
          <p14:tracePt t="64723" x="920750" y="3965575"/>
          <p14:tracePt t="64740" x="866775" y="4025900"/>
          <p14:tracePt t="64755" x="812800" y="4086225"/>
          <p14:tracePt t="64772" x="777875" y="4137025"/>
          <p14:tracePt t="64789" x="765175" y="4159250"/>
          <p14:tracePt t="64806" x="749300" y="4171950"/>
          <p14:tracePt t="64822" x="733425" y="4191000"/>
          <p14:tracePt t="64838" x="723900" y="4200525"/>
          <p14:tracePt t="64856" x="717550" y="4210050"/>
          <p14:tracePt t="64873" x="698500" y="4219575"/>
          <p14:tracePt t="64889" x="688975" y="4219575"/>
          <p14:tracePt t="64907" x="682625" y="4219575"/>
          <p14:tracePt t="64922" x="673100" y="4219575"/>
          <p14:tracePt t="64965" x="669925" y="4219575"/>
          <p14:tracePt t="64979" x="663575" y="4219575"/>
          <p14:tracePt t="64993" x="654050" y="4219575"/>
          <p14:tracePt t="65016" x="647700" y="4219575"/>
          <p14:tracePt t="65044" x="647700" y="4213225"/>
          <p14:tracePt t="65052" x="647700" y="4210050"/>
          <p14:tracePt t="65060" x="647700" y="4203700"/>
          <p14:tracePt t="65072" x="647700" y="4194175"/>
          <p14:tracePt t="65089" x="647700" y="4178300"/>
          <p14:tracePt t="65105" x="647700" y="4168775"/>
          <p14:tracePt t="65122" x="647700" y="4149725"/>
          <p14:tracePt t="65138" x="647700" y="4127500"/>
          <p14:tracePt t="65155" x="647700" y="4117975"/>
          <p14:tracePt t="65172" x="647700" y="4102100"/>
          <p14:tracePt t="65189" x="647700" y="4092575"/>
          <p14:tracePt t="65206" x="647700" y="4083050"/>
          <p14:tracePt t="65258" x="647700" y="4076700"/>
          <p14:tracePt t="65273" x="647700" y="4073525"/>
          <p14:tracePt t="65294" x="647700" y="4067175"/>
          <p14:tracePt t="65350" x="647700" y="4064000"/>
          <p14:tracePt t="65386" x="647700" y="4057650"/>
          <p14:tracePt t="65394" x="647700" y="4054475"/>
          <p14:tracePt t="65405" x="647700" y="4048125"/>
          <p14:tracePt t="65423" x="647700" y="4029075"/>
          <p14:tracePt t="65439" x="647700" y="4019550"/>
          <p14:tracePt t="65457" x="647700" y="3997325"/>
          <p14:tracePt t="65472" x="650875" y="3968750"/>
          <p14:tracePt t="65489" x="669925" y="3943350"/>
          <p14:tracePt t="65506" x="669925" y="3883025"/>
          <p14:tracePt t="65522" x="669925" y="3800475"/>
          <p14:tracePt t="65538" x="663575" y="3663950"/>
          <p14:tracePt t="65556" x="628650" y="3473450"/>
          <p14:tracePt t="65573" x="622300" y="3378200"/>
          <p14:tracePt t="65589" x="622300" y="3317875"/>
          <p14:tracePt t="65607" x="622300" y="3270250"/>
          <p14:tracePt t="65623" x="622300" y="3260725"/>
          <p14:tracePt t="65639" x="622300" y="3251200"/>
          <p14:tracePt t="65672" x="622300" y="3244850"/>
          <p14:tracePt t="65689" x="622300" y="3241675"/>
          <p14:tracePt t="65715" x="615950" y="3241675"/>
          <p14:tracePt t="65724" x="615950" y="3235325"/>
          <p14:tracePt t="65771" x="612775" y="3232150"/>
          <p14:tracePt t="65778" x="606425" y="3225800"/>
          <p14:tracePt t="65788" x="600075" y="3222625"/>
          <p14:tracePt t="65806" x="581025" y="3206750"/>
          <p14:tracePt t="65822" x="568325" y="3184525"/>
          <p14:tracePt t="65838" x="558800" y="3175000"/>
          <p14:tracePt t="65855" x="555625" y="3159125"/>
          <p14:tracePt t="65914" x="549275" y="3159125"/>
          <p14:tracePt t="65921" x="546100" y="3159125"/>
          <p14:tracePt t="65928" x="533400" y="3159125"/>
          <p14:tracePt t="65938" x="530225" y="3159125"/>
          <p14:tracePt t="65956" x="520700" y="3159125"/>
          <p14:tracePt t="65989" x="514350" y="3159125"/>
          <p14:tracePt t="66049" x="511175" y="3159125"/>
          <p14:tracePt t="67026" x="517525" y="3159125"/>
          <p14:tracePt t="67034" x="530225" y="3159125"/>
          <p14:tracePt t="67042" x="539750" y="3159125"/>
          <p14:tracePt t="67056" x="549275" y="3159125"/>
          <p14:tracePt t="67072" x="565150" y="3159125"/>
          <p14:tracePt t="67088" x="568325" y="3159125"/>
          <p14:tracePt t="67562" x="600075" y="3159125"/>
          <p14:tracePt t="67569" x="644525" y="3159125"/>
          <p14:tracePt t="67575" x="673100" y="3159125"/>
          <p14:tracePt t="67590" x="730250" y="3159125"/>
          <p14:tracePt t="67605" x="790575" y="3159125"/>
          <p14:tracePt t="67622" x="850900" y="3159125"/>
          <p14:tracePt t="67656" x="1111250" y="3187700"/>
          <p14:tracePt t="67689" x="1406525" y="3232150"/>
          <p14:tracePt t="67705" x="1470025" y="3244850"/>
          <p14:tracePt t="67722" x="1508125" y="3257550"/>
          <p14:tracePt t="67739" x="1555750" y="3276600"/>
          <p14:tracePt t="67755" x="1597025" y="3295650"/>
          <p14:tracePt t="67771" x="1631950" y="3302000"/>
          <p14:tracePt t="67789" x="1714500" y="3321050"/>
          <p14:tracePt t="67805" x="1787525" y="3336925"/>
          <p14:tracePt t="67822" x="1863725" y="3359150"/>
          <p14:tracePt t="67839" x="1952625" y="3365500"/>
          <p14:tracePt t="67855" x="1981200" y="3365500"/>
          <p14:tracePt t="67872" x="2009775" y="3365500"/>
          <p14:tracePt t="67889" x="2041525" y="3365500"/>
          <p14:tracePt t="67905" x="2073275" y="3349625"/>
          <p14:tracePt t="67923" x="2105025" y="3336925"/>
          <p14:tracePt t="67939" x="2168525" y="3317875"/>
          <p14:tracePt t="67955" x="2222500" y="3305175"/>
          <p14:tracePt t="67972" x="2266950" y="3286125"/>
          <p14:tracePt t="67989" x="2301875" y="3279775"/>
          <p14:tracePt t="68005" x="2327275" y="3267075"/>
          <p14:tracePt t="68021" x="2339975" y="3263900"/>
          <p14:tracePt t="68039" x="2374900" y="3244850"/>
          <p14:tracePt t="68056" x="2390775" y="3241675"/>
          <p14:tracePt t="68072" x="2400300" y="3235325"/>
          <p14:tracePt t="68090" x="2416175" y="3235325"/>
          <p14:tracePt t="68106" x="2428875" y="3235325"/>
          <p14:tracePt t="68122" x="2441575" y="3235325"/>
          <p14:tracePt t="68139" x="2454275" y="3235325"/>
          <p14:tracePt t="68155" x="2463800" y="3235325"/>
          <p14:tracePt t="68172" x="2479675" y="3235325"/>
          <p14:tracePt t="68188" x="2489200" y="3235325"/>
          <p14:tracePt t="68511" x="2527300" y="3235325"/>
          <p14:tracePt t="68518" x="2597150" y="3235325"/>
          <p14:tracePt t="68526" x="2663825" y="3235325"/>
          <p14:tracePt t="68539" x="2768600" y="3235325"/>
          <p14:tracePt t="68555" x="2873375" y="3228975"/>
          <p14:tracePt t="68571" x="3003550" y="3209925"/>
          <p14:tracePt t="68588" x="3181350" y="3184525"/>
          <p14:tracePt t="68605" x="3254375" y="3178175"/>
          <p14:tracePt t="68622" x="3305175" y="3178175"/>
          <p14:tracePt t="68639" x="3368675" y="3178175"/>
          <p14:tracePt t="68655" x="3403600" y="3178175"/>
          <p14:tracePt t="68672" x="3448050" y="3181350"/>
          <p14:tracePt t="68688" x="3527425" y="3194050"/>
          <p14:tracePt t="68705" x="3571875" y="3194050"/>
          <p14:tracePt t="68722" x="3616325" y="3194050"/>
          <p14:tracePt t="68739" x="3663950" y="3194050"/>
          <p14:tracePt t="68755" x="3686175" y="3194050"/>
          <p14:tracePt t="68772" x="3695700" y="3194050"/>
          <p14:tracePt t="68789" x="3711575" y="3190875"/>
          <p14:tracePt t="68805" x="3714750" y="3190875"/>
          <p14:tracePt t="68838" x="3727450" y="3190875"/>
          <p14:tracePt t="68948" x="3717925" y="3190875"/>
          <p14:tracePt t="68954" x="3714750" y="3190875"/>
          <p14:tracePt t="68972" x="3698875" y="3190875"/>
          <p14:tracePt t="68988" x="3527425" y="3206750"/>
          <p14:tracePt t="69005" x="3343275" y="3232150"/>
          <p14:tracePt t="69021" x="3136900" y="3260725"/>
          <p14:tracePt t="69039" x="2905125" y="3298825"/>
          <p14:tracePt t="69055" x="2797175" y="3324225"/>
          <p14:tracePt t="69072" x="2689225" y="3340100"/>
          <p14:tracePt t="69089" x="2533650" y="3355975"/>
          <p14:tracePt t="69105" x="2428875" y="3371850"/>
          <p14:tracePt t="69122" x="2320925" y="3387725"/>
          <p14:tracePt t="69138" x="2184400" y="3419475"/>
          <p14:tracePt t="69155" x="2120900" y="3435350"/>
          <p14:tracePt t="69171" x="2085975" y="3441700"/>
          <p14:tracePt t="69188" x="2022475" y="3441700"/>
          <p14:tracePt t="69205" x="1971675" y="3441700"/>
          <p14:tracePt t="69221" x="1911350" y="3441700"/>
          <p14:tracePt t="69238" x="1841500" y="3441700"/>
          <p14:tracePt t="69255" x="1797050" y="3441700"/>
          <p14:tracePt t="69271" x="1774825" y="3441700"/>
          <p14:tracePt t="69288" x="1749425" y="3441700"/>
          <p14:tracePt t="69305" x="1739900" y="3441700"/>
          <p14:tracePt t="69322" x="1730375" y="3441700"/>
          <p14:tracePt t="69339" x="1714500" y="3441700"/>
          <p14:tracePt t="69355" x="1698625" y="3432175"/>
          <p14:tracePt t="69372" x="1689100" y="3429000"/>
          <p14:tracePt t="69388" x="1676400" y="3422650"/>
          <p14:tracePt t="69404" x="1666875" y="3422650"/>
          <p14:tracePt t="69421" x="1651000" y="3422650"/>
          <p14:tracePt t="69438" x="1644650" y="3422650"/>
          <p14:tracePt t="70215" x="1651000" y="3422650"/>
          <p14:tracePt t="70223" x="1657350" y="3422650"/>
          <p14:tracePt t="70238" x="1679575" y="3419475"/>
          <p14:tracePt t="70255" x="1724025" y="3400425"/>
          <p14:tracePt t="70272" x="1816100" y="3378200"/>
          <p14:tracePt t="70288" x="1898650" y="3362325"/>
          <p14:tracePt t="70305" x="2019300" y="3346450"/>
          <p14:tracePt t="70338" x="2174875" y="3314700"/>
          <p14:tracePt t="70372" x="2222500" y="3314700"/>
          <p14:tracePt t="70388" x="2235200" y="3314700"/>
          <p14:tracePt t="70405" x="2247900" y="3314700"/>
          <p14:tracePt t="70422" x="2276475" y="3314700"/>
          <p14:tracePt t="70439" x="2286000" y="3314700"/>
          <p14:tracePt t="70455" x="2295525" y="3314700"/>
          <p14:tracePt t="70472" x="2314575" y="3314700"/>
          <p14:tracePt t="70530" x="2320925" y="3314700"/>
          <p14:tracePt t="70538" x="2324100" y="3314700"/>
          <p14:tracePt t="70555" x="2333625" y="3317875"/>
          <p14:tracePt t="70572" x="2339975" y="3336925"/>
          <p14:tracePt t="70589" x="2349500" y="3343275"/>
          <p14:tracePt t="70605" x="2349500" y="3346450"/>
          <p14:tracePt t="70673" x="2349500" y="3352800"/>
          <p14:tracePt t="70694" x="2349500" y="3355975"/>
          <p14:tracePt t="70708" x="2349500" y="3362325"/>
          <p14:tracePt t="70723" x="2349500" y="3365500"/>
          <p14:tracePt t="70737" x="2359025" y="3365500"/>
          <p14:tracePt t="70757" x="2359025" y="3371850"/>
          <p14:tracePt t="70800" x="2365375" y="3371850"/>
          <p14:tracePt t="72342" x="2327275" y="3397250"/>
          <p14:tracePt t="72349" x="2276475" y="3432175"/>
          <p14:tracePt t="72357" x="2235200" y="3473450"/>
          <p14:tracePt t="72372" x="2108200" y="3556000"/>
          <p14:tracePt t="72389" x="1993900" y="3635375"/>
          <p14:tracePt t="72406" x="1838325" y="3727450"/>
          <p14:tracePt t="72438" x="1657350" y="3835400"/>
          <p14:tracePt t="72471" x="1466850" y="3956050"/>
          <p14:tracePt t="72488" x="1409700" y="3981450"/>
          <p14:tracePt t="72505" x="1343025" y="4029075"/>
          <p14:tracePt t="72521" x="1311275" y="4054475"/>
          <p14:tracePt t="72539" x="1289050" y="4067175"/>
          <p14:tracePt t="72556" x="1238250" y="4089400"/>
          <p14:tracePt t="72572" x="1216025" y="4095750"/>
          <p14:tracePt t="72588" x="1187450" y="4095750"/>
          <p14:tracePt t="72605" x="1165225" y="4095750"/>
          <p14:tracePt t="72621" x="1155700" y="4095750"/>
          <p14:tracePt t="72638" x="1146175" y="4095750"/>
          <p14:tracePt t="72655" x="1120775" y="4089400"/>
          <p14:tracePt t="72672" x="1095375" y="4070350"/>
          <p14:tracePt t="72688" x="1066800" y="4060825"/>
          <p14:tracePt t="72705" x="1050925" y="4044950"/>
          <p14:tracePt t="72721" x="1035050" y="4022725"/>
          <p14:tracePt t="72737" x="1003300" y="3997325"/>
          <p14:tracePt t="72755" x="984250" y="3978275"/>
          <p14:tracePt t="72771" x="955675" y="3959225"/>
          <p14:tracePt t="72788" x="930275" y="3949700"/>
          <p14:tracePt t="72805" x="904875" y="3933825"/>
          <p14:tracePt t="72821" x="895350" y="3924300"/>
          <p14:tracePt t="72838" x="885825" y="3908425"/>
          <p14:tracePt t="72855" x="869950" y="3902075"/>
          <p14:tracePt t="72872" x="860425" y="3898900"/>
          <p14:tracePt t="72887" x="847725" y="3898900"/>
          <p14:tracePt t="72904" x="835025" y="3892550"/>
          <p14:tracePt t="72921" x="825500" y="3892550"/>
          <p14:tracePt t="72937" x="809625" y="3886200"/>
          <p14:tracePt t="72954" x="793750" y="3883025"/>
          <p14:tracePt t="72971" x="784225" y="3876675"/>
          <p14:tracePt t="72987" x="774700" y="3873500"/>
          <p14:tracePt t="73004" x="752475" y="3851275"/>
          <p14:tracePt t="73021" x="742950" y="3841750"/>
          <p14:tracePt t="73038" x="727075" y="3832225"/>
          <p14:tracePt t="73055" x="698500" y="3806825"/>
          <p14:tracePt t="73072" x="688975" y="3797300"/>
          <p14:tracePt t="73088" x="679450" y="3797300"/>
          <p14:tracePt t="73105" x="663575" y="3797300"/>
          <p14:tracePt t="73121" x="650875" y="3797300"/>
          <p14:tracePt t="73137" x="644525" y="3794125"/>
          <p14:tracePt t="73155" x="638175" y="3794125"/>
          <p14:tracePt t="73690" x="641350" y="3794125"/>
          <p14:tracePt t="73696" x="647700" y="3794125"/>
          <p14:tracePt t="73704" x="650875" y="3787775"/>
          <p14:tracePt t="73721" x="679450" y="3784600"/>
          <p14:tracePt t="73737" x="701675" y="3784600"/>
          <p14:tracePt t="73754" x="755650" y="3784600"/>
          <p14:tracePt t="73771" x="806450" y="3784600"/>
          <p14:tracePt t="73804" x="981075" y="3816350"/>
          <p14:tracePt t="73840" x="1174750" y="3895725"/>
          <p14:tracePt t="73855" x="1222375" y="3914775"/>
          <p14:tracePt t="73872" x="1244600" y="3927475"/>
          <p14:tracePt t="73890" x="1279525" y="3933825"/>
          <p14:tracePt t="73905" x="1289050" y="3943350"/>
          <p14:tracePt t="73922" x="1311275" y="3949700"/>
          <p14:tracePt t="73938" x="1339850" y="3959225"/>
          <p14:tracePt t="73954" x="1368425" y="3981450"/>
          <p14:tracePt t="73971" x="1377950" y="3990975"/>
          <p14:tracePt t="73989" x="1397000" y="3997325"/>
          <p14:tracePt t="74005" x="1403350" y="3997325"/>
          <p14:tracePt t="74039" x="1412875" y="3997325"/>
          <p14:tracePt t="74055" x="1422400" y="3997325"/>
          <p14:tracePt t="74071" x="1431925" y="3997325"/>
          <p14:tracePt t="74087" x="1454150" y="3997325"/>
          <p14:tracePt t="74104" x="1466850" y="3997325"/>
          <p14:tracePt t="74121" x="1479550" y="3997325"/>
          <p14:tracePt t="74154" x="1479550" y="3994150"/>
          <p14:tracePt t="74171" x="1482725" y="3984625"/>
          <p14:tracePt t="74189" x="1482725" y="3965575"/>
          <p14:tracePt t="74205" x="1498600" y="3962400"/>
          <p14:tracePt t="74221" x="1508125" y="3956050"/>
          <p14:tracePt t="74238" x="1524000" y="3940175"/>
          <p14:tracePt t="74254" x="1533525" y="3940175"/>
          <p14:tracePt t="74272" x="1533525" y="3937000"/>
          <p14:tracePt t="74289" x="1543050" y="3930650"/>
          <p14:tracePt t="74321" x="1549400" y="3914775"/>
          <p14:tracePt t="74338" x="1552575" y="3911600"/>
          <p14:tracePt t="74354" x="1558925" y="3911600"/>
          <p14:tracePt t="74371" x="1562100" y="3905250"/>
          <p14:tracePt t="74388" x="1562100" y="3902075"/>
          <p14:tracePt t="75560" x="1555750" y="3908425"/>
          <p14:tracePt t="75569" x="1552575" y="3911600"/>
          <p14:tracePt t="75577" x="1546225" y="3917950"/>
          <p14:tracePt t="75588" x="1530350" y="3927475"/>
          <p14:tracePt t="75605" x="1498600" y="3959225"/>
          <p14:tracePt t="75621" x="1460500" y="3984625"/>
          <p14:tracePt t="75654" x="1339850" y="4044950"/>
          <p14:tracePt t="75688" x="1209675" y="4086225"/>
          <p14:tracePt t="75705" x="1146175" y="4102100"/>
          <p14:tracePt t="75721" x="1082675" y="4124325"/>
          <p14:tracePt t="75738" x="977900" y="4152900"/>
          <p14:tracePt t="75754" x="914400" y="4165600"/>
          <p14:tracePt t="75770" x="860425" y="4181475"/>
          <p14:tracePt t="75788" x="819150" y="4184650"/>
          <p14:tracePt t="75804" x="796925" y="4191000"/>
          <p14:tracePt t="75821" x="774700" y="4191000"/>
          <p14:tracePt t="75838" x="733425" y="4197350"/>
          <p14:tracePt t="75855" x="701675" y="4210050"/>
          <p14:tracePt t="75872" x="682625" y="4216400"/>
          <p14:tracePt t="75888" x="666750" y="4216400"/>
          <p14:tracePt t="75904" x="650875" y="4216400"/>
          <p14:tracePt t="75921" x="641350" y="4216400"/>
          <p14:tracePt t="75937" x="625475" y="4216400"/>
          <p14:tracePt t="75954" x="615950" y="4216400"/>
          <p14:tracePt t="75972" x="596900" y="4216400"/>
          <p14:tracePt t="75988" x="587375" y="4216400"/>
          <p14:tracePt t="76005" x="581025" y="4216400"/>
          <p14:tracePt t="76038" x="577850" y="4216400"/>
          <p14:tracePt t="76072" x="571500" y="4216400"/>
          <p14:tracePt t="76544" x="581025" y="4216400"/>
          <p14:tracePt t="76552" x="590550" y="4222750"/>
          <p14:tracePt t="76559" x="603250" y="4222750"/>
          <p14:tracePt t="76572" x="631825" y="4222750"/>
          <p14:tracePt t="76588" x="641350" y="4225925"/>
          <p14:tracePt t="76604" x="650875" y="4225925"/>
          <p14:tracePt t="76638" x="679450" y="4225925"/>
          <p14:tracePt t="76672" x="704850" y="4232275"/>
          <p14:tracePt t="76688" x="739775" y="4235450"/>
          <p14:tracePt t="76705" x="787400" y="4257675"/>
          <p14:tracePt t="76721" x="835025" y="4264025"/>
          <p14:tracePt t="76737" x="857250" y="4264025"/>
          <p14:tracePt t="76754" x="866775" y="4264025"/>
          <p14:tracePt t="76771" x="882650" y="4267200"/>
          <p14:tracePt t="76787" x="898525" y="4267200"/>
          <p14:tracePt t="76804" x="908050" y="4267200"/>
          <p14:tracePt t="76821" x="971550" y="4286250"/>
          <p14:tracePt t="76838" x="1057275" y="4302125"/>
          <p14:tracePt t="76855" x="1130300" y="4308475"/>
          <p14:tracePt t="76871" x="1193800" y="4324350"/>
          <p14:tracePt t="76887" x="1209675" y="4324350"/>
          <p14:tracePt t="76904" x="1219200" y="4324350"/>
          <p14:tracePt t="76921" x="1250950" y="4324350"/>
          <p14:tracePt t="76938" x="1282700" y="4308475"/>
          <p14:tracePt t="76955" x="1355725" y="4292600"/>
          <p14:tracePt t="76972" x="1508125" y="4286250"/>
          <p14:tracePt t="76988" x="1568450" y="4286250"/>
          <p14:tracePt t="77004" x="1612900" y="4286250"/>
          <p14:tracePt t="77020" x="1638300" y="4286250"/>
          <p14:tracePt t="77037" x="1654175" y="4286250"/>
          <p14:tracePt t="77054" x="1663700" y="4286250"/>
          <p14:tracePt t="77071" x="1689100" y="4286250"/>
          <p14:tracePt t="77088" x="1727200" y="4286250"/>
          <p14:tracePt t="77104" x="1787525" y="4286250"/>
          <p14:tracePt t="77121" x="1866900" y="4289425"/>
          <p14:tracePt t="77137" x="1905000" y="4289425"/>
          <p14:tracePt t="77154" x="1924050" y="4289425"/>
          <p14:tracePt t="77171" x="1939925" y="4289425"/>
          <p14:tracePt t="77188" x="1955800" y="4289425"/>
          <p14:tracePt t="77205" x="1958975" y="4289425"/>
          <p14:tracePt t="77222" x="1968500" y="4289425"/>
          <p14:tracePt t="77238" x="1981200" y="4289425"/>
          <p14:tracePt t="77255" x="1990725" y="4289425"/>
          <p14:tracePt t="77271" x="2009775" y="4289425"/>
          <p14:tracePt t="77287" x="2019300" y="4289425"/>
          <p14:tracePt t="77305" x="2025650" y="4289425"/>
          <p14:tracePt t="77320" x="2028825" y="4289425"/>
          <p14:tracePt t="77593" x="2022475" y="4289425"/>
          <p14:tracePt t="77600" x="2009775" y="4289425"/>
          <p14:tracePt t="77608" x="2006600" y="4289425"/>
          <p14:tracePt t="77621" x="1997075" y="4289425"/>
          <p14:tracePt t="77638" x="1987550" y="4289425"/>
          <p14:tracePt t="77655" x="1978025" y="4289425"/>
          <p14:tracePt t="77671" x="1943100" y="4279900"/>
          <p14:tracePt t="77687" x="1898650" y="4267200"/>
          <p14:tracePt t="77704" x="1844675" y="4244975"/>
          <p14:tracePt t="77720" x="1778000" y="4225925"/>
          <p14:tracePt t="77738" x="1749425" y="4225925"/>
          <p14:tracePt t="77756" x="1730375" y="4225925"/>
          <p14:tracePt t="77771" x="1720850" y="4225925"/>
          <p14:tracePt t="77788" x="1704975" y="4225925"/>
          <p14:tracePt t="77804" x="1695450" y="4225925"/>
          <p14:tracePt t="77821" x="1673225" y="4225925"/>
          <p14:tracePt t="77837" x="1651000" y="4225925"/>
          <p14:tracePt t="77854" x="1635125" y="4222750"/>
          <p14:tracePt t="77870" x="1622425" y="4222750"/>
          <p14:tracePt t="77887" x="1606550" y="4216400"/>
          <p14:tracePt t="77905" x="1597025" y="4216400"/>
          <p14:tracePt t="77921" x="1590675" y="4216400"/>
          <p14:tracePt t="77938" x="1587500" y="4216400"/>
          <p14:tracePt t="78470" x="1587500" y="4213225"/>
          <p14:tracePt t="78542" x="1587500" y="4203700"/>
          <p14:tracePt t="78549" x="1581150" y="4203700"/>
          <p14:tracePt t="78570" x="1581150" y="4197350"/>
          <p14:tracePt t="78826" x="1584325" y="4191000"/>
          <p14:tracePt t="78833" x="1593850" y="4187825"/>
          <p14:tracePt t="78841" x="1606550" y="4181475"/>
          <p14:tracePt t="78855" x="1628775" y="4168775"/>
          <p14:tracePt t="78871" x="1666875" y="4156075"/>
          <p14:tracePt t="78888" x="1720850" y="4137025"/>
          <p14:tracePt t="78921" x="1971675" y="4102100"/>
          <p14:tracePt t="78954" x="2149475" y="4095750"/>
          <p14:tracePt t="78970" x="2235200" y="4089400"/>
          <p14:tracePt t="78987" x="2305050" y="4089400"/>
          <p14:tracePt t="79005" x="2419350" y="4089400"/>
          <p14:tracePt t="79020" x="2533650" y="4089400"/>
          <p14:tracePt t="79037" x="2673350" y="4095750"/>
          <p14:tracePt t="79054" x="2816225" y="4117975"/>
          <p14:tracePt t="79071" x="2870200" y="4124325"/>
          <p14:tracePt t="79087" x="2924175" y="4143375"/>
          <p14:tracePt t="79104" x="2978150" y="4149725"/>
          <p14:tracePt t="79120" x="3016250" y="4156075"/>
          <p14:tracePt t="79137" x="3054350" y="4168775"/>
          <p14:tracePt t="79154" x="3124200" y="4187825"/>
          <p14:tracePt t="79170" x="3181350" y="4219575"/>
          <p14:tracePt t="79187" x="3225800" y="4232275"/>
          <p14:tracePt t="79204" x="3276600" y="4248150"/>
          <p14:tracePt t="79221" x="3292475" y="4248150"/>
          <p14:tracePt t="79237" x="3302000" y="4248150"/>
          <p14:tracePt t="79254" x="3321050" y="4248150"/>
          <p14:tracePt t="79270" x="3330575" y="4248150"/>
          <p14:tracePt t="79288" x="3343275" y="4248150"/>
          <p14:tracePt t="79304" x="3355975" y="4248150"/>
          <p14:tracePt t="79321" x="3362325" y="4248150"/>
          <p14:tracePt t="79337" x="3378200" y="4248150"/>
          <p14:tracePt t="79354" x="3381375" y="4248150"/>
          <p14:tracePt t="79387" x="3387725" y="4248150"/>
          <p14:tracePt t="79490" x="3384550" y="4248150"/>
          <p14:tracePt t="79496" x="3381375" y="4248150"/>
          <p14:tracePt t="79504" x="3375025" y="4248150"/>
          <p14:tracePt t="79521" x="3359150" y="4248150"/>
          <p14:tracePt t="79537" x="3349625" y="4248150"/>
          <p14:tracePt t="79554" x="3333750" y="4248150"/>
          <p14:tracePt t="79570" x="3324225" y="4248150"/>
          <p14:tracePt t="79587" x="3311525" y="4248150"/>
          <p14:tracePt t="79604" x="3295650" y="4248150"/>
          <p14:tracePt t="79620" x="3286125" y="4248150"/>
          <p14:tracePt t="79637" x="3276600" y="4248150"/>
          <p14:tracePt t="79641" x="3267075" y="4248150"/>
          <p14:tracePt t="79654" x="3257550" y="4248150"/>
          <p14:tracePt t="79671" x="3244850" y="4254500"/>
          <p14:tracePt t="79688" x="3235325" y="4260850"/>
          <p14:tracePt t="79704" x="3216275" y="4260850"/>
          <p14:tracePt t="79720" x="3206750" y="4276725"/>
          <p14:tracePt t="79737" x="3197225" y="4276725"/>
          <p14:tracePt t="79754" x="3181350" y="4276725"/>
          <p14:tracePt t="79770" x="3159125" y="4276725"/>
          <p14:tracePt t="79787" x="3149600" y="4276725"/>
          <p14:tracePt t="79804" x="3136900" y="4276725"/>
          <p14:tracePt t="79821" x="3127375" y="4276725"/>
          <p14:tracePt t="79838" x="3111500" y="4276725"/>
          <p14:tracePt t="79854" x="3095625" y="4276725"/>
          <p14:tracePt t="79871" x="3092450" y="4276725"/>
          <p14:tracePt t="79888" x="3082925" y="4276725"/>
          <p14:tracePt t="79904" x="3060700" y="4276725"/>
          <p14:tracePt t="79921" x="3051175" y="4276725"/>
          <p14:tracePt t="79937" x="3028950" y="4273550"/>
          <p14:tracePt t="79954" x="3000375" y="4254500"/>
          <p14:tracePt t="79971" x="2990850" y="4254500"/>
          <p14:tracePt t="79988" x="2981325" y="4254500"/>
          <p14:tracePt t="80004" x="2962275" y="4254500"/>
          <p14:tracePt t="80020" x="2952750" y="4254500"/>
          <p14:tracePt t="80038" x="2936875" y="4251325"/>
          <p14:tracePt t="80054" x="2898775" y="4238625"/>
          <p14:tracePt t="80071" x="2835275" y="4225925"/>
          <p14:tracePt t="80088" x="2762250" y="4197350"/>
          <p14:tracePt t="80104" x="2740025" y="4197350"/>
          <p14:tracePt t="80121" x="2730500" y="4197350"/>
          <p14:tracePt t="80139" x="2711450" y="4197350"/>
          <p14:tracePt t="80154" x="2701925" y="4197350"/>
          <p14:tracePt t="80171" x="2679700" y="4197350"/>
          <p14:tracePt t="80189" x="2581275" y="4178300"/>
          <p14:tracePt t="80205" x="2517775" y="4168775"/>
          <p14:tracePt t="80221" x="2457450" y="4168775"/>
          <p14:tracePt t="80238" x="2403475" y="4168775"/>
          <p14:tracePt t="80254" x="2387600" y="4168775"/>
          <p14:tracePt t="80271" x="2378075" y="4168775"/>
          <p14:tracePt t="80287" x="2362200" y="4168775"/>
          <p14:tracePt t="80304" x="2346325" y="4168775"/>
          <p14:tracePt t="80320" x="2324100" y="4168775"/>
          <p14:tracePt t="80337" x="2286000" y="4168775"/>
          <p14:tracePt t="80354" x="2263775" y="4168775"/>
          <p14:tracePt t="80371" x="2235200" y="4168775"/>
          <p14:tracePt t="80388" x="2219325" y="4168775"/>
          <p14:tracePt t="80404" x="2209800" y="4168775"/>
          <p14:tracePt t="80421" x="2200275" y="4168775"/>
          <p14:tracePt t="80438" x="2178050" y="4178300"/>
          <p14:tracePt t="80454" x="2168525" y="4178300"/>
          <p14:tracePt t="80470" x="2159000" y="4181475"/>
          <p14:tracePt t="80488" x="2155825" y="4181475"/>
          <p14:tracePt t="80504" x="2155825" y="4187825"/>
          <p14:tracePt t="80521" x="2149475" y="4197350"/>
          <p14:tracePt t="80554" x="2146300" y="4197350"/>
          <p14:tracePt t="81210" x="2089150" y="4210050"/>
          <p14:tracePt t="81217" x="2028825" y="4238625"/>
          <p14:tracePt t="81225" x="1968500" y="4254500"/>
          <p14:tracePt t="81238" x="1847850" y="4289425"/>
          <p14:tracePt t="81255" x="1762125" y="4311650"/>
          <p14:tracePt t="81270" x="1698625" y="4327525"/>
          <p14:tracePt t="81303" x="1533525" y="4362450"/>
          <p14:tracePt t="81337" x="1327150" y="4400550"/>
          <p14:tracePt t="81354" x="1273175" y="4413250"/>
          <p14:tracePt t="81371" x="1241425" y="4425950"/>
          <p14:tracePt t="81387" x="1187450" y="4432300"/>
          <p14:tracePt t="81404" x="1149350" y="4432300"/>
          <p14:tracePt t="81420" x="1127125" y="4432300"/>
          <p14:tracePt t="81437" x="1079500" y="4432300"/>
          <p14:tracePt t="81453" x="1057275" y="4432300"/>
          <p14:tracePt t="81470" x="1028700" y="4432300"/>
          <p14:tracePt t="81487" x="1003300" y="4432300"/>
          <p14:tracePt t="81503" x="981075" y="4432300"/>
          <p14:tracePt t="81520" x="971550" y="4432300"/>
          <p14:tracePt t="81538" x="946150" y="4432300"/>
          <p14:tracePt t="81554" x="923925" y="4432300"/>
          <p14:tracePt t="81570" x="908050" y="4438650"/>
          <p14:tracePt t="81588" x="876300" y="4454525"/>
          <p14:tracePt t="81603" x="863600" y="4460875"/>
          <p14:tracePt t="81620" x="854075" y="4464050"/>
          <p14:tracePt t="81637" x="844550" y="4479925"/>
          <p14:tracePt t="81654" x="844550" y="4489450"/>
          <p14:tracePt t="81670" x="854075" y="4505325"/>
          <p14:tracePt t="81687" x="895350" y="4521200"/>
          <p14:tracePt t="81703" x="923925" y="4533900"/>
          <p14:tracePt t="81721" x="968375" y="4546600"/>
          <p14:tracePt t="81737" x="1035050" y="4572000"/>
          <p14:tracePt t="81753" x="1095375" y="4578350"/>
          <p14:tracePt t="81770" x="1155700" y="4578350"/>
          <p14:tracePt t="81787" x="1263650" y="4578350"/>
          <p14:tracePt t="81803" x="1323975" y="4587875"/>
          <p14:tracePt t="81820" x="1368425" y="4587875"/>
          <p14:tracePt t="81837" x="1393825" y="4591050"/>
          <p14:tracePt t="81853" x="1403350" y="4597400"/>
          <p14:tracePt t="81870" x="1419225" y="4597400"/>
          <p14:tracePt t="81887" x="1435100" y="4597400"/>
          <p14:tracePt t="81903" x="1444625" y="4597400"/>
          <p14:tracePt t="81920" x="1473200" y="4597400"/>
          <p14:tracePt t="81937" x="1492250" y="4600575"/>
          <p14:tracePt t="81953" x="1501775" y="4600575"/>
          <p14:tracePt t="81972" x="1524000" y="4600575"/>
          <p14:tracePt t="81988" x="1527175" y="4600575"/>
          <p14:tracePt t="82023" x="1527175" y="4606925"/>
          <p14:tracePt t="82322" x="1549400" y="4606925"/>
          <p14:tracePt t="82330" x="1568450" y="4606925"/>
          <p14:tracePt t="82337" x="1587500" y="4606925"/>
          <p14:tracePt t="82353" x="1631950" y="4606925"/>
          <p14:tracePt t="82371" x="1708150" y="4606925"/>
          <p14:tracePt t="82387" x="1800225" y="4606925"/>
          <p14:tracePt t="82421" x="2222500" y="4606925"/>
          <p14:tracePt t="82454" x="2574925" y="4606925"/>
          <p14:tracePt t="82471" x="2825750" y="4606925"/>
          <p14:tracePt t="82487" x="2952750" y="4616450"/>
          <p14:tracePt t="82503" x="3057525" y="4616450"/>
          <p14:tracePt t="82521" x="3228975" y="4616450"/>
          <p14:tracePt t="82537" x="3324225" y="4616450"/>
          <p14:tracePt t="82554" x="3403600" y="4616450"/>
          <p14:tracePt t="82571" x="3505200" y="4597400"/>
          <p14:tracePt t="82588" x="3581400" y="4581525"/>
          <p14:tracePt t="82604" x="3651250" y="4581525"/>
          <p14:tracePt t="82621" x="3746500" y="4581525"/>
          <p14:tracePt t="82637" x="3797300" y="4581525"/>
          <p14:tracePt t="82653" x="3835400" y="4581525"/>
          <p14:tracePt t="82671" x="3911600" y="4581525"/>
          <p14:tracePt t="82687" x="3956050" y="4568825"/>
          <p14:tracePt t="82704" x="4000500" y="4568825"/>
          <p14:tracePt t="82722" x="4048125" y="4562475"/>
          <p14:tracePt t="82737" x="4060825" y="4562475"/>
          <p14:tracePt t="82754" x="4070350" y="4562475"/>
          <p14:tracePt t="82770" x="4079875" y="4562475"/>
          <p14:tracePt t="82828" x="4076700" y="4562475"/>
          <p14:tracePt t="82836" x="4073525" y="4562475"/>
          <p14:tracePt t="82843" x="4067175" y="4562475"/>
          <p14:tracePt t="82853" x="4057650" y="4552950"/>
          <p14:tracePt t="82871" x="3984625" y="4546600"/>
          <p14:tracePt t="82887" x="3927475" y="4546600"/>
          <p14:tracePt t="82904" x="3857625" y="4546600"/>
          <p14:tracePt t="82920" x="3727450" y="4549775"/>
          <p14:tracePt t="82936" x="3632200" y="4565650"/>
          <p14:tracePt t="82954" x="3546475" y="4581525"/>
          <p14:tracePt t="82970" x="3381375" y="4600575"/>
          <p14:tracePt t="82987" x="3295650" y="4613275"/>
          <p14:tracePt t="83004" x="3222625" y="4619625"/>
          <p14:tracePt t="83021" x="3143250" y="4625975"/>
          <p14:tracePt t="83037" x="3089275" y="4641850"/>
          <p14:tracePt t="83054" x="2997200" y="4657725"/>
          <p14:tracePt t="83070" x="2844800" y="4664075"/>
          <p14:tracePt t="83086" x="2740025" y="4673600"/>
          <p14:tracePt t="83104" x="2590800" y="4673600"/>
          <p14:tracePt t="83121" x="2406650" y="4683125"/>
          <p14:tracePt t="83137" x="2289175" y="4683125"/>
          <p14:tracePt t="83154" x="2130425" y="4683125"/>
          <p14:tracePt t="83170" x="1901825" y="4683125"/>
          <p14:tracePt t="83187" x="1743075" y="4683125"/>
          <p14:tracePt t="83203" x="1571625" y="4689475"/>
          <p14:tracePt t="83221" x="1390650" y="4724400"/>
          <p14:tracePt t="83236" x="1250950" y="4743450"/>
          <p14:tracePt t="83253" x="1146175" y="4759325"/>
          <p14:tracePt t="83270" x="1012825" y="4781550"/>
          <p14:tracePt t="83286" x="923925" y="4806950"/>
          <p14:tracePt t="83303" x="838200" y="4822825"/>
          <p14:tracePt t="83320" x="749300" y="4841875"/>
          <p14:tracePt t="83336" x="704850" y="4854575"/>
          <p14:tracePt t="83354" x="666750" y="4873625"/>
          <p14:tracePt t="83371" x="631825" y="4892675"/>
          <p14:tracePt t="83386" x="600075" y="4905375"/>
          <p14:tracePt t="83404" x="577850" y="4914900"/>
          <p14:tracePt t="83420" x="533400" y="4940300"/>
          <p14:tracePt t="83437" x="511175" y="4953000"/>
          <p14:tracePt t="83454" x="479425" y="4962525"/>
          <p14:tracePt t="83470" x="450850" y="4981575"/>
          <p14:tracePt t="83487" x="428625" y="4997450"/>
          <p14:tracePt t="83504" x="419100" y="5006975"/>
          <p14:tracePt t="83520" x="403225" y="5006975"/>
          <p14:tracePt t="83536" x="393700" y="5006975"/>
          <p14:tracePt t="83553" x="377825" y="5006975"/>
          <p14:tracePt t="83570" x="374650" y="5006975"/>
          <p14:tracePt t="83949" x="368300" y="5029200"/>
          <p14:tracePt t="83958" x="361950" y="5057775"/>
          <p14:tracePt t="83971" x="346075" y="5121275"/>
          <p14:tracePt t="83987" x="339725" y="5172075"/>
          <p14:tracePt t="84004" x="327025" y="5216525"/>
          <p14:tracePt t="84036" x="288925" y="5305425"/>
          <p14:tracePt t="84070" x="263525" y="5356225"/>
          <p14:tracePt t="84087" x="247650" y="5368925"/>
          <p14:tracePt t="84105" x="241300" y="5387975"/>
          <p14:tracePt t="84121" x="241300" y="5397500"/>
          <p14:tracePt t="84137" x="241300" y="5403850"/>
          <p14:tracePt t="84154" x="241300" y="5407025"/>
          <p14:tracePt t="84186" x="234950" y="5407025"/>
          <p14:tracePt t="84455" x="238125" y="5407025"/>
          <p14:tracePt t="84462" x="244475" y="5400675"/>
          <p14:tracePt t="84470" x="247650" y="5397500"/>
          <p14:tracePt t="84486" x="263525" y="5384800"/>
          <p14:tracePt t="84504" x="314325" y="5362575"/>
          <p14:tracePt t="84520" x="342900" y="5356225"/>
          <p14:tracePt t="84537" x="374650" y="5349875"/>
          <p14:tracePt t="84554" x="422275" y="5337175"/>
          <p14:tracePt t="84570" x="466725" y="5337175"/>
          <p14:tracePt t="84587" x="495300" y="5324475"/>
          <p14:tracePt t="84604" x="561975" y="5299075"/>
          <p14:tracePt t="84620" x="606425" y="5286375"/>
          <p14:tracePt t="84636" x="650875" y="5273675"/>
          <p14:tracePt t="84654" x="720725" y="5267325"/>
          <p14:tracePt t="84670" x="758825" y="5260975"/>
          <p14:tracePt t="84687" x="787400" y="5260975"/>
          <p14:tracePt t="84704" x="803275" y="5260975"/>
          <p14:tracePt t="84720" x="812800" y="5260975"/>
          <p14:tracePt t="84737" x="828675" y="5260975"/>
          <p14:tracePt t="84754" x="841375" y="5260975"/>
          <p14:tracePt t="84770" x="863600" y="5260975"/>
          <p14:tracePt t="84786" x="879475" y="5260975"/>
          <p14:tracePt t="84789" x="885825" y="5260975"/>
          <p14:tracePt t="84804" x="895350" y="5260975"/>
          <p14:tracePt t="84820" x="904875" y="5267325"/>
          <p14:tracePt t="84837" x="914400" y="5273675"/>
          <p14:tracePt t="84854" x="933450" y="5286375"/>
          <p14:tracePt t="84870" x="952500" y="5305425"/>
          <p14:tracePt t="84886" x="990600" y="5314950"/>
          <p14:tracePt t="84903" x="1073150" y="5343525"/>
          <p14:tracePt t="84920" x="1152525" y="5384800"/>
          <p14:tracePt t="84936" x="1216025" y="5397500"/>
          <p14:tracePt t="84953" x="1279525" y="5416550"/>
          <p14:tracePt t="84970" x="1317625" y="5435600"/>
          <p14:tracePt t="84987" x="1377950" y="5441950"/>
          <p14:tracePt t="85003" x="1495425" y="5441950"/>
          <p14:tracePt t="85019" x="1565275" y="5441950"/>
          <p14:tracePt t="85036" x="1625600" y="5441950"/>
          <p14:tracePt t="85054" x="1695450" y="5441950"/>
          <p14:tracePt t="85070" x="1724025" y="5441950"/>
          <p14:tracePt t="85088" x="1755775" y="5441950"/>
          <p14:tracePt t="85104" x="1768475" y="5441950"/>
          <p14:tracePt t="85120" x="1778000" y="5441950"/>
          <p14:tracePt t="85137" x="1793875" y="5441950"/>
          <p14:tracePt t="85153" x="1812925" y="5441950"/>
          <p14:tracePt t="85169" x="1835150" y="5441950"/>
          <p14:tracePt t="85186" x="1860550" y="5441950"/>
          <p14:tracePt t="85203" x="1873250" y="5441950"/>
          <p14:tracePt t="85220" x="1882775" y="5441950"/>
          <p14:tracePt t="85238" x="1898650" y="5441950"/>
          <p14:tracePt t="85254" x="1905000" y="5441950"/>
          <p14:tracePt t="85270" x="1908175" y="5441950"/>
          <p14:tracePt t="85286" x="1917700" y="5441950"/>
          <p14:tracePt t="85303" x="1927225" y="5441950"/>
          <p14:tracePt t="85320" x="1933575" y="5448300"/>
          <p14:tracePt t="85337" x="1936750" y="5448300"/>
          <p14:tracePt t="85411" x="1949450" y="5448300"/>
          <p14:tracePt t="85417" x="1949450" y="5451475"/>
          <p14:tracePt t="85425" x="1952625" y="5457825"/>
          <p14:tracePt t="85436" x="1952625" y="5461000"/>
          <p14:tracePt t="85453" x="1962150" y="5476875"/>
          <p14:tracePt t="85769" x="2009775" y="5483225"/>
          <p14:tracePt t="85775" x="2079625" y="5492750"/>
          <p14:tracePt t="85788" x="2136775" y="5492750"/>
          <p14:tracePt t="85804" x="2289175" y="5486400"/>
          <p14:tracePt t="85821" x="2428875" y="5461000"/>
          <p14:tracePt t="85837" x="2593975" y="5413375"/>
          <p14:tracePt t="85853" x="2867025" y="5321300"/>
          <p14:tracePt t="85887" x="3162300" y="5248275"/>
          <p14:tracePt t="85921" x="3343275" y="5226050"/>
          <p14:tracePt t="85937" x="3381375" y="5226050"/>
          <p14:tracePt t="85953" x="3441700" y="5226050"/>
          <p14:tracePt t="85970" x="3486150" y="5226050"/>
          <p14:tracePt t="85987" x="3524250" y="5226050"/>
          <p14:tracePt t="86003" x="3562350" y="5226050"/>
          <p14:tracePt t="86019" x="3578225" y="5226050"/>
          <p14:tracePt t="86038" x="3594100" y="5226050"/>
          <p14:tracePt t="86053" x="3597275" y="5226050"/>
          <p14:tracePt t="86070" x="3603625" y="5226050"/>
          <p14:tracePt t="86088" x="3606800" y="5226050"/>
          <p14:tracePt t="86104" x="3613150" y="5226050"/>
          <p14:tracePt t="86120" x="3616325" y="5226050"/>
          <p14:tracePt t="86136" x="3629025" y="5226050"/>
          <p14:tracePt t="86339" x="3584575" y="5238750"/>
          <p14:tracePt t="86346" x="3556000" y="5260975"/>
          <p14:tracePt t="86354" x="3517900" y="5276850"/>
          <p14:tracePt t="86370" x="3451225" y="5305425"/>
          <p14:tracePt t="86387" x="3292475" y="5337175"/>
          <p14:tracePt t="86403" x="3187700" y="5353050"/>
          <p14:tracePt t="86420" x="3101975" y="5368925"/>
          <p14:tracePt t="86437" x="2978150" y="5400675"/>
          <p14:tracePt t="86454" x="2924175" y="5413375"/>
          <p14:tracePt t="86469" x="2863850" y="5413375"/>
          <p14:tracePt t="86487" x="2806700" y="5419725"/>
          <p14:tracePt t="86503" x="2778125" y="5419725"/>
          <p14:tracePt t="86520" x="2749550" y="5419725"/>
          <p14:tracePt t="86537" x="2695575" y="5419725"/>
          <p14:tracePt t="86553" x="2651125" y="5419725"/>
          <p14:tracePt t="86569" x="2628900" y="5419725"/>
          <p14:tracePt t="86587" x="2587625" y="5419725"/>
          <p14:tracePt t="86603" x="2571750" y="5419725"/>
          <p14:tracePt t="86620" x="2562225" y="5419725"/>
          <p14:tracePt t="86638" x="2524125" y="5416550"/>
          <p14:tracePt t="86653" x="2492375" y="5407025"/>
          <p14:tracePt t="86669" x="2470150" y="5387975"/>
          <p14:tracePt t="86687" x="2428875" y="5381625"/>
          <p14:tracePt t="86704" x="2419350" y="5381625"/>
          <p14:tracePt t="86720" x="2406650" y="5381625"/>
          <p14:tracePt t="86738" x="2393950" y="5381625"/>
          <p14:tracePt t="86753" x="2384425" y="5381625"/>
          <p14:tracePt t="86770" x="2374900" y="5381625"/>
          <p14:tracePt t="86787" x="2365375" y="5381625"/>
          <p14:tracePt t="86803" x="2359025" y="538162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09563"/>
            <a:ext cx="8859837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09"/>
    </mc:Choice>
    <mc:Fallback>
      <p:transition spd="slow" advTm="75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95" x="2330450" y="5324475"/>
          <p14:tracePt t="4002" x="2295525" y="5241925"/>
          <p14:tracePt t="4009" x="2247900" y="5146675"/>
          <p14:tracePt t="4023" x="2171700" y="4991100"/>
          <p14:tracePt t="4040" x="2063750" y="4759325"/>
          <p14:tracePt t="4056" x="1958975" y="4568825"/>
          <p14:tracePt t="4072" x="1816100" y="4295775"/>
          <p14:tracePt t="4106" x="1701800" y="4060825"/>
          <p14:tracePt t="4140" x="1654175" y="3952875"/>
          <p14:tracePt t="4156" x="1635125" y="3921125"/>
          <p14:tracePt t="4173" x="1619250" y="3879850"/>
          <p14:tracePt t="4190" x="1609725" y="3870325"/>
          <p14:tracePt t="4206" x="1597025" y="3854450"/>
          <p14:tracePt t="4223" x="1593850" y="3829050"/>
          <p14:tracePt t="4239" x="1581150" y="3810000"/>
          <p14:tracePt t="4257" x="1581150" y="3800475"/>
          <p14:tracePt t="4273" x="1574800" y="3787775"/>
          <p14:tracePt t="4289" x="1574800" y="3771900"/>
          <p14:tracePt t="4306" x="1565275" y="3771900"/>
          <p14:tracePt t="4323" x="1562100" y="3771900"/>
          <p14:tracePt t="8582" x="1628775" y="3743325"/>
          <p14:tracePt t="8588" x="1724025" y="3705225"/>
          <p14:tracePt t="8606" x="1930400" y="3587750"/>
          <p14:tracePt t="8622" x="2143125" y="3479800"/>
          <p14:tracePt t="8643" x="2441575" y="3336925"/>
          <p14:tracePt t="8663" x="2727325" y="3194050"/>
          <p14:tracePt t="8690" x="3022600" y="2990850"/>
          <p14:tracePt t="8724" x="3270250" y="2813050"/>
          <p14:tracePt t="8741" x="3324225" y="2752725"/>
          <p14:tracePt t="8756" x="3346450" y="2654300"/>
          <p14:tracePt t="8772" x="3327400" y="2555875"/>
          <p14:tracePt t="8789" x="3216275" y="2409825"/>
          <p14:tracePt t="8806" x="3117850" y="2295525"/>
          <p14:tracePt t="8823" x="3009900" y="2187575"/>
          <p14:tracePt t="8840" x="2822575" y="2060575"/>
          <p14:tracePt t="8856" x="2676525" y="1987550"/>
          <p14:tracePt t="8872" x="2508250" y="1905000"/>
          <p14:tracePt t="8888" x="2286000" y="1736725"/>
          <p14:tracePt t="8906" x="2197100" y="1631950"/>
          <p14:tracePt t="8924" x="2155825" y="1476375"/>
          <p14:tracePt t="8939" x="2159000" y="1390650"/>
          <p14:tracePt t="8956" x="2190750" y="1314450"/>
          <p14:tracePt t="8973" x="2219325" y="1254125"/>
          <p14:tracePt t="8989" x="2232025" y="1200150"/>
          <p14:tracePt t="9006" x="2232025" y="1177925"/>
          <p14:tracePt t="9022" x="2222500" y="1146175"/>
          <p14:tracePt t="9038" x="2200275" y="1117600"/>
          <p14:tracePt t="9055" x="2190750" y="1101725"/>
          <p14:tracePt t="9072" x="2181225" y="1092200"/>
          <p14:tracePt t="9090" x="2165350" y="1082675"/>
          <p14:tracePt t="9125" x="2165350" y="1089025"/>
          <p14:tracePt t="9139" x="2165350" y="1098550"/>
          <p14:tracePt t="9155" x="2174875" y="1143000"/>
          <p14:tracePt t="9173" x="2174875" y="1257300"/>
          <p14:tracePt t="9188" x="2174875" y="1327150"/>
          <p14:tracePt t="9205" x="2171700" y="1397000"/>
          <p14:tracePt t="9223" x="2136775" y="1574800"/>
          <p14:tracePt t="9240" x="2120900" y="1695450"/>
          <p14:tracePt t="9256" x="2085975" y="1803400"/>
          <p14:tracePt t="9273" x="2035175" y="1993900"/>
          <p14:tracePt t="9289" x="2019300" y="2092325"/>
          <p14:tracePt t="9305" x="2012950" y="2152650"/>
          <p14:tracePt t="9322" x="2012950" y="2190750"/>
          <p14:tracePt t="9339" x="2012950" y="2251075"/>
          <p14:tracePt t="9355" x="2003425" y="2295525"/>
          <p14:tracePt t="9372" x="1997075" y="2359025"/>
          <p14:tracePt t="9389" x="1997075" y="2403475"/>
          <p14:tracePt t="9406" x="1997075" y="2432050"/>
          <p14:tracePt t="9422" x="1997075" y="2454275"/>
          <p14:tracePt t="9439" x="1997075" y="2495550"/>
          <p14:tracePt t="9456" x="1997075" y="2524125"/>
          <p14:tracePt t="9472" x="1997075" y="2546350"/>
          <p14:tracePt t="9489" x="1997075" y="2593975"/>
          <p14:tracePt t="9506" x="1997075" y="2628900"/>
          <p14:tracePt t="9522" x="1997075" y="2692400"/>
          <p14:tracePt t="9539" x="1997075" y="2730500"/>
          <p14:tracePt t="9556" x="1997075" y="2749550"/>
          <p14:tracePt t="9572" x="1997075" y="2771775"/>
          <p14:tracePt t="9589" x="1997075" y="2781300"/>
          <p14:tracePt t="9605" x="1997075" y="2790825"/>
          <p14:tracePt t="9645" x="1997075" y="2778125"/>
          <p14:tracePt t="9655" x="1997075" y="2762250"/>
          <p14:tracePt t="9672" x="2009775" y="2641600"/>
          <p14:tracePt t="9689" x="2025650" y="2524125"/>
          <p14:tracePt t="9705" x="2044700" y="2362200"/>
          <p14:tracePt t="9722" x="2079625" y="2171700"/>
          <p14:tracePt t="9738" x="2089150" y="2000250"/>
          <p14:tracePt t="9755" x="2089150" y="1841500"/>
          <p14:tracePt t="9772" x="2089150" y="1635125"/>
          <p14:tracePt t="9789" x="2063750" y="1470025"/>
          <p14:tracePt t="9808" x="2041525" y="1327150"/>
          <p14:tracePt t="9822" x="2025650" y="1263650"/>
          <p14:tracePt t="9838" x="2012950" y="1200150"/>
          <p14:tracePt t="9855" x="1990725" y="1123950"/>
          <p14:tracePt t="9872" x="1968500" y="1031875"/>
          <p14:tracePt t="9889" x="1962150" y="987425"/>
          <p14:tracePt t="9905" x="1955800" y="958850"/>
          <p14:tracePt t="9923" x="1936750" y="901700"/>
          <p14:tracePt t="9939" x="1917700" y="857250"/>
          <p14:tracePt t="9955" x="1905000" y="819150"/>
          <p14:tracePt t="9972" x="1885950" y="762000"/>
          <p14:tracePt t="9988" x="1873250" y="730250"/>
          <p14:tracePt t="10005" x="1863725" y="714375"/>
          <p14:tracePt t="10022" x="1863725" y="688975"/>
          <p14:tracePt t="10038" x="1863725" y="679450"/>
          <p14:tracePt t="10055" x="1863725" y="669925"/>
          <p14:tracePt t="10072" x="1857375" y="654050"/>
          <p14:tracePt t="10089" x="1847850" y="638175"/>
          <p14:tracePt t="10105" x="1838325" y="622300"/>
          <p14:tracePt t="10122" x="1822450" y="609600"/>
          <p14:tracePt t="10139" x="1806575" y="584200"/>
          <p14:tracePt t="10156" x="1800225" y="574675"/>
          <p14:tracePt t="10173" x="1800225" y="571500"/>
          <p14:tracePt t="10237" x="1800225" y="577850"/>
          <p14:tracePt t="10243" x="1800225" y="581025"/>
          <p14:tracePt t="10255" x="1800225" y="593725"/>
          <p14:tracePt t="10272" x="1800225" y="606425"/>
          <p14:tracePt t="10289" x="1800225" y="628650"/>
          <p14:tracePt t="10306" x="1800225" y="688975"/>
          <p14:tracePt t="10323" x="1825625" y="787400"/>
          <p14:tracePt t="10339" x="1841500" y="873125"/>
          <p14:tracePt t="10355" x="1857375" y="958850"/>
          <p14:tracePt t="10371" x="1879600" y="1082675"/>
          <p14:tracePt t="10388" x="1889125" y="1146175"/>
          <p14:tracePt t="10405" x="1889125" y="1203325"/>
          <p14:tracePt t="10423" x="1917700" y="1308100"/>
          <p14:tracePt t="10439" x="1930400" y="1390650"/>
          <p14:tracePt t="10456" x="1946275" y="1476375"/>
          <p14:tracePt t="10473" x="1955800" y="1555750"/>
          <p14:tracePt t="10489" x="1955800" y="1606550"/>
          <p14:tracePt t="10505" x="1955800" y="1644650"/>
          <p14:tracePt t="10521" x="1955800" y="1698625"/>
          <p14:tracePt t="10538" x="1955800" y="1743075"/>
          <p14:tracePt t="10556" x="1955800" y="1787525"/>
          <p14:tracePt t="10573" x="1955800" y="1847850"/>
          <p14:tracePt t="10589" x="1955800" y="1885950"/>
          <p14:tracePt t="10606" x="1962150" y="1930400"/>
          <p14:tracePt t="10622" x="1981200" y="1993900"/>
          <p14:tracePt t="10639" x="1981200" y="2022475"/>
          <p14:tracePt t="10655" x="1981200" y="2060575"/>
          <p14:tracePt t="10671" x="1981200" y="2101850"/>
          <p14:tracePt t="10688" x="1984375" y="2124075"/>
          <p14:tracePt t="10707" x="1993900" y="2159000"/>
          <p14:tracePt t="10722" x="2003425" y="2193925"/>
          <p14:tracePt t="10739" x="2016125" y="2225675"/>
          <p14:tracePt t="10755" x="2035175" y="2263775"/>
          <p14:tracePt t="10772" x="2054225" y="2327275"/>
          <p14:tracePt t="10788" x="2066925" y="2365375"/>
          <p14:tracePt t="10805" x="2073275" y="2409825"/>
          <p14:tracePt t="10821" x="2079625" y="2457450"/>
          <p14:tracePt t="10838" x="2085975" y="2495550"/>
          <p14:tracePt t="10856" x="2098675" y="2533650"/>
          <p14:tracePt t="10871" x="2111375" y="2574925"/>
          <p14:tracePt t="10889" x="2111375" y="2603500"/>
          <p14:tracePt t="10905" x="2111375" y="2641600"/>
          <p14:tracePt t="10922" x="2117725" y="2689225"/>
          <p14:tracePt t="10938" x="2130425" y="2733675"/>
          <p14:tracePt t="10955" x="2136775" y="2762250"/>
          <p14:tracePt t="10972" x="2143125" y="2825750"/>
          <p14:tracePt t="10989" x="2162175" y="2870200"/>
          <p14:tracePt t="11007" x="2181225" y="2952750"/>
          <p14:tracePt t="11022" x="2193925" y="3006725"/>
          <p14:tracePt t="11039" x="2206625" y="3060700"/>
          <p14:tracePt t="11055" x="2228850" y="3108325"/>
          <p14:tracePt t="11072" x="2235200" y="3133725"/>
          <p14:tracePt t="11088" x="2235200" y="3143250"/>
          <p14:tracePt t="11106" x="2235200" y="3165475"/>
          <p14:tracePt t="11122" x="2235200" y="3168650"/>
          <p14:tracePt t="11164" x="2235200" y="3162300"/>
          <p14:tracePt t="11172" x="2235200" y="3146425"/>
          <p14:tracePt t="11188" x="2235200" y="3124200"/>
          <p14:tracePt t="11206" x="2241550" y="3060700"/>
          <p14:tracePt t="11221" x="2241550" y="3019425"/>
          <p14:tracePt t="11238" x="2241550" y="2965450"/>
          <p14:tracePt t="11256" x="2241550" y="2838450"/>
          <p14:tracePt t="11273" x="2225675" y="2733675"/>
          <p14:tracePt t="11289" x="2203450" y="2644775"/>
          <p14:tracePt t="11306" x="2187575" y="2470150"/>
          <p14:tracePt t="11321" x="2178050" y="2365375"/>
          <p14:tracePt t="11338" x="2178050" y="2292350"/>
          <p14:tracePt t="11355" x="2178050" y="2232025"/>
          <p14:tracePt t="11371" x="2162175" y="2092325"/>
          <p14:tracePt t="11389" x="2155825" y="1987550"/>
          <p14:tracePt t="11406" x="2120900" y="1819275"/>
          <p14:tracePt t="11422" x="2101850" y="1657350"/>
          <p14:tracePt t="11439" x="2085975" y="1495425"/>
          <p14:tracePt t="11456" x="2070100" y="1352550"/>
          <p14:tracePt t="11472" x="2060575" y="1212850"/>
          <p14:tracePt t="11488" x="2060575" y="1098550"/>
          <p14:tracePt t="11505" x="2028825" y="974725"/>
          <p14:tracePt t="11522" x="2016125" y="920750"/>
          <p14:tracePt t="11539" x="2000250" y="857250"/>
          <p14:tracePt t="11556" x="1974850" y="777875"/>
          <p14:tracePt t="11572" x="1962150" y="723900"/>
          <p14:tracePt t="11589" x="1962150" y="685800"/>
          <p14:tracePt t="11605" x="1962150" y="644525"/>
          <p14:tracePt t="11622" x="1962150" y="631825"/>
          <p14:tracePt t="11638" x="1962150" y="622300"/>
          <p14:tracePt t="11656" x="1962150" y="600075"/>
          <p14:tracePt t="11672" x="1962150" y="590550"/>
          <p14:tracePt t="11689" x="1962150" y="581025"/>
          <p14:tracePt t="11706" x="1962150" y="571500"/>
          <p14:tracePt t="11722" x="1962150" y="561975"/>
          <p14:tracePt t="11950" x="1962150" y="584200"/>
          <p14:tracePt t="11956" x="1955800" y="596900"/>
          <p14:tracePt t="11973" x="1955800" y="615950"/>
          <p14:tracePt t="12006" x="1955800" y="679450"/>
          <p14:tracePt t="12038" x="1955800" y="730250"/>
          <p14:tracePt t="12055" x="1955800" y="793750"/>
          <p14:tracePt t="12071" x="1955800" y="838200"/>
          <p14:tracePt t="12089" x="1955800" y="879475"/>
          <p14:tracePt t="12105" x="1955800" y="914400"/>
          <p14:tracePt t="12122" x="1955800" y="942975"/>
          <p14:tracePt t="12138" x="1955800" y="965200"/>
          <p14:tracePt t="12155" x="1955800" y="1006475"/>
          <p14:tracePt t="12171" x="1955800" y="1028700"/>
          <p14:tracePt t="12188" x="1958975" y="1063625"/>
          <p14:tracePt t="12205" x="1958975" y="1127125"/>
          <p14:tracePt t="12224" x="1958975" y="1177925"/>
          <p14:tracePt t="12239" x="1958975" y="1206500"/>
          <p14:tracePt t="12255" x="1958975" y="1254125"/>
          <p14:tracePt t="12272" x="1958975" y="1276350"/>
          <p14:tracePt t="12289" x="1958975" y="1304925"/>
          <p14:tracePt t="12305" x="1958975" y="1339850"/>
          <p14:tracePt t="12321" x="1965325" y="1368425"/>
          <p14:tracePt t="12338" x="1965325" y="1406525"/>
          <p14:tracePt t="12355" x="1965325" y="1444625"/>
          <p14:tracePt t="12372" x="1965325" y="1476375"/>
          <p14:tracePt t="12389" x="1965325" y="1498600"/>
          <p14:tracePt t="12406" x="1965325" y="1536700"/>
          <p14:tracePt t="12422" x="1965325" y="1558925"/>
          <p14:tracePt t="12438" x="1965325" y="1574800"/>
          <p14:tracePt t="12455" x="1965325" y="1593850"/>
          <p14:tracePt t="12472" x="1968500" y="1609725"/>
          <p14:tracePt t="12489" x="1968500" y="1625600"/>
          <p14:tracePt t="12505" x="1981200" y="1657350"/>
          <p14:tracePt t="12522" x="1981200" y="1673225"/>
          <p14:tracePt t="12539" x="1981200" y="1695450"/>
          <p14:tracePt t="12556" x="1981200" y="1714500"/>
          <p14:tracePt t="12572" x="1981200" y="1736725"/>
          <p14:tracePt t="12589" x="1981200" y="1765300"/>
          <p14:tracePt t="12605" x="1987550" y="1806575"/>
          <p14:tracePt t="12622" x="1987550" y="1822450"/>
          <p14:tracePt t="12639" x="1990725" y="1838325"/>
          <p14:tracePt t="12656" x="1990725" y="1863725"/>
          <p14:tracePt t="12672" x="1990725" y="1876425"/>
          <p14:tracePt t="12690" x="1990725" y="1889125"/>
          <p14:tracePt t="12705" x="1990725" y="1920875"/>
          <p14:tracePt t="12722" x="1990725" y="1943100"/>
          <p14:tracePt t="12739" x="1990725" y="1974850"/>
          <p14:tracePt t="12741" x="1990725" y="1984375"/>
          <p14:tracePt t="12756" x="1997075" y="2006600"/>
          <p14:tracePt t="12772" x="1997075" y="2035175"/>
          <p14:tracePt t="12790" x="1997075" y="2070100"/>
          <p14:tracePt t="12805" x="1997075" y="2092325"/>
          <p14:tracePt t="12822" x="1997075" y="2101850"/>
          <p14:tracePt t="12838" x="1997075" y="2111375"/>
          <p14:tracePt t="12855" x="1997075" y="2133600"/>
          <p14:tracePt t="12871" x="1997075" y="2143125"/>
          <p14:tracePt t="12888" x="1997075" y="2146300"/>
          <p14:tracePt t="12906" x="1997075" y="2152650"/>
          <p14:tracePt t="12998" x="1997075" y="2155825"/>
          <p14:tracePt t="13004" x="1997075" y="2162175"/>
          <p14:tracePt t="13011" x="1997075" y="2165350"/>
          <p14:tracePt t="13768" x="2022475" y="2152650"/>
          <p14:tracePt t="13775" x="2051050" y="2127250"/>
          <p14:tracePt t="13789" x="2133600" y="2073275"/>
          <p14:tracePt t="13805" x="2225675" y="2012950"/>
          <p14:tracePt t="13822" x="2327275" y="1952625"/>
          <p14:tracePt t="13839" x="2482850" y="1841500"/>
          <p14:tracePt t="13855" x="2584450" y="1790700"/>
          <p14:tracePt t="13888" x="2746375" y="1701800"/>
          <p14:tracePt t="13922" x="2832100" y="1663700"/>
          <p14:tracePt t="13939" x="2895600" y="1638300"/>
          <p14:tracePt t="13955" x="2943225" y="1609725"/>
          <p14:tracePt t="13972" x="2965450" y="1587500"/>
          <p14:tracePt t="13989" x="3009900" y="1543050"/>
          <p14:tracePt t="14005" x="3035300" y="1524000"/>
          <p14:tracePt t="14022" x="3044825" y="1514475"/>
          <p14:tracePt t="14039" x="3067050" y="1489075"/>
          <p14:tracePt t="14055" x="3076575" y="1476375"/>
          <p14:tracePt t="14072" x="3086100" y="1463675"/>
          <p14:tracePt t="14088" x="3108325" y="1435100"/>
          <p14:tracePt t="14105" x="3133725" y="1409700"/>
          <p14:tracePt t="14122" x="3149600" y="1384300"/>
          <p14:tracePt t="14139" x="3194050" y="1343025"/>
          <p14:tracePt t="14155" x="3206750" y="1289050"/>
          <p14:tracePt t="14172" x="3238500" y="1212850"/>
          <p14:tracePt t="14189" x="3260725" y="1101725"/>
          <p14:tracePt t="14204" x="3263900" y="1063625"/>
          <p14:tracePt t="14222" x="3279775" y="1019175"/>
          <p14:tracePt t="14239" x="3286125" y="949325"/>
          <p14:tracePt t="14255" x="3305175" y="892175"/>
          <p14:tracePt t="14272" x="3311525" y="831850"/>
          <p14:tracePt t="14277" x="3317875" y="806450"/>
          <p14:tracePt t="14289" x="3327400" y="752475"/>
          <p14:tracePt t="14305" x="3333750" y="717550"/>
          <p14:tracePt t="14321" x="3346450" y="669925"/>
          <p14:tracePt t="14338" x="3371850" y="606425"/>
          <p14:tracePt t="14354" x="3378200" y="577850"/>
          <p14:tracePt t="14372" x="3378200" y="555625"/>
          <p14:tracePt t="14388" x="3378200" y="523875"/>
          <p14:tracePt t="14405" x="3378200" y="508000"/>
          <p14:tracePt t="14422" x="3378200" y="492125"/>
          <p14:tracePt t="14439" x="3381375" y="469900"/>
          <p14:tracePt t="14455" x="3381375" y="460375"/>
          <p14:tracePt t="14472" x="3381375" y="450850"/>
          <p14:tracePt t="14724" x="3381375" y="454025"/>
          <p14:tracePt t="14731" x="3381375" y="457200"/>
          <p14:tracePt t="14739" x="3381375" y="463550"/>
          <p14:tracePt t="14755" x="3381375" y="479425"/>
          <p14:tracePt t="14772" x="3368675" y="488950"/>
          <p14:tracePt t="14774" x="3368675" y="492125"/>
          <p14:tracePt t="14788" x="3368675" y="508000"/>
          <p14:tracePt t="14805" x="3368675" y="523875"/>
          <p14:tracePt t="14821" x="3368675" y="546100"/>
          <p14:tracePt t="14838" x="3362325" y="587375"/>
          <p14:tracePt t="14855" x="3352800" y="609600"/>
          <p14:tracePt t="14872" x="3346450" y="641350"/>
          <p14:tracePt t="14888" x="3340100" y="673100"/>
          <p14:tracePt t="14904" x="3333750" y="704850"/>
          <p14:tracePt t="14921" x="3327400" y="727075"/>
          <p14:tracePt t="14939" x="3308350" y="768350"/>
          <p14:tracePt t="14955" x="3295650" y="790575"/>
          <p14:tracePt t="14973" x="3286125" y="831850"/>
          <p14:tracePt t="14989" x="3279775" y="857250"/>
          <p14:tracePt t="15005" x="3273425" y="876300"/>
          <p14:tracePt t="15021" x="3270250" y="892175"/>
          <p14:tracePt t="15038" x="3263900" y="908050"/>
          <p14:tracePt t="15054" x="3263900" y="927100"/>
          <p14:tracePt t="15071" x="3263900" y="942975"/>
          <p14:tracePt t="15089" x="3263900" y="984250"/>
          <p14:tracePt t="15105" x="3254375" y="1000125"/>
          <p14:tracePt t="15123" x="3244850" y="1022350"/>
          <p14:tracePt t="15139" x="3244850" y="1031875"/>
          <p14:tracePt t="15155" x="3238500" y="1047750"/>
          <p14:tracePt t="15172" x="3238500" y="1060450"/>
          <p14:tracePt t="15188" x="3238500" y="1069975"/>
          <p14:tracePt t="15204" x="3238500" y="1079500"/>
          <p14:tracePt t="15221" x="3238500" y="1095375"/>
          <p14:tracePt t="15239" x="3232150" y="1111250"/>
          <p14:tracePt t="15256" x="3232150" y="1120775"/>
          <p14:tracePt t="15272" x="3228975" y="1139825"/>
          <p14:tracePt t="15289" x="3228975" y="1149350"/>
          <p14:tracePt t="15305" x="3228975" y="1158875"/>
          <p14:tracePt t="15321" x="3228975" y="1168400"/>
          <p14:tracePt t="15338" x="3222625" y="1190625"/>
          <p14:tracePt t="15355" x="3222625" y="1200150"/>
          <p14:tracePt t="15371" x="3219450" y="1216025"/>
          <p14:tracePt t="15388" x="3200400" y="1250950"/>
          <p14:tracePt t="15405" x="3200400" y="1260475"/>
          <p14:tracePt t="15422" x="3194050" y="1276350"/>
          <p14:tracePt t="15438" x="3190875" y="1285875"/>
          <p14:tracePt t="15455" x="3190875" y="1301750"/>
          <p14:tracePt t="15471" x="3190875" y="1311275"/>
          <p14:tracePt t="15488" x="3184525" y="1330325"/>
          <p14:tracePt t="15505" x="3181350" y="1352550"/>
          <p14:tracePt t="15522" x="3181350" y="1365250"/>
          <p14:tracePt t="15539" x="3175000" y="1377950"/>
          <p14:tracePt t="15555" x="3168650" y="1397000"/>
          <p14:tracePt t="15572" x="3165475" y="1419225"/>
          <p14:tracePt t="15588" x="3165475" y="1435100"/>
          <p14:tracePt t="15604" x="3165475" y="1463675"/>
          <p14:tracePt t="15622" x="3159125" y="1489075"/>
          <p14:tracePt t="15638" x="3159125" y="1517650"/>
          <p14:tracePt t="15655" x="3146425" y="1539875"/>
          <p14:tracePt t="15672" x="3143250" y="1568450"/>
          <p14:tracePt t="15689" x="3143250" y="1577975"/>
          <p14:tracePt t="15705" x="3143250" y="1587500"/>
          <p14:tracePt t="15722" x="3136900" y="1603375"/>
          <p14:tracePt t="15738" x="3136900" y="1616075"/>
          <p14:tracePt t="15755" x="3136900" y="1625600"/>
          <p14:tracePt t="15772" x="3136900" y="1641475"/>
          <p14:tracePt t="15788" x="3136900" y="1651000"/>
          <p14:tracePt t="15805" x="3127375" y="1666875"/>
          <p14:tracePt t="15822" x="3127375" y="1682750"/>
          <p14:tracePt t="15838" x="3121025" y="1692275"/>
          <p14:tracePt t="15855" x="3121025" y="1701800"/>
          <p14:tracePt t="15872" x="3121025" y="1720850"/>
          <p14:tracePt t="15888" x="3121025" y="1730375"/>
          <p14:tracePt t="15904" x="3121025" y="1752600"/>
          <p14:tracePt t="15922" x="3121025" y="1778000"/>
          <p14:tracePt t="15938" x="3117850" y="1793875"/>
          <p14:tracePt t="15955" x="3117850" y="1809750"/>
          <p14:tracePt t="15972" x="3117850" y="1825625"/>
          <p14:tracePt t="15988" x="3111500" y="1835150"/>
          <p14:tracePt t="16005" x="3111500" y="1847850"/>
          <p14:tracePt t="16021" x="3111500" y="1876425"/>
          <p14:tracePt t="16038" x="3111500" y="1895475"/>
          <p14:tracePt t="16054" x="3111500" y="1927225"/>
          <p14:tracePt t="16071" x="3111500" y="1958975"/>
          <p14:tracePt t="16088" x="3111500" y="1987550"/>
          <p14:tracePt t="16105" x="3111500" y="2009775"/>
          <p14:tracePt t="16122" x="3111500" y="2051050"/>
          <p14:tracePt t="16138" x="3111500" y="2066925"/>
          <p14:tracePt t="16155" x="3111500" y="2082800"/>
          <p14:tracePt t="16171" x="3108325" y="2092325"/>
          <p14:tracePt t="16509" x="3108325" y="2114550"/>
          <p14:tracePt t="16515" x="3108325" y="2133600"/>
          <p14:tracePt t="16522" x="3108325" y="2159000"/>
          <p14:tracePt t="16539" x="3108325" y="2193925"/>
          <p14:tracePt t="16555" x="3108325" y="2222500"/>
          <p14:tracePt t="16571" x="3108325" y="2257425"/>
          <p14:tracePt t="16588" x="3101975" y="2286000"/>
          <p14:tracePt t="16621" x="3089275" y="2378075"/>
          <p14:tracePt t="16655" x="3082925" y="2432050"/>
          <p14:tracePt t="16672" x="3082925" y="2470150"/>
          <p14:tracePt t="16688" x="3076575" y="2479675"/>
          <p14:tracePt t="16705" x="3073400" y="2489200"/>
          <p14:tracePt t="16722" x="3073400" y="2511425"/>
          <p14:tracePt t="16738" x="3067050" y="2520950"/>
          <p14:tracePt t="16754" x="3067050" y="2530475"/>
          <p14:tracePt t="16772" x="3067050" y="2568575"/>
          <p14:tracePt t="16788" x="3067050" y="2590800"/>
          <p14:tracePt t="16805" x="3067050" y="2622550"/>
          <p14:tracePt t="16822" x="3067050" y="2641600"/>
          <p14:tracePt t="16838" x="3067050" y="2663825"/>
          <p14:tracePt t="16854" x="3067050" y="2676525"/>
          <p14:tracePt t="16871" x="3060700" y="2705100"/>
          <p14:tracePt t="16888" x="3060700" y="2727325"/>
          <p14:tracePt t="16907" x="3060700" y="2740025"/>
          <p14:tracePt t="16922" x="3051175" y="2755900"/>
          <p14:tracePt t="16939" x="3051175" y="2771775"/>
          <p14:tracePt t="16956" x="3051175" y="2781300"/>
          <p14:tracePt t="16971" x="3051175" y="2797175"/>
          <p14:tracePt t="16987" x="3051175" y="2806700"/>
          <p14:tracePt t="17004" x="3051175" y="2822575"/>
          <p14:tracePt t="17021" x="3051175" y="2835275"/>
          <p14:tracePt t="17038" x="3051175" y="2857500"/>
          <p14:tracePt t="17054" x="3051175" y="2886075"/>
          <p14:tracePt t="17071" x="3051175" y="2927350"/>
          <p14:tracePt t="17088" x="3051175" y="2936875"/>
          <p14:tracePt t="17104" x="3051175" y="2952750"/>
          <p14:tracePt t="17121" x="3051175" y="2965450"/>
          <p14:tracePt t="17138" x="3051175" y="2981325"/>
          <p14:tracePt t="17154" x="3051175" y="2990850"/>
          <p14:tracePt t="17171" x="3051175" y="3006725"/>
          <p14:tracePt t="17189" x="3051175" y="3016250"/>
          <p14:tracePt t="17206" x="3051175" y="3035300"/>
          <p14:tracePt t="17222" x="3051175" y="3044825"/>
          <p14:tracePt t="17238" x="3051175" y="3057525"/>
          <p14:tracePt t="17255" x="3051175" y="3070225"/>
          <p14:tracePt t="17271" x="3051175" y="3086100"/>
          <p14:tracePt t="17288" x="3051175" y="3095625"/>
          <p14:tracePt t="17306" x="3057525" y="3111500"/>
          <p14:tracePt t="17322" x="3057525" y="3121025"/>
          <p14:tracePt t="17339" x="3063875" y="3136900"/>
          <p14:tracePt t="17355" x="3063875" y="3149600"/>
          <p14:tracePt t="17372" x="3063875" y="3159125"/>
          <p14:tracePt t="17387" x="3070225" y="3168650"/>
          <p14:tracePt t="17405" x="3070225" y="3190875"/>
          <p14:tracePt t="17421" x="3070225" y="3200400"/>
          <p14:tracePt t="17438" x="3070225" y="3209925"/>
          <p14:tracePt t="17455" x="3070225" y="3225800"/>
          <p14:tracePt t="17472" x="3070225" y="3238500"/>
          <p14:tracePt t="17489" x="3070225" y="3248025"/>
          <p14:tracePt t="17506" x="3070225" y="3263900"/>
          <p14:tracePt t="17522" x="3070225" y="3273425"/>
          <p14:tracePt t="17538" x="3073400" y="3289300"/>
          <p14:tracePt t="17555" x="3073400" y="3321050"/>
          <p14:tracePt t="17571" x="3073400" y="3340100"/>
          <p14:tracePt t="18049" x="3073400" y="3349625"/>
          <p14:tracePt t="18056" x="3073400" y="3362325"/>
          <p14:tracePt t="18072" x="3073400" y="3365500"/>
          <p14:tracePt t="18441" x="3079750" y="3324225"/>
          <p14:tracePt t="18448" x="3089275" y="3241675"/>
          <p14:tracePt t="18456" x="3098800" y="3162300"/>
          <p14:tracePt t="18471" x="3117850" y="3000375"/>
          <p14:tracePt t="18489" x="3146425" y="2813050"/>
          <p14:tracePt t="18505" x="3181350" y="2559050"/>
          <p14:tracePt t="18521" x="3190875" y="2419350"/>
          <p14:tracePt t="18555" x="3184525" y="2054225"/>
          <p14:tracePt t="18588" x="3175000" y="1733550"/>
          <p14:tracePt t="18605" x="3187700" y="1555750"/>
          <p14:tracePt t="18624" x="3225800" y="1412875"/>
          <p14:tracePt t="18639" x="3257550" y="1314450"/>
          <p14:tracePt t="18655" x="3292475" y="1222375"/>
          <p14:tracePt t="18671" x="3305175" y="1177925"/>
          <p14:tracePt t="18688" x="3324225" y="1139825"/>
          <p14:tracePt t="18704" x="3340100" y="1050925"/>
          <p14:tracePt t="18721" x="3340100" y="1012825"/>
          <p14:tracePt t="18739" x="3340100" y="977900"/>
          <p14:tracePt t="18755" x="3340100" y="949325"/>
          <p14:tracePt t="18771" x="3340100" y="930275"/>
          <p14:tracePt t="18788" x="3340100" y="920750"/>
          <p14:tracePt t="18805" x="3340100" y="898525"/>
          <p14:tracePt t="18821" x="3340100" y="879475"/>
          <p14:tracePt t="18838" x="3340100" y="863600"/>
          <p14:tracePt t="18854" x="3340100" y="822325"/>
          <p14:tracePt t="18871" x="3340100" y="793750"/>
          <p14:tracePt t="18888" x="3340100" y="765175"/>
          <p14:tracePt t="18905" x="3340100" y="736600"/>
          <p14:tracePt t="18921" x="3340100" y="720725"/>
          <p14:tracePt t="18938" x="3340100" y="717550"/>
          <p14:tracePt t="18983" x="3340100" y="730250"/>
          <p14:tracePt t="18990" x="3340100" y="733425"/>
          <p14:tracePt t="19004" x="3336925" y="742950"/>
          <p14:tracePt t="19021" x="3327400" y="758825"/>
          <p14:tracePt t="19037" x="3308350" y="796925"/>
          <p14:tracePt t="19054" x="3289300" y="879475"/>
          <p14:tracePt t="19071" x="3263900" y="955675"/>
          <p14:tracePt t="19088" x="3241675" y="1019175"/>
          <p14:tracePt t="19104" x="3222625" y="1098550"/>
          <p14:tracePt t="19121" x="3209925" y="1165225"/>
          <p14:tracePt t="19139" x="3184525" y="1298575"/>
          <p14:tracePt t="19155" x="3162300" y="1362075"/>
          <p14:tracePt t="19172" x="3149600" y="1416050"/>
          <p14:tracePt t="19189" x="3130550" y="1508125"/>
          <p14:tracePt t="19205" x="3108325" y="1571625"/>
          <p14:tracePt t="19221" x="3092450" y="1647825"/>
          <p14:tracePt t="19238" x="3076575" y="1720850"/>
          <p14:tracePt t="19255" x="3057525" y="1793875"/>
          <p14:tracePt t="19271" x="3038475" y="1831975"/>
          <p14:tracePt t="19289" x="3019425" y="1895475"/>
          <p14:tracePt t="19305" x="3006725" y="1955800"/>
          <p14:tracePt t="19322" x="2994025" y="2019300"/>
          <p14:tracePt t="19339" x="2974975" y="2082800"/>
          <p14:tracePt t="19355" x="2962275" y="2130425"/>
          <p14:tracePt t="19372" x="2962275" y="2159000"/>
          <p14:tracePt t="19375" x="2955925" y="2168525"/>
          <p14:tracePt t="19389" x="2955925" y="2206625"/>
          <p14:tracePt t="19405" x="2955925" y="2251075"/>
          <p14:tracePt t="19421" x="2955925" y="2286000"/>
          <p14:tracePt t="19438" x="2955925" y="2349500"/>
          <p14:tracePt t="19454" x="2955925" y="2393950"/>
          <p14:tracePt t="19471" x="2955925" y="2438400"/>
          <p14:tracePt t="19488" x="2949575" y="2498725"/>
          <p14:tracePt t="19505" x="2943225" y="2530475"/>
          <p14:tracePt t="19521" x="2943225" y="2565400"/>
          <p14:tracePt t="19538" x="2943225" y="2622550"/>
          <p14:tracePt t="19554" x="2943225" y="2651125"/>
          <p14:tracePt t="19571" x="2943225" y="2686050"/>
          <p14:tracePt t="19589" x="2943225" y="2743200"/>
          <p14:tracePt t="19605" x="2943225" y="2771775"/>
          <p14:tracePt t="19621" x="2943225" y="2809875"/>
          <p14:tracePt t="19638" x="2943225" y="2863850"/>
          <p14:tracePt t="19654" x="2943225" y="2886075"/>
          <p14:tracePt t="19670" x="2943225" y="2914650"/>
          <p14:tracePt t="19688" x="2943225" y="2946400"/>
          <p14:tracePt t="19704" x="2943225" y="2978150"/>
          <p14:tracePt t="19722" x="2943225" y="2997200"/>
          <p14:tracePt t="19739" x="2943225" y="3038475"/>
          <p14:tracePt t="19754" x="2943225" y="3060700"/>
          <p14:tracePt t="19771" x="2943225" y="3089275"/>
          <p14:tracePt t="19788" x="2943225" y="3117850"/>
          <p14:tracePt t="19804" x="2943225" y="3143250"/>
          <p14:tracePt t="19821" x="2943225" y="3165475"/>
          <p14:tracePt t="19838" x="2943225" y="3213100"/>
          <p14:tracePt t="19855" x="2952750" y="3267075"/>
          <p14:tracePt t="19872" x="2968625" y="3352800"/>
          <p14:tracePt t="19876" x="2974975" y="3400425"/>
          <p14:tracePt t="19888" x="2974975" y="3454400"/>
          <p14:tracePt t="20346" x="2974975" y="3479800"/>
          <p14:tracePt t="20352" x="2974975" y="3505200"/>
          <p14:tracePt t="20359" x="2971800" y="3540125"/>
          <p14:tracePt t="20370" x="2971800" y="3559175"/>
          <p14:tracePt t="20387" x="2959100" y="3616325"/>
          <p14:tracePt t="20404" x="2946400" y="3654425"/>
          <p14:tracePt t="20420" x="2940050" y="3683000"/>
          <p14:tracePt t="20455" x="2914650" y="3825875"/>
          <p14:tracePt t="20488" x="2901950" y="3959225"/>
          <p14:tracePt t="20505" x="2895600" y="4003675"/>
          <p14:tracePt t="20520" x="2895600" y="4038600"/>
          <p14:tracePt t="20537" x="2882900" y="4102100"/>
          <p14:tracePt t="20554" x="2876550" y="4140200"/>
          <p14:tracePt t="20571" x="2870200" y="4178300"/>
          <p14:tracePt t="20588" x="2863850" y="4219575"/>
          <p14:tracePt t="20605" x="2863850" y="4248150"/>
          <p14:tracePt t="20622" x="2863850" y="4270375"/>
          <p14:tracePt t="20638" x="2863850" y="4295775"/>
          <p14:tracePt t="20654" x="2863850" y="4305300"/>
          <p14:tracePt t="20671" x="2854325" y="4318000"/>
          <p14:tracePt t="20688" x="2854325" y="4330700"/>
          <p14:tracePt t="20705" x="2854325" y="4346575"/>
          <p14:tracePt t="20722" x="2854325" y="4356100"/>
          <p14:tracePt t="20738" x="2854325" y="4371975"/>
          <p14:tracePt t="20755" x="2854325" y="4381500"/>
          <p14:tracePt t="20771" x="2854325" y="4397375"/>
          <p14:tracePt t="20788" x="2854325" y="4410075"/>
          <p14:tracePt t="20830" x="2854325" y="4416425"/>
          <p14:tracePt t="20838" x="2860675" y="4419600"/>
          <p14:tracePt t="20854" x="2870200" y="4425950"/>
          <p14:tracePt t="20872" x="2879725" y="4441825"/>
          <p14:tracePt t="20876" x="2892425" y="4448175"/>
          <p14:tracePt t="20888" x="2924175" y="4457700"/>
          <p14:tracePt t="20905" x="2946400" y="4476750"/>
          <p14:tracePt t="20921" x="2971800" y="4489450"/>
          <p14:tracePt t="20937" x="2994025" y="4518025"/>
          <p14:tracePt t="20954" x="3009900" y="4527550"/>
          <p14:tracePt t="20970" x="3025775" y="4537075"/>
          <p14:tracePt t="20988" x="3044825" y="4559300"/>
          <p14:tracePt t="21005" x="3054350" y="4565650"/>
          <p14:tracePt t="21021" x="3070225" y="4565650"/>
          <p14:tracePt t="21038" x="3086100" y="4568825"/>
          <p14:tracePt t="21054" x="3095625" y="4575175"/>
          <p14:tracePt t="21070" x="3105150" y="4578350"/>
          <p14:tracePt t="21087" x="3124200" y="4584700"/>
          <p14:tracePt t="21104" x="3130550" y="4587875"/>
          <p14:tracePt t="21137" x="3133725" y="4603750"/>
          <p14:tracePt t="21154" x="3143250" y="4603750"/>
          <p14:tracePt t="21171" x="3149600" y="4616450"/>
          <p14:tracePt t="21823" x="3149600" y="4606925"/>
          <p14:tracePt t="21830" x="3155950" y="4597400"/>
          <p14:tracePt t="21838" x="3155950" y="4584700"/>
          <p14:tracePt t="21855" x="3168650" y="4552950"/>
          <p14:tracePt t="21872" x="3187700" y="4498975"/>
          <p14:tracePt t="21887" x="3200400" y="4451350"/>
          <p14:tracePt t="21904" x="3222625" y="4375150"/>
          <p14:tracePt t="21937" x="3260725" y="4159250"/>
          <p14:tracePt t="21972" x="3311525" y="3873500"/>
          <p14:tracePt t="21988" x="3311525" y="3810000"/>
          <p14:tracePt t="22005" x="3317875" y="3765550"/>
          <p14:tracePt t="22021" x="3317875" y="3717925"/>
          <p14:tracePt t="22037" x="3317875" y="3705225"/>
          <p14:tracePt t="22054" x="3317875" y="3695700"/>
          <p14:tracePt t="22071" x="3324225" y="3660775"/>
          <p14:tracePt t="22087" x="3336925" y="3632200"/>
          <p14:tracePt t="22104" x="3349625" y="3578225"/>
          <p14:tracePt t="22121" x="3371850" y="3495675"/>
          <p14:tracePt t="22137" x="3378200" y="3422650"/>
          <p14:tracePt t="22154" x="3378200" y="3340100"/>
          <p14:tracePt t="22171" x="3378200" y="3254375"/>
          <p14:tracePt t="22187" x="3378200" y="3225800"/>
          <p14:tracePt t="22204" x="3368675" y="3194050"/>
          <p14:tracePt t="22221" x="3330575" y="3136900"/>
          <p14:tracePt t="22237" x="3270250" y="3092450"/>
          <p14:tracePt t="22254" x="3197225" y="3009900"/>
          <p14:tracePt t="22271" x="3101975" y="2854325"/>
          <p14:tracePt t="22288" x="3054350" y="2784475"/>
          <p14:tracePt t="22304" x="3028950" y="2740025"/>
          <p14:tracePt t="22321" x="3009900" y="2701925"/>
          <p14:tracePt t="22337" x="2994025" y="2682875"/>
          <p14:tracePt t="22354" x="2984500" y="2657475"/>
          <p14:tracePt t="22370" x="2978150" y="2578100"/>
          <p14:tracePt t="22387" x="2978150" y="2501900"/>
          <p14:tracePt t="22404" x="2981325" y="2416175"/>
          <p14:tracePt t="22406" x="2990850" y="2368550"/>
          <p14:tracePt t="22420" x="3022600" y="2270125"/>
          <p14:tracePt t="22437" x="3057525" y="2127250"/>
          <p14:tracePt t="22454" x="3101975" y="2006600"/>
          <p14:tracePt t="22470" x="3149600" y="1879600"/>
          <p14:tracePt t="22487" x="3181350" y="1758950"/>
          <p14:tracePt t="22503" x="3209925" y="1628775"/>
          <p14:tracePt t="22520" x="3254375" y="1501775"/>
          <p14:tracePt t="22537" x="3286125" y="1425575"/>
          <p14:tracePt t="22553" x="3327400" y="1323975"/>
          <p14:tracePt t="22571" x="3378200" y="1174750"/>
          <p14:tracePt t="22587" x="3413125" y="1117600"/>
          <p14:tracePt t="22604" x="3432175" y="1073150"/>
          <p14:tracePt t="22620" x="3473450" y="987425"/>
          <p14:tracePt t="22637" x="3495675" y="920750"/>
          <p14:tracePt t="22654" x="3511550" y="835025"/>
          <p14:tracePt t="22671" x="3533775" y="752475"/>
          <p14:tracePt t="22687" x="3559175" y="708025"/>
          <p14:tracePt t="22704" x="3584575" y="676275"/>
          <p14:tracePt t="22720" x="3629025" y="615950"/>
          <p14:tracePt t="22738" x="3648075" y="571500"/>
          <p14:tracePt t="22754" x="3660775" y="539750"/>
          <p14:tracePt t="22771" x="3679825" y="498475"/>
          <p14:tracePt t="22788" x="3679825" y="482600"/>
          <p14:tracePt t="22804" x="3679825" y="466725"/>
          <p14:tracePt t="22821" x="3679825" y="450850"/>
          <p14:tracePt t="22856" x="3679825" y="447675"/>
          <p14:tracePt t="22877" x="3676650" y="441325"/>
          <p14:tracePt t="22886" x="3667125" y="438150"/>
          <p14:tracePt t="22903" x="3657600" y="428625"/>
          <p14:tracePt t="22920" x="3622675" y="403225"/>
          <p14:tracePt t="22936" x="3594100" y="403225"/>
          <p14:tracePt t="22953" x="3571875" y="403225"/>
          <p14:tracePt t="22970" x="3543300" y="403225"/>
          <p14:tracePt t="22986" x="3533775" y="403225"/>
          <p14:tracePt t="23003" x="3511550" y="403225"/>
          <p14:tracePt t="23020" x="3473450" y="403225"/>
          <p14:tracePt t="23036" x="3441700" y="403225"/>
          <p14:tracePt t="23053" x="3406775" y="412750"/>
          <p14:tracePt t="23070" x="3362325" y="438150"/>
          <p14:tracePt t="23087" x="3340100" y="450850"/>
          <p14:tracePt t="23103" x="3308350" y="469900"/>
          <p14:tracePt t="23120" x="3270250" y="511175"/>
          <p14:tracePt t="23137" x="3248025" y="536575"/>
          <p14:tracePt t="23153" x="3197225" y="571500"/>
          <p14:tracePt t="23170" x="3117850" y="644525"/>
          <p14:tracePt t="23187" x="3079750" y="669925"/>
          <p14:tracePt t="23203" x="3038475" y="711200"/>
          <p14:tracePt t="23220" x="2990850" y="777875"/>
          <p14:tracePt t="23236" x="2965450" y="822325"/>
          <p14:tracePt t="23253" x="2952750" y="847725"/>
          <p14:tracePt t="23270" x="2921000" y="898525"/>
          <p14:tracePt t="23286" x="2911475" y="920750"/>
          <p14:tracePt t="23303" x="2889250" y="968375"/>
          <p14:tracePt t="23320" x="2857500" y="1060450"/>
          <p14:tracePt t="23337" x="2841625" y="1136650"/>
          <p14:tracePt t="23353" x="2841625" y="1196975"/>
          <p14:tracePt t="23371" x="2841625" y="1282700"/>
          <p14:tracePt t="23387" x="2841625" y="1343025"/>
          <p14:tracePt t="23404" x="2841625" y="1403350"/>
          <p14:tracePt t="23420" x="2841625" y="1508125"/>
          <p14:tracePt t="23437" x="2841625" y="1552575"/>
          <p14:tracePt t="23454" x="2835275" y="1597025"/>
          <p14:tracePt t="23471" x="2835275" y="1657350"/>
          <p14:tracePt t="23487" x="2835275" y="1717675"/>
          <p14:tracePt t="23504" x="2835275" y="1778000"/>
          <p14:tracePt t="23521" x="2851150" y="1860550"/>
          <p14:tracePt t="23537" x="2857500" y="1905000"/>
          <p14:tracePt t="23554" x="2863850" y="1943100"/>
          <p14:tracePt t="23571" x="2892425" y="2022475"/>
          <p14:tracePt t="23588" x="2905125" y="2085975"/>
          <p14:tracePt t="23605" x="2927350" y="2187575"/>
          <p14:tracePt t="23621" x="2949575" y="2254250"/>
          <p14:tracePt t="23638" x="2962275" y="2289175"/>
          <p14:tracePt t="23655" x="2981325" y="2362200"/>
          <p14:tracePt t="23671" x="2994025" y="2406650"/>
          <p14:tracePt t="23688" x="3013075" y="2454275"/>
          <p14:tracePt t="23705" x="3032125" y="2511425"/>
          <p14:tracePt t="23721" x="3044825" y="2533650"/>
          <p14:tracePt t="23738" x="3051175" y="2555875"/>
          <p14:tracePt t="23754" x="3060700" y="2590800"/>
          <p14:tracePt t="23770" x="3073400" y="2600325"/>
          <p14:tracePt t="23787" x="3073400" y="2609850"/>
          <p14:tracePt t="23804" x="3076575" y="2632075"/>
          <p14:tracePt t="23821" x="3076575" y="2641600"/>
          <p14:tracePt t="23838" x="3076575" y="2651125"/>
          <p14:tracePt t="23855" x="3092450" y="2651125"/>
          <p14:tracePt t="23871" x="3101975" y="2651125"/>
          <p14:tracePt t="23888" x="3111500" y="2654300"/>
          <p14:tracePt t="23904" x="3149600" y="2654300"/>
          <p14:tracePt t="23920" x="3187700" y="2654300"/>
          <p14:tracePt t="23937" x="3216275" y="2654300"/>
          <p14:tracePt t="23954" x="3254375" y="2654300"/>
          <p14:tracePt t="23970" x="3286125" y="2651125"/>
          <p14:tracePt t="23988" x="3314700" y="2641600"/>
          <p14:tracePt t="24005" x="3371850" y="2622550"/>
          <p14:tracePt t="24020" x="3419475" y="2587625"/>
          <p14:tracePt t="24038" x="3489325" y="2559050"/>
          <p14:tracePt t="24054" x="3575050" y="2498725"/>
          <p14:tracePt t="24070" x="3613150" y="2473325"/>
          <p14:tracePt t="24087" x="3644900" y="2441575"/>
          <p14:tracePt t="24104" x="3689350" y="2409825"/>
          <p14:tracePt t="24121" x="3705225" y="2393950"/>
          <p14:tracePt t="24138" x="3721100" y="2381250"/>
          <p14:tracePt t="24155" x="3765550" y="2359025"/>
          <p14:tracePt t="24171" x="3790950" y="2333625"/>
          <p14:tracePt t="24187" x="3829050" y="2308225"/>
          <p14:tracePt t="24204" x="3867150" y="2247900"/>
          <p14:tracePt t="24220" x="3902075" y="2200275"/>
          <p14:tracePt t="24238" x="3914775" y="2162175"/>
          <p14:tracePt t="24255" x="3930650" y="2120900"/>
          <p14:tracePt t="24271" x="3949700" y="2095500"/>
          <p14:tracePt t="24287" x="3949700" y="2066925"/>
          <p14:tracePt t="24304" x="3956050" y="2003425"/>
          <p14:tracePt t="24321" x="3956050" y="1943100"/>
          <p14:tracePt t="24337" x="3956050" y="1885950"/>
          <p14:tracePt t="24354" x="3952875" y="1797050"/>
          <p14:tracePt t="24370" x="3952875" y="1736725"/>
          <p14:tracePt t="24388" x="3946525" y="1676400"/>
          <p14:tracePt t="24405" x="3946525" y="1581150"/>
          <p14:tracePt t="24421" x="3946525" y="1527175"/>
          <p14:tracePt t="24438" x="3946525" y="1492250"/>
          <p14:tracePt t="24454" x="3946525" y="1438275"/>
          <p14:tracePt t="24470" x="3946525" y="1393825"/>
          <p14:tracePt t="24487" x="3946525" y="1339850"/>
          <p14:tracePt t="24504" x="3921125" y="1219200"/>
          <p14:tracePt t="24520" x="3914775" y="1155700"/>
          <p14:tracePt t="24537" x="3914775" y="1111250"/>
          <p14:tracePt t="24554" x="3914775" y="1073150"/>
          <p14:tracePt t="24570" x="3914775" y="1050925"/>
          <p14:tracePt t="24588" x="3914775" y="1012825"/>
          <p14:tracePt t="24604" x="3902075" y="942975"/>
          <p14:tracePt t="24621" x="3886200" y="866775"/>
          <p14:tracePt t="24638" x="3873500" y="803275"/>
          <p14:tracePt t="24654" x="3844925" y="730250"/>
          <p14:tracePt t="24671" x="3835400" y="698500"/>
          <p14:tracePt t="24688" x="3829050" y="669925"/>
          <p14:tracePt t="24704" x="3816350" y="635000"/>
          <p14:tracePt t="24720" x="3803650" y="590550"/>
          <p14:tracePt t="24737" x="3784600" y="546100"/>
          <p14:tracePt t="24754" x="3743325" y="479425"/>
          <p14:tracePt t="24770" x="3711575" y="447675"/>
          <p14:tracePt t="24787" x="3686175" y="415925"/>
          <p14:tracePt t="24804" x="3667125" y="393700"/>
          <p14:tracePt t="24820" x="3657600" y="384175"/>
          <p14:tracePt t="24838" x="3644900" y="368300"/>
          <p14:tracePt t="24854" x="3632200" y="361950"/>
          <p14:tracePt t="24871" x="3616325" y="358775"/>
          <p14:tracePt t="24887" x="3606800" y="352425"/>
          <p14:tracePt t="24903" x="3590925" y="342900"/>
          <p14:tracePt t="24920" x="3581400" y="339725"/>
          <p14:tracePt t="24938" x="3565525" y="339725"/>
          <p14:tracePt t="24954" x="3552825" y="333375"/>
          <p14:tracePt t="24971" x="3546475" y="333375"/>
          <p14:tracePt t="24988" x="3543300" y="333375"/>
          <p14:tracePt t="25004" x="3527425" y="333375"/>
          <p14:tracePt t="25020" x="3511550" y="333375"/>
          <p14:tracePt t="25037" x="3495675" y="333375"/>
          <p14:tracePt t="25054" x="3457575" y="333375"/>
          <p14:tracePt t="25070" x="3435350" y="333375"/>
          <p14:tracePt t="25088" x="3406775" y="333375"/>
          <p14:tracePt t="25104" x="3384550" y="333375"/>
          <p14:tracePt t="25120" x="3375025" y="336550"/>
          <p14:tracePt t="25137" x="3365500" y="346075"/>
          <p14:tracePt t="25154" x="3333750" y="361950"/>
          <p14:tracePt t="25170" x="3308350" y="371475"/>
          <p14:tracePt t="25187" x="3292475" y="390525"/>
          <p14:tracePt t="25204" x="3251200" y="431800"/>
          <p14:tracePt t="25221" x="3222625" y="469900"/>
          <p14:tracePt t="25239" x="3184525" y="523875"/>
          <p14:tracePt t="25254" x="3175000" y="546100"/>
          <p14:tracePt t="25271" x="3162300" y="577850"/>
          <p14:tracePt t="25287" x="3143250" y="600075"/>
          <p14:tracePt t="25304" x="3111500" y="644525"/>
          <p14:tracePt t="25320" x="3095625" y="666750"/>
          <p14:tracePt t="25337" x="3076575" y="698500"/>
          <p14:tracePt t="25354" x="3044825" y="736600"/>
          <p14:tracePt t="25371" x="3032125" y="771525"/>
          <p14:tracePt t="25389" x="3016250" y="822325"/>
          <p14:tracePt t="25404" x="2997200" y="844550"/>
          <p14:tracePt t="25420" x="2997200" y="876300"/>
          <p14:tracePt t="25437" x="2997200" y="898525"/>
          <p14:tracePt t="25453" x="2990850" y="952500"/>
          <p14:tracePt t="25470" x="2990850" y="1012825"/>
          <p14:tracePt t="25488" x="2990850" y="1117600"/>
          <p14:tracePt t="25505" x="2990850" y="1177925"/>
          <p14:tracePt t="25521" x="2994025" y="1238250"/>
          <p14:tracePt t="25538" x="3022600" y="1320800"/>
          <p14:tracePt t="25554" x="3038475" y="1406525"/>
          <p14:tracePt t="25571" x="3038475" y="1498600"/>
          <p14:tracePt t="25588" x="3038475" y="1593850"/>
          <p14:tracePt t="25603" x="3025775" y="1666875"/>
          <p14:tracePt t="25620" x="3016250" y="1762125"/>
          <p14:tracePt t="25638" x="3000375" y="1905000"/>
          <p14:tracePt t="25655" x="3000375" y="1965325"/>
          <p14:tracePt t="25671" x="3000375" y="2025650"/>
          <p14:tracePt t="25688" x="3000375" y="2095500"/>
          <p14:tracePt t="25704" x="3000375" y="2152650"/>
          <p14:tracePt t="25720" x="3000375" y="2206625"/>
          <p14:tracePt t="25737" x="3000375" y="2289175"/>
          <p14:tracePt t="25754" x="3000375" y="2327275"/>
          <p14:tracePt t="25770" x="3016250" y="2374900"/>
          <p14:tracePt t="25788" x="3044825" y="2463800"/>
          <p14:tracePt t="25804" x="3060700" y="2527300"/>
          <p14:tracePt t="25821" x="3079750" y="2574925"/>
          <p14:tracePt t="25838" x="3095625" y="2622550"/>
          <p14:tracePt t="25854" x="3108325" y="2647950"/>
          <p14:tracePt t="25871" x="3117850" y="2657475"/>
          <p14:tracePt t="25887" x="3140075" y="2676525"/>
          <p14:tracePt t="25903" x="3143250" y="2686050"/>
          <p14:tracePt t="25920" x="3149600" y="2692400"/>
          <p14:tracePt t="25923" x="3152775" y="2692400"/>
          <p14:tracePt t="25938" x="3162300" y="2692400"/>
          <p14:tracePt t="26031" x="3162300" y="2698750"/>
          <p14:tracePt t="26052" x="3162300" y="2701925"/>
          <p14:tracePt t="26068" x="3162300" y="2708275"/>
          <p14:tracePt t="26089" x="3168650" y="2708275"/>
          <p14:tracePt t="26130" x="3175000" y="2708275"/>
          <p14:tracePt t="26145" x="3184525" y="2708275"/>
          <p14:tracePt t="26151" x="3187700" y="2708275"/>
          <p14:tracePt t="26159" x="3194050" y="2708275"/>
          <p14:tracePt t="26170" x="3197225" y="2708275"/>
          <p14:tracePt t="26187" x="3225800" y="2705100"/>
          <p14:tracePt t="26203" x="3263900" y="2692400"/>
          <p14:tracePt t="26220" x="3321050" y="2647950"/>
          <p14:tracePt t="26238" x="3422650" y="2559050"/>
          <p14:tracePt t="26254" x="3489325" y="2486025"/>
          <p14:tracePt t="26271" x="3546475" y="2393950"/>
          <p14:tracePt t="26287" x="3632200" y="2232025"/>
          <p14:tracePt t="26304" x="3673475" y="2152650"/>
          <p14:tracePt t="26320" x="3708400" y="2095500"/>
          <p14:tracePt t="26338" x="3749675" y="2028825"/>
          <p14:tracePt t="26354" x="3784600" y="1971675"/>
          <p14:tracePt t="26371" x="3816350" y="1895475"/>
          <p14:tracePt t="26388" x="3873500" y="1755775"/>
          <p14:tracePt t="26404" x="3895725" y="1679575"/>
          <p14:tracePt t="26420" x="3917950" y="1612900"/>
          <p14:tracePt t="26437" x="3924300" y="1495425"/>
          <p14:tracePt t="26453" x="3924300" y="1422400"/>
          <p14:tracePt t="26470" x="3924300" y="1362075"/>
          <p14:tracePt t="26487" x="3921125" y="1301750"/>
          <p14:tracePt t="26503" x="3902075" y="1254125"/>
          <p14:tracePt t="26520" x="3889375" y="1200150"/>
          <p14:tracePt t="26537" x="3860800" y="1085850"/>
          <p14:tracePt t="26554" x="3819525" y="1009650"/>
          <p14:tracePt t="26570" x="3790950" y="949325"/>
          <p14:tracePt t="26587" x="3759200" y="901700"/>
          <p14:tracePt t="26603" x="3743325" y="876300"/>
          <p14:tracePt t="26621" x="3730625" y="844550"/>
          <p14:tracePt t="26638" x="3695700" y="781050"/>
          <p14:tracePt t="26654" x="3670300" y="739775"/>
          <p14:tracePt t="26671" x="3657600" y="685800"/>
          <p14:tracePt t="26687" x="3632200" y="622300"/>
          <p14:tracePt t="26704" x="3619500" y="577850"/>
          <p14:tracePt t="26720" x="3606800" y="552450"/>
          <p14:tracePt t="26737" x="3587750" y="511175"/>
          <p14:tracePt t="26754" x="3571875" y="488950"/>
          <p14:tracePt t="26771" x="3559175" y="457200"/>
          <p14:tracePt t="26788" x="3540125" y="422275"/>
          <p14:tracePt t="26804" x="3527425" y="390525"/>
          <p14:tracePt t="26821" x="3517900" y="368300"/>
          <p14:tracePt t="26837" x="3511550" y="349250"/>
          <p14:tracePt t="26853" x="3511550" y="339725"/>
          <p14:tracePt t="26870" x="3511550" y="327025"/>
          <p14:tracePt t="26904" x="3508375" y="327025"/>
          <p14:tracePt t="26921" x="3498850" y="327025"/>
          <p14:tracePt t="26938" x="3482975" y="327025"/>
          <p14:tracePt t="26954" x="3467100" y="327025"/>
          <p14:tracePt t="26958" x="3463925" y="327025"/>
          <p14:tracePt t="26970" x="3457575" y="327025"/>
          <p14:tracePt t="26987" x="3441700" y="330200"/>
          <p14:tracePt t="27020" x="3438525" y="330200"/>
          <p14:tracePt t="27038" x="3429000" y="339725"/>
          <p14:tracePt t="27054" x="3419475" y="355600"/>
          <p14:tracePt t="27071" x="3409950" y="361950"/>
          <p14:tracePt t="27087" x="3394075" y="374650"/>
          <p14:tracePt t="27104" x="3378200" y="384175"/>
          <p14:tracePt t="27120" x="3368675" y="393700"/>
          <p14:tracePt t="27137" x="3352800" y="415925"/>
          <p14:tracePt t="27154" x="3343275" y="425450"/>
          <p14:tracePt t="27171" x="3327400" y="434975"/>
          <p14:tracePt t="27187" x="3311525" y="457200"/>
          <p14:tracePt t="27204" x="3302000" y="460375"/>
          <p14:tracePt t="27222" x="3292475" y="469900"/>
          <p14:tracePt t="27237" x="3260725" y="482600"/>
          <p14:tracePt t="27254" x="3251200" y="492125"/>
          <p14:tracePt t="27270" x="3235325" y="508000"/>
          <p14:tracePt t="27287" x="3213100" y="523875"/>
          <p14:tracePt t="27303" x="3203575" y="533400"/>
          <p14:tracePt t="27320" x="3187700" y="549275"/>
          <p14:tracePt t="27337" x="3143250" y="593725"/>
          <p14:tracePt t="27354" x="3117850" y="625475"/>
          <p14:tracePt t="27371" x="3086100" y="650875"/>
          <p14:tracePt t="27387" x="3060700" y="692150"/>
          <p14:tracePt t="27404" x="3044825" y="717550"/>
          <p14:tracePt t="27420" x="3032125" y="746125"/>
          <p14:tracePt t="27437" x="3013075" y="781050"/>
          <p14:tracePt t="27453" x="3003550" y="812800"/>
          <p14:tracePt t="27470" x="2984500" y="844550"/>
          <p14:tracePt t="27471" x="2984500" y="869950"/>
          <p14:tracePt t="27487" x="2978150" y="908050"/>
          <p14:tracePt t="27503" x="2965450" y="952500"/>
          <p14:tracePt t="27520" x="2952750" y="981075"/>
          <p14:tracePt t="27536" x="2940050" y="1038225"/>
          <p14:tracePt t="27554" x="2933700" y="1076325"/>
          <p14:tracePt t="27570" x="2933700" y="1120775"/>
          <p14:tracePt t="27587" x="2921000" y="1196975"/>
          <p14:tracePt t="27604" x="2908300" y="1250950"/>
          <p14:tracePt t="27621" x="2895600" y="1308100"/>
          <p14:tracePt t="27638" x="2889250" y="1352550"/>
          <p14:tracePt t="27654" x="2882900" y="1387475"/>
          <p14:tracePt t="27671" x="2882900" y="1466850"/>
          <p14:tracePt t="27687" x="2882900" y="1527175"/>
          <p14:tracePt t="27704" x="2882900" y="1587500"/>
          <p14:tracePt t="27720" x="2882900" y="1622425"/>
          <p14:tracePt t="27736" x="2882900" y="1679575"/>
          <p14:tracePt t="27753" x="2882900" y="1708150"/>
          <p14:tracePt t="27771" x="2882900" y="1739900"/>
          <p14:tracePt t="27786" x="2882900" y="1768475"/>
          <p14:tracePt t="27804" x="2882900" y="1790700"/>
          <p14:tracePt t="27820" x="2892425" y="1847850"/>
          <p14:tracePt t="27836" x="2905125" y="1892300"/>
          <p14:tracePt t="27853" x="2911475" y="1924050"/>
          <p14:tracePt t="27871" x="2917825" y="1971675"/>
          <p14:tracePt t="27887" x="2917825" y="1993900"/>
          <p14:tracePt t="27903" x="2917825" y="2022475"/>
          <p14:tracePt t="27921" x="2917825" y="2063750"/>
          <p14:tracePt t="27937" x="2930525" y="2085975"/>
          <p14:tracePt t="27954" x="2940050" y="2108200"/>
          <p14:tracePt t="27970" x="2959100" y="2171700"/>
          <p14:tracePt t="27986" x="2971800" y="2219325"/>
          <p14:tracePt t="28004" x="2978150" y="2254250"/>
          <p14:tracePt t="28020" x="2978150" y="2289175"/>
          <p14:tracePt t="28037" x="2978150" y="2311400"/>
          <p14:tracePt t="28053" x="2978150" y="2320925"/>
          <p14:tracePt t="28070" x="2994025" y="2336800"/>
          <p14:tracePt t="28087" x="3000375" y="2346325"/>
          <p14:tracePt t="28103" x="3009900" y="2362200"/>
          <p14:tracePt t="28120" x="3016250" y="2374900"/>
          <p14:tracePt t="28136" x="3019425" y="2387600"/>
          <p14:tracePt t="28154" x="3028950" y="2397125"/>
          <p14:tracePt t="28171" x="3041650" y="2416175"/>
          <p14:tracePt t="28187" x="3044825" y="2425700"/>
          <p14:tracePt t="28204" x="3051175" y="2435225"/>
          <p14:tracePt t="28220" x="3060700" y="2457450"/>
          <p14:tracePt t="28237" x="3067050" y="2466975"/>
          <p14:tracePt t="28253" x="3076575" y="2476500"/>
          <p14:tracePt t="28270" x="3092450" y="2486025"/>
          <p14:tracePt t="28286" x="3095625" y="2486025"/>
          <p14:tracePt t="28304" x="3101975" y="2486025"/>
          <p14:tracePt t="28320" x="3114675" y="2492375"/>
          <p14:tracePt t="28337" x="3124200" y="2495550"/>
          <p14:tracePt t="28354" x="3146425" y="2495550"/>
          <p14:tracePt t="28370" x="3181350" y="2508250"/>
          <p14:tracePt t="28386" x="3216275" y="2508250"/>
          <p14:tracePt t="28403" x="3248025" y="2508250"/>
          <p14:tracePt t="28420" x="3286125" y="2508250"/>
          <p14:tracePt t="28436" x="3317875" y="2508250"/>
          <p14:tracePt t="28453" x="3333750" y="2508250"/>
          <p14:tracePt t="28470" x="3371850" y="2498725"/>
          <p14:tracePt t="28487" x="3397250" y="2489200"/>
          <p14:tracePt t="28503" x="3432175" y="2482850"/>
          <p14:tracePt t="28520" x="3489325" y="2463800"/>
          <p14:tracePt t="28537" x="3521075" y="2457450"/>
          <p14:tracePt t="28554" x="3549650" y="2438400"/>
          <p14:tracePt t="28571" x="3578225" y="2422525"/>
          <p14:tracePt t="28587" x="3587750" y="2413000"/>
          <p14:tracePt t="28603" x="3603625" y="2393950"/>
          <p14:tracePt t="28620" x="3622675" y="2359025"/>
          <p14:tracePt t="28637" x="3632200" y="2343150"/>
          <p14:tracePt t="28653" x="3644900" y="2314575"/>
          <p14:tracePt t="28670" x="3667125" y="2282825"/>
          <p14:tracePt t="28687" x="3686175" y="2244725"/>
          <p14:tracePt t="28703" x="3698875" y="2216150"/>
          <p14:tracePt t="28720" x="3724275" y="2165350"/>
          <p14:tracePt t="28737" x="3736975" y="2133600"/>
          <p14:tracePt t="28753" x="3746500" y="2111375"/>
          <p14:tracePt t="28771" x="3784600" y="2066925"/>
          <p14:tracePt t="28787" x="3797300" y="2051050"/>
          <p14:tracePt t="28804" x="3819525" y="2019300"/>
          <p14:tracePt t="28820" x="3863975" y="1968500"/>
          <p14:tracePt t="28836" x="3876675" y="1924050"/>
          <p14:tracePt t="28854" x="3892550" y="1870075"/>
          <p14:tracePt t="28870" x="3911600" y="1806575"/>
          <p14:tracePt t="28887" x="3921125" y="1774825"/>
          <p14:tracePt t="28904" x="3933825" y="1730375"/>
          <p14:tracePt t="28920" x="3949700" y="1651000"/>
          <p14:tracePt t="28936" x="3956050" y="1587500"/>
          <p14:tracePt t="28953" x="3956050" y="1527175"/>
          <p14:tracePt t="28970" x="3956050" y="1457325"/>
          <p14:tracePt t="28987" x="3956050" y="1400175"/>
          <p14:tracePt t="28991" x="3956050" y="1371600"/>
          <p14:tracePt t="29004" x="3956050" y="1339850"/>
          <p14:tracePt t="29021" x="3956050" y="1231900"/>
          <p14:tracePt t="29037" x="3956050" y="1171575"/>
          <p14:tracePt t="29053" x="3956050" y="1127125"/>
          <p14:tracePt t="29070" x="3956050" y="1085850"/>
          <p14:tracePt t="29087" x="3952875" y="1063625"/>
          <p14:tracePt t="29103" x="3943350" y="1041400"/>
          <p14:tracePt t="29120" x="3924300" y="977900"/>
          <p14:tracePt t="29137" x="3908425" y="923925"/>
          <p14:tracePt t="29154" x="3889375" y="876300"/>
          <p14:tracePt t="29170" x="3876675" y="822325"/>
          <p14:tracePt t="29187" x="3870325" y="796925"/>
          <p14:tracePt t="29203" x="3857625" y="768350"/>
          <p14:tracePt t="29220" x="3835400" y="733425"/>
          <p14:tracePt t="29236" x="3822700" y="685800"/>
          <p14:tracePt t="29254" x="3810000" y="641350"/>
          <p14:tracePt t="29271" x="3790950" y="577850"/>
          <p14:tracePt t="29287" x="3771900" y="546100"/>
          <p14:tracePt t="29304" x="3759200" y="517525"/>
          <p14:tracePt t="29320" x="3743325" y="488950"/>
          <p14:tracePt t="29336" x="3733800" y="479425"/>
          <p14:tracePt t="29353" x="3714750" y="460375"/>
          <p14:tracePt t="29371" x="3702050" y="447675"/>
          <p14:tracePt t="29387" x="3692525" y="438150"/>
          <p14:tracePt t="29404" x="3683000" y="428625"/>
          <p14:tracePt t="29421" x="3660775" y="412750"/>
          <p14:tracePt t="29437" x="3651250" y="406400"/>
          <p14:tracePt t="29453" x="3641725" y="396875"/>
          <p14:tracePt t="29470" x="3625850" y="393700"/>
          <p14:tracePt t="29487" x="3609975" y="393700"/>
          <p14:tracePt t="29503" x="3600450" y="387350"/>
          <p14:tracePt t="29505" x="3597275" y="387350"/>
          <p14:tracePt t="29520" x="3587750" y="387350"/>
          <p14:tracePt t="29553" x="3581400" y="387350"/>
          <p14:tracePt t="29570" x="3562350" y="377825"/>
          <p14:tracePt t="29587" x="3552825" y="365125"/>
          <p14:tracePt t="29604" x="3511550" y="355600"/>
          <p14:tracePt t="29620" x="3495675" y="349250"/>
          <p14:tracePt t="29636" x="3486150" y="349250"/>
          <p14:tracePt t="29653" x="3476625" y="349250"/>
          <p14:tracePt t="29670" x="3460750" y="349250"/>
          <p14:tracePt t="29687" x="3451225" y="349250"/>
          <p14:tracePt t="29705" x="3435350" y="349250"/>
          <p14:tracePt t="29721" x="3419475" y="349250"/>
          <p14:tracePt t="29737" x="3409950" y="349250"/>
          <p14:tracePt t="29753" x="3400425" y="349250"/>
          <p14:tracePt t="29770" x="3387725" y="349250"/>
          <p14:tracePt t="29787" x="3381375" y="349250"/>
          <p14:tracePt t="29828" x="3371850" y="349250"/>
          <p14:tracePt t="29841" x="3365500" y="349250"/>
          <p14:tracePt t="29854" x="3355975" y="349250"/>
          <p14:tracePt t="29870" x="3346450" y="349250"/>
          <p14:tracePt t="29886" x="3336925" y="352425"/>
          <p14:tracePt t="29904" x="3314700" y="374650"/>
          <p14:tracePt t="29920" x="3305175" y="384175"/>
          <p14:tracePt t="29938" x="3302000" y="387350"/>
          <p14:tracePt t="29954" x="3292475" y="396875"/>
          <p14:tracePt t="29971" x="3282950" y="406400"/>
          <p14:tracePt t="29987" x="3267075" y="412750"/>
          <p14:tracePt t="30004" x="3251200" y="431800"/>
          <p14:tracePt t="30020" x="3241675" y="444500"/>
          <p14:tracePt t="30036" x="3232150" y="454025"/>
          <p14:tracePt t="30053" x="3216275" y="473075"/>
          <p14:tracePt t="30070" x="3216275" y="482600"/>
          <p14:tracePt t="30087" x="3209925" y="504825"/>
          <p14:tracePt t="30104" x="3203575" y="546100"/>
          <p14:tracePt t="30120" x="3190875" y="571500"/>
          <p14:tracePt t="30137" x="3181350" y="590550"/>
          <p14:tracePt t="30155" x="3162300" y="606425"/>
          <p14:tracePt t="30170" x="3155950" y="615950"/>
          <p14:tracePt t="30187" x="3149600" y="644525"/>
          <p14:tracePt t="30204" x="3143250" y="679450"/>
          <p14:tracePt t="30220" x="3136900" y="708025"/>
          <p14:tracePt t="30237" x="3130550" y="746125"/>
          <p14:tracePt t="30254" x="3105150" y="835025"/>
          <p14:tracePt t="30270" x="3092450" y="882650"/>
          <p14:tracePt t="30287" x="3076575" y="933450"/>
          <p14:tracePt t="30304" x="3054350" y="1047750"/>
          <p14:tracePt t="30320" x="3054350" y="1127125"/>
          <p14:tracePt t="30337" x="3054350" y="1209675"/>
          <p14:tracePt t="30354" x="3054350" y="1304925"/>
          <p14:tracePt t="30370" x="3054350" y="1365250"/>
          <p14:tracePt t="30387" x="3054350" y="1425575"/>
          <p14:tracePt t="30404" x="3054350" y="1539875"/>
          <p14:tracePt t="30420" x="3054350" y="1590675"/>
          <p14:tracePt t="30437" x="3051175" y="1635125"/>
          <p14:tracePt t="30454" x="3035300" y="1685925"/>
          <p14:tracePt t="30470" x="3035300" y="1720850"/>
          <p14:tracePt t="30486" x="3035300" y="1765300"/>
          <p14:tracePt t="30503" x="3028950" y="1835150"/>
          <p14:tracePt t="30519" x="3022600" y="1889125"/>
          <p14:tracePt t="30537" x="3016250" y="1933575"/>
          <p14:tracePt t="30541" x="3016250" y="1952625"/>
          <p14:tracePt t="30554" x="3009900" y="1987550"/>
          <p14:tracePt t="30570" x="3003550" y="2019300"/>
          <p14:tracePt t="30587" x="3003550" y="2063750"/>
          <p14:tracePt t="30604" x="3003550" y="2139950"/>
          <p14:tracePt t="30619" x="3003550" y="2190750"/>
          <p14:tracePt t="30636" x="3003550" y="2228850"/>
          <p14:tracePt t="30653" x="3003550" y="2266950"/>
          <p14:tracePt t="30670" x="3003550" y="2298700"/>
          <p14:tracePt t="30687" x="3003550" y="2320925"/>
          <p14:tracePt t="30704" x="3003550" y="2333625"/>
          <p14:tracePt t="30721" x="3003550" y="2355850"/>
          <p14:tracePt t="30737" x="3003550" y="2371725"/>
          <p14:tracePt t="30753" x="3003550" y="2390775"/>
          <p14:tracePt t="30770" x="3003550" y="2413000"/>
          <p14:tracePt t="30786" x="3003550" y="2422525"/>
          <p14:tracePt t="30804" x="3006725" y="2435225"/>
          <p14:tracePt t="30820" x="3013075" y="2457450"/>
          <p14:tracePt t="30837" x="3013075" y="2466975"/>
          <p14:tracePt t="30854" x="3016250" y="2489200"/>
          <p14:tracePt t="30870" x="3022600" y="2505075"/>
          <p14:tracePt t="30886" x="3025775" y="2514600"/>
          <p14:tracePt t="30903" x="3038475" y="2527300"/>
          <p14:tracePt t="30920" x="3048000" y="2540000"/>
          <p14:tracePt t="30937" x="3057525" y="2552700"/>
          <p14:tracePt t="30953" x="3073400" y="2568575"/>
          <p14:tracePt t="30970" x="3089275" y="2578100"/>
          <p14:tracePt t="30987" x="3098800" y="2587625"/>
          <p14:tracePt t="31004" x="3146425" y="2613025"/>
          <p14:tracePt t="31020" x="3184525" y="2625725"/>
          <p14:tracePt t="31036" x="3228975" y="2632075"/>
          <p14:tracePt t="31038" x="3248025" y="2632075"/>
          <p14:tracePt t="31053" x="3292475" y="2632075"/>
          <p14:tracePt t="31070" x="3314700" y="2632075"/>
          <p14:tracePt t="31086" x="3343275" y="2632075"/>
          <p14:tracePt t="31103" x="3375025" y="2632075"/>
          <p14:tracePt t="31120" x="3419475" y="2632075"/>
          <p14:tracePt t="31137" x="3457575" y="2632075"/>
          <p14:tracePt t="31153" x="3505200" y="2632075"/>
          <p14:tracePt t="31171" x="3533775" y="2632075"/>
          <p14:tracePt t="31186" x="3562350" y="2622550"/>
          <p14:tracePt t="31203" x="3600450" y="2600325"/>
          <p14:tracePt t="31219" x="3619500" y="2584450"/>
          <p14:tracePt t="31236" x="3632200" y="2565400"/>
          <p14:tracePt t="31253" x="3648075" y="2524125"/>
          <p14:tracePt t="31270" x="3660775" y="2508250"/>
          <p14:tracePt t="31286" x="3676650" y="2498725"/>
          <p14:tracePt t="31303" x="3692525" y="2470150"/>
          <p14:tracePt t="31319" x="3702050" y="2447925"/>
          <p14:tracePt t="31338" x="3727450" y="2390775"/>
          <p14:tracePt t="31354" x="3743325" y="2317750"/>
          <p14:tracePt t="31370" x="3759200" y="2235200"/>
          <p14:tracePt t="31388" x="3781425" y="2089150"/>
          <p14:tracePt t="31403" x="3781425" y="1997075"/>
          <p14:tracePt t="31420" x="3781425" y="1870075"/>
          <p14:tracePt t="31436" x="3781425" y="1765300"/>
          <p14:tracePt t="31453" x="3778250" y="1647825"/>
          <p14:tracePt t="31469" x="3762375" y="1584325"/>
          <p14:tracePt t="31486" x="3749675" y="1530350"/>
          <p14:tracePt t="31503" x="3736975" y="1431925"/>
          <p14:tracePt t="31520" x="3736975" y="1371600"/>
          <p14:tracePt t="31538" x="3736975" y="1301750"/>
          <p14:tracePt t="31553" x="3717925" y="1257300"/>
          <p14:tracePt t="31569" x="3702050" y="1193800"/>
          <p14:tracePt t="31587" x="3679825" y="1060450"/>
          <p14:tracePt t="31603" x="3663950" y="996950"/>
          <p14:tracePt t="31620" x="3651250" y="942975"/>
          <p14:tracePt t="31638" x="3638550" y="908050"/>
          <p14:tracePt t="31654" x="3638550" y="879475"/>
          <p14:tracePt t="31670" x="3638550" y="857250"/>
          <p14:tracePt t="31687" x="3638550" y="822325"/>
          <p14:tracePt t="31703" x="3638550" y="800100"/>
          <p14:tracePt t="31719" x="3638550" y="758825"/>
          <p14:tracePt t="31738" x="3638550" y="701675"/>
          <p14:tracePt t="31754" x="3638550" y="679450"/>
          <p14:tracePt t="31770" x="3638550" y="663575"/>
          <p14:tracePt t="31788" x="3638550" y="644525"/>
          <p14:tracePt t="31804" x="3638550" y="635000"/>
          <p14:tracePt t="31820" x="3638550" y="625475"/>
          <p14:tracePt t="31837" x="3638550" y="606425"/>
          <p14:tracePt t="31853" x="3638550" y="600075"/>
          <p14:tracePt t="32845" x="3606800" y="622300"/>
          <p14:tracePt t="32852" x="3552825" y="676275"/>
          <p14:tracePt t="32859" x="3508375" y="739775"/>
          <p14:tracePt t="32870" x="3451225" y="812800"/>
          <p14:tracePt t="32887" x="3305175" y="1044575"/>
          <p14:tracePt t="32904" x="3184525" y="1266825"/>
          <p14:tracePt t="32937" x="2984500" y="1762125"/>
          <p14:tracePt t="32970" x="2879725" y="2171700"/>
          <p14:tracePt t="32988" x="2822575" y="2460625"/>
          <p14:tracePt t="33003" x="2774950" y="2692400"/>
          <p14:tracePt t="33021" x="2736850" y="2879725"/>
          <p14:tracePt t="33037" x="2657475" y="3105150"/>
          <p14:tracePt t="33054" x="2590800" y="3260725"/>
          <p14:tracePt t="33070" x="2549525" y="3362325"/>
          <p14:tracePt t="33074" x="2527300" y="3390900"/>
          <p14:tracePt t="33086" x="2498725" y="3457575"/>
          <p14:tracePt t="33103" x="2476500" y="3524250"/>
          <p14:tracePt t="33119" x="2454275" y="3590925"/>
          <p14:tracePt t="33136" x="2435225" y="3673475"/>
          <p14:tracePt t="33153" x="2422525" y="3717925"/>
          <p14:tracePt t="33170" x="2416175" y="3756025"/>
          <p14:tracePt t="33187" x="2416175" y="3787775"/>
          <p14:tracePt t="33204" x="2416175" y="3816350"/>
          <p14:tracePt t="33221" x="2416175" y="3838575"/>
          <p14:tracePt t="33237" x="2416175" y="3879850"/>
          <p14:tracePt t="33253" x="2425700" y="3908425"/>
          <p14:tracePt t="33270" x="2438400" y="3956050"/>
          <p14:tracePt t="33286" x="2463800" y="4019550"/>
          <p14:tracePt t="33303" x="2482850" y="4051300"/>
          <p14:tracePt t="33321" x="2505075" y="4092575"/>
          <p14:tracePt t="33336" x="2530475" y="4124325"/>
          <p14:tracePt t="33353" x="2543175" y="4146550"/>
          <p14:tracePt t="33370" x="2552700" y="4156075"/>
          <p14:tracePt t="33386" x="2568575" y="4178300"/>
          <p14:tracePt t="33403" x="2584450" y="4187825"/>
          <p14:tracePt t="33420" x="2593975" y="4194175"/>
          <p14:tracePt t="33493" x="2597150" y="4194175"/>
          <p14:tracePt t="33507" x="2603500" y="4194175"/>
          <p14:tracePt t="33514" x="2606675" y="4194175"/>
          <p14:tracePt t="33529" x="2613025" y="4194175"/>
          <p14:tracePt t="33543" x="2616200" y="4194175"/>
          <p14:tracePt t="33552" x="2622550" y="4191000"/>
          <p14:tracePt t="33569" x="2638425" y="4181475"/>
          <p14:tracePt t="33586" x="2654300" y="4133850"/>
          <p14:tracePt t="33604" x="2667000" y="4089400"/>
          <p14:tracePt t="33621" x="2695575" y="4016375"/>
          <p14:tracePt t="33637" x="2708275" y="3968750"/>
          <p14:tracePt t="33653" x="2720975" y="3940175"/>
          <p14:tracePt t="33670" x="2746375" y="3889375"/>
          <p14:tracePt t="33686" x="2762250" y="3867150"/>
          <p14:tracePt t="33703" x="2774950" y="3835400"/>
          <p14:tracePt t="33721" x="2794000" y="3778250"/>
          <p14:tracePt t="33736" x="2806700" y="3740150"/>
          <p14:tracePt t="33753" x="2825750" y="3708400"/>
          <p14:tracePt t="33770" x="2832100" y="3660775"/>
          <p14:tracePt t="33786" x="2832100" y="3644900"/>
          <p14:tracePt t="33803" x="2841625" y="3635375"/>
          <p14:tracePt t="33820" x="2847975" y="3609975"/>
          <p14:tracePt t="33836" x="2847975" y="3594100"/>
          <p14:tracePt t="33854" x="2847975" y="3571875"/>
          <p14:tracePt t="33871" x="2851150" y="3536950"/>
          <p14:tracePt t="33887" x="2857500" y="3514725"/>
          <p14:tracePt t="33903" x="2863850" y="3486150"/>
          <p14:tracePt t="33920" x="2886075" y="3457575"/>
          <p14:tracePt t="33936" x="2895600" y="3435350"/>
          <p14:tracePt t="33952" x="2901950" y="3419475"/>
          <p14:tracePt t="33970" x="2911475" y="3406775"/>
          <p14:tracePt t="33986" x="2917825" y="3390900"/>
          <p14:tracePt t="34003" x="2927350" y="3381375"/>
          <p14:tracePt t="34020" x="2927350" y="3365500"/>
          <p14:tracePt t="34037" x="2933700" y="3355975"/>
          <p14:tracePt t="34053" x="2933700" y="3340100"/>
          <p14:tracePt t="34070" x="2933700" y="3330575"/>
          <p14:tracePt t="34102" x="2936875" y="3321050"/>
          <p14:tracePt t="34120" x="2936875" y="3311525"/>
          <p14:tracePt t="34136" x="2936875" y="3305175"/>
          <p14:tracePt t="34152" x="2943225" y="3302000"/>
          <p14:tracePt t="34170" x="2943225" y="3292475"/>
          <p14:tracePt t="34356" x="2955925" y="3314700"/>
          <p14:tracePt t="34363" x="2955925" y="3333750"/>
          <p14:tracePt t="34370" x="2962275" y="3352800"/>
          <p14:tracePt t="34386" x="2968625" y="3381375"/>
          <p14:tracePt t="34403" x="2974975" y="3413125"/>
          <p14:tracePt t="34420" x="2987675" y="3454400"/>
          <p14:tracePt t="34437" x="2994025" y="3476625"/>
          <p14:tracePt t="34453" x="2994025" y="3505200"/>
          <p14:tracePt t="34470" x="2994025" y="3536950"/>
          <p14:tracePt t="34486" x="2994025" y="3568700"/>
          <p14:tracePt t="34503" x="2994025" y="3590925"/>
          <p14:tracePt t="34520" x="2994025" y="3629025"/>
          <p14:tracePt t="34536" x="2994025" y="3638550"/>
          <p14:tracePt t="34553" x="2994025" y="3660775"/>
          <p14:tracePt t="34570" x="2994025" y="3676650"/>
          <p14:tracePt t="34587" x="2994025" y="3686175"/>
          <p14:tracePt t="34603" x="2994025" y="3695700"/>
          <p14:tracePt t="34606" x="2994025" y="3698875"/>
          <p14:tracePt t="34620" x="2994025" y="3714750"/>
          <p14:tracePt t="34636" x="2997200" y="3724275"/>
          <p14:tracePt t="34653" x="2997200" y="3733800"/>
          <p14:tracePt t="34670" x="3016250" y="3775075"/>
          <p14:tracePt t="34687" x="3019425" y="3797300"/>
          <p14:tracePt t="34703" x="3032125" y="3829050"/>
          <p14:tracePt t="34720" x="3038475" y="3863975"/>
          <p14:tracePt t="34737" x="3044825" y="3892550"/>
          <p14:tracePt t="34753" x="3057525" y="3914775"/>
          <p14:tracePt t="34769" x="3073400" y="3952875"/>
          <p14:tracePt t="34786" x="3082925" y="3968750"/>
          <p14:tracePt t="34803" x="3089275" y="3978275"/>
          <p14:tracePt t="34820" x="3089275" y="4003675"/>
          <p14:tracePt t="34837" x="3089275" y="4019550"/>
          <p14:tracePt t="34853" x="3089275" y="4035425"/>
          <p14:tracePt t="34870" x="3095625" y="4060825"/>
          <p14:tracePt t="34886" x="3098800" y="4076700"/>
          <p14:tracePt t="34903" x="3111500" y="4105275"/>
          <p14:tracePt t="34919" x="3130550" y="4140200"/>
          <p14:tracePt t="34936" x="3143250" y="4171950"/>
          <p14:tracePt t="34953" x="3146425" y="4194175"/>
          <p14:tracePt t="34970" x="3159125" y="4235450"/>
          <p14:tracePt t="34987" x="3165475" y="4257675"/>
          <p14:tracePt t="35003" x="3165475" y="4273550"/>
          <p14:tracePt t="35020" x="3165475" y="4305300"/>
          <p14:tracePt t="35036" x="3165475" y="4314825"/>
          <p14:tracePt t="35053" x="3165475" y="4346575"/>
          <p14:tracePt t="35069" x="3165475" y="4378325"/>
          <p14:tracePt t="35087" x="3165475" y="4406900"/>
          <p14:tracePt t="35103" x="3165475" y="4429125"/>
          <p14:tracePt t="35107" x="3165475" y="4438650"/>
          <p14:tracePt t="35120" x="3165475" y="4476750"/>
          <p14:tracePt t="35137" x="3165475" y="4498975"/>
          <p14:tracePt t="35154" x="3165475" y="4527550"/>
          <p14:tracePt t="35169" x="3165475" y="4549775"/>
          <p14:tracePt t="35186" x="3165475" y="4562475"/>
          <p14:tracePt t="35202" x="3165475" y="4575175"/>
          <p14:tracePt t="35220" x="3165475" y="4587875"/>
          <p14:tracePt t="35237" x="3165475" y="4597400"/>
          <p14:tracePt t="35254" x="3165475" y="4619625"/>
          <p14:tracePt t="35806" x="3165475" y="4635500"/>
          <p14:tracePt t="35812" x="3171825" y="4654550"/>
          <p14:tracePt t="35820" x="3171825" y="4667250"/>
          <p14:tracePt t="35837" x="3178175" y="4702175"/>
          <p14:tracePt t="35854" x="3178175" y="4743450"/>
          <p14:tracePt t="35869" x="3178175" y="4759325"/>
          <p14:tracePt t="35902" x="3178175" y="4778375"/>
          <p14:tracePt t="35937" x="3194050" y="4832350"/>
          <p14:tracePt t="35954" x="3209925" y="4867275"/>
          <p14:tracePt t="35970" x="3228975" y="4886325"/>
          <p14:tracePt t="35986" x="3238500" y="4908550"/>
          <p14:tracePt t="36003" x="3248025" y="4921250"/>
          <p14:tracePt t="36020" x="3254375" y="4930775"/>
          <p14:tracePt t="36036" x="3257550" y="4940300"/>
          <p14:tracePt t="36054" x="3263900" y="4962525"/>
          <p14:tracePt t="36070" x="3263900" y="4972050"/>
          <p14:tracePt t="36087" x="3270250" y="4987925"/>
          <p14:tracePt t="36103" x="3289300" y="5029200"/>
          <p14:tracePt t="36119" x="3292475" y="5051425"/>
          <p14:tracePt t="36136" x="3298825" y="5083175"/>
          <p14:tracePt t="36153" x="3305175" y="5108575"/>
          <p14:tracePt t="36169" x="3314700" y="5130800"/>
          <p14:tracePt t="36186" x="3321050" y="5140325"/>
          <p14:tracePt t="36203" x="3340100" y="5156200"/>
          <p14:tracePt t="36219" x="3352800" y="5184775"/>
          <p14:tracePt t="36236" x="3362325" y="5200650"/>
          <p14:tracePt t="36253" x="3378200" y="5216525"/>
          <p14:tracePt t="36269" x="3394075" y="5238750"/>
          <p14:tracePt t="36286" x="3403600" y="5248275"/>
          <p14:tracePt t="36303" x="3419475" y="5264150"/>
          <p14:tracePt t="36319" x="3422650" y="5273675"/>
          <p14:tracePt t="36336" x="3429000" y="5286375"/>
          <p14:tracePt t="36353" x="3444875" y="5302250"/>
          <p14:tracePt t="36369" x="3451225" y="5318125"/>
          <p14:tracePt t="36386" x="3454400" y="5340350"/>
          <p14:tracePt t="36403" x="3463925" y="5356225"/>
          <p14:tracePt t="36419" x="3463925" y="5365750"/>
          <p14:tracePt t="36437" x="3470275" y="5375275"/>
          <p14:tracePt t="36453" x="3473450" y="5394325"/>
          <p14:tracePt t="36469" x="3473450" y="5403850"/>
          <p14:tracePt t="36486" x="3479800" y="5413375"/>
          <p14:tracePt t="36502" x="3479800" y="5429250"/>
          <p14:tracePt t="36519" x="3479800" y="5438775"/>
          <p14:tracePt t="36846" x="3486150" y="5438775"/>
          <p14:tracePt t="36918" x="3486150" y="5432425"/>
          <p14:tracePt t="36925" x="3486150" y="5426075"/>
          <p14:tracePt t="36936" x="3486150" y="5422900"/>
          <p14:tracePt t="36969" x="3486150" y="5391150"/>
          <p14:tracePt t="37002" x="3486150" y="5343525"/>
          <p14:tracePt t="37019" x="3486150" y="5327650"/>
          <p14:tracePt t="37037" x="3486150" y="5318125"/>
          <p14:tracePt t="37053" x="3482975" y="5302250"/>
          <p14:tracePt t="37070" x="3476625" y="5292725"/>
          <p14:tracePt t="37086" x="3467100" y="5286375"/>
          <p14:tracePt t="37102" x="3467100" y="5276850"/>
          <p14:tracePt t="37175" x="3463925" y="5276850"/>
          <p14:tracePt t="37181" x="3457575" y="5276850"/>
          <p14:tracePt t="37189" x="3451225" y="5270500"/>
          <p14:tracePt t="37203" x="3441700" y="5270500"/>
          <p14:tracePt t="37219" x="3432175" y="5260975"/>
          <p14:tracePt t="37236" x="3416300" y="5257800"/>
          <p14:tracePt t="37252" x="3406775" y="5257800"/>
          <p14:tracePt t="37304" x="3403600" y="5251450"/>
          <p14:tracePt t="37310" x="3397250" y="5245100"/>
          <p14:tracePt t="37319" x="3394075" y="5241925"/>
          <p14:tracePt t="37337" x="3384550" y="5235575"/>
          <p14:tracePt t="37353" x="3362325" y="5216525"/>
          <p14:tracePt t="37369" x="3352800" y="5207000"/>
          <p14:tracePt t="37387" x="3343275" y="5200650"/>
          <p14:tracePt t="37402" x="3327400" y="5200650"/>
          <p14:tracePt t="37419" x="3311525" y="5200650"/>
          <p14:tracePt t="37538" x="3314700" y="5200650"/>
          <p14:tracePt t="37546" x="3324225" y="5200650"/>
          <p14:tracePt t="37552" x="3330575" y="5200650"/>
          <p14:tracePt t="37569" x="3349625" y="5200650"/>
          <p14:tracePt t="37587" x="3384550" y="5200650"/>
          <p14:tracePt t="37603" x="3400425" y="5200650"/>
          <p14:tracePt t="37620" x="3409950" y="5203825"/>
          <p14:tracePt t="37637" x="3429000" y="5203825"/>
          <p14:tracePt t="37653" x="3438525" y="5207000"/>
          <p14:tracePt t="37670" x="3448050" y="5207000"/>
          <p14:tracePt t="37687" x="3457575" y="5207000"/>
          <p14:tracePt t="37703" x="3463925" y="5207000"/>
          <p14:tracePt t="37737" x="3479800" y="5207000"/>
          <p14:tracePt t="37753" x="3482975" y="5207000"/>
          <p14:tracePt t="37770" x="3489325" y="5207000"/>
          <p14:tracePt t="37786" x="3492500" y="5207000"/>
          <p14:tracePt t="37802" x="3498850" y="5207000"/>
          <p14:tracePt t="37819" x="3502025" y="5207000"/>
          <p14:tracePt t="37867" x="3508375" y="5207000"/>
          <p14:tracePt t="37981" x="3514725" y="5207000"/>
          <p14:tracePt t="39122" x="3505200" y="5194300"/>
          <p14:tracePt t="39129" x="3492500" y="5175250"/>
          <p14:tracePt t="39137" x="3479800" y="5146675"/>
          <p14:tracePt t="39153" x="3454400" y="5108575"/>
          <p14:tracePt t="39171" x="3435350" y="5057775"/>
          <p14:tracePt t="39186" x="3422650" y="5035550"/>
          <p14:tracePt t="39203" x="3416300" y="5010150"/>
          <p14:tracePt t="39235" x="3406775" y="4987925"/>
          <p14:tracePt t="39270" x="3394075" y="4949825"/>
          <p14:tracePt t="39286" x="3390900" y="4921250"/>
          <p14:tracePt t="39303" x="3390900" y="4902200"/>
          <p14:tracePt t="39320" x="3390900" y="4886325"/>
          <p14:tracePt t="39336" x="3390900" y="4851400"/>
          <p14:tracePt t="39352" x="3390900" y="4838700"/>
          <p14:tracePt t="39369" x="3390900" y="4826000"/>
          <p14:tracePt t="39385" x="3390900" y="4794250"/>
          <p14:tracePt t="39403" x="3390900" y="4784725"/>
          <p14:tracePt t="39420" x="3390900" y="4768850"/>
          <p14:tracePt t="39436" x="3390900" y="4749800"/>
          <p14:tracePt t="39453" x="3390900" y="4740275"/>
          <p14:tracePt t="39471" x="3390900" y="4724400"/>
          <p14:tracePt t="39486" x="3390900" y="4714875"/>
          <p14:tracePt t="39502" x="3390900" y="4702175"/>
          <p14:tracePt t="39519" x="3390900" y="4689475"/>
          <p14:tracePt t="39535" x="3390900" y="4664075"/>
          <p14:tracePt t="39552" x="3390900" y="4638675"/>
          <p14:tracePt t="39569" x="3378200" y="4613275"/>
          <p14:tracePt t="39585" x="3359150" y="4572000"/>
          <p14:tracePt t="39603" x="3355975" y="4556125"/>
          <p14:tracePt t="39620" x="3349625" y="4514850"/>
          <p14:tracePt t="39635" x="3336925" y="4505325"/>
          <p14:tracePt t="39652" x="3336925" y="4489450"/>
          <p14:tracePt t="39669" x="3330575" y="4473575"/>
          <p14:tracePt t="39671" x="3330575" y="4470400"/>
          <p14:tracePt t="39685" x="3330575" y="4460875"/>
          <p14:tracePt t="39702" x="3330575" y="4448175"/>
          <p14:tracePt t="39736" x="3330575" y="4438650"/>
          <p14:tracePt t="39752" x="3330575" y="4429125"/>
          <p14:tracePt t="39769" x="3330575" y="4425950"/>
          <p14:tracePt t="39785" x="3330575" y="4416425"/>
          <p14:tracePt t="39829" x="3330575" y="4410075"/>
          <p14:tracePt t="41755" x="3340100" y="4422775"/>
          <p14:tracePt t="41762" x="3352800" y="4441825"/>
          <p14:tracePt t="41769" x="3365500" y="4470400"/>
          <p14:tracePt t="41785" x="3409950" y="4521200"/>
          <p14:tracePt t="41803" x="3444875" y="4578350"/>
          <p14:tracePt t="41819" x="3508375" y="4648200"/>
          <p14:tracePt t="41852" x="3568700" y="4718050"/>
          <p14:tracePt t="41885" x="3622675" y="4787900"/>
          <p14:tracePt t="41903" x="3644900" y="4816475"/>
          <p14:tracePt t="41919" x="3660775" y="4826000"/>
          <p14:tracePt t="41936" x="3670300" y="4835525"/>
          <p14:tracePt t="41952" x="3679825" y="4845050"/>
          <p14:tracePt t="41969" x="3695700" y="4860925"/>
          <p14:tracePt t="41986" x="3695700" y="4867275"/>
          <p14:tracePt t="42003" x="3711575" y="4867275"/>
          <p14:tracePt t="42019" x="3717925" y="4867275"/>
          <p14:tracePt t="42053" x="3721100" y="4867275"/>
          <p14:tracePt t="42284" x="3708400" y="4864100"/>
          <p14:tracePt t="42290" x="3695700" y="4851400"/>
          <p14:tracePt t="42303" x="3667125" y="4845050"/>
          <p14:tracePt t="42319" x="3622675" y="4845050"/>
          <p14:tracePt t="42335" x="3584575" y="4845050"/>
          <p14:tracePt t="42352" x="3546475" y="4845050"/>
          <p14:tracePt t="42369" x="3514725" y="4845050"/>
          <p14:tracePt t="42385" x="3492500" y="4845050"/>
          <p14:tracePt t="42403" x="3467100" y="4845050"/>
          <p14:tracePt t="42420" x="3457575" y="4845050"/>
          <p14:tracePt t="42436" x="3444875" y="4845050"/>
          <p14:tracePt t="42453" x="3432175" y="4845050"/>
          <p14:tracePt t="42469" x="3422650" y="4845050"/>
          <p14:tracePt t="42485" x="3413125" y="4845050"/>
          <p14:tracePt t="42502" x="3403600" y="4845050"/>
          <p14:tracePt t="42596" x="3397250" y="4845050"/>
          <p14:tracePt t="42604" x="3387725" y="4845050"/>
          <p14:tracePt t="42619" x="3381375" y="4845050"/>
          <p14:tracePt t="42636" x="3378200" y="4845050"/>
          <p14:tracePt t="42704" x="3378200" y="4841875"/>
          <p14:tracePt t="42711" x="3384550" y="4841875"/>
          <p14:tracePt t="42719" x="3394075" y="4835525"/>
          <p14:tracePt t="42736" x="3409950" y="4826000"/>
          <p14:tracePt t="42753" x="3444875" y="4806950"/>
          <p14:tracePt t="42769" x="3470275" y="4787900"/>
          <p14:tracePt t="42785" x="3514725" y="4781550"/>
          <p14:tracePt t="42802" x="3575050" y="4781550"/>
          <p14:tracePt t="42818" x="3606800" y="4781550"/>
          <p14:tracePt t="42836" x="3635375" y="4781550"/>
          <p14:tracePt t="42853" x="3648075" y="4781550"/>
          <p14:tracePt t="42869" x="3657600" y="4781550"/>
          <p14:tracePt t="42886" x="3673475" y="4781550"/>
          <p14:tracePt t="42902" x="3683000" y="4781550"/>
          <p14:tracePt t="42919" x="3689350" y="4781550"/>
          <p14:tracePt t="42935" x="3692525" y="4781550"/>
          <p14:tracePt t="42952" x="3702050" y="4781550"/>
          <p14:tracePt t="42969" x="3708400" y="4781550"/>
          <p14:tracePt t="42986" x="3714750" y="4781550"/>
          <p14:tracePt t="43003" x="3727450" y="4781550"/>
          <p14:tracePt t="43019" x="3733800" y="4781550"/>
          <p14:tracePt t="43246" x="3727450" y="4781550"/>
          <p14:tracePt t="43253" x="3714750" y="4781550"/>
          <p14:tracePt t="43269" x="3698875" y="4781550"/>
          <p14:tracePt t="43286" x="3676650" y="4781550"/>
          <p14:tracePt t="43302" x="3663950" y="4781550"/>
          <p14:tracePt t="43319" x="3654425" y="4781550"/>
          <p14:tracePt t="43335" x="3632200" y="4781550"/>
          <p14:tracePt t="43351" x="3616325" y="4781550"/>
          <p14:tracePt t="43368" x="3606800" y="4784725"/>
          <p14:tracePt t="43386" x="3597275" y="4784725"/>
          <p14:tracePt t="43403" x="3587750" y="4784725"/>
          <p14:tracePt t="43432" x="3581400" y="4784725"/>
          <p14:tracePt t="43438" x="3578225" y="4784725"/>
          <p14:tracePt t="43452" x="3568700" y="4784725"/>
          <p14:tracePt t="43469" x="3559175" y="4784725"/>
          <p14:tracePt t="43485" x="3549650" y="4784725"/>
          <p14:tracePt t="43502" x="3533775" y="4784725"/>
          <p14:tracePt t="43518" x="3530600" y="4784725"/>
          <p14:tracePt t="43553" x="3524250" y="4784725"/>
          <p14:tracePt t="43568" x="3514725" y="4784725"/>
          <p14:tracePt t="43585" x="3498850" y="4784725"/>
          <p14:tracePt t="43601" x="3486150" y="4784725"/>
          <p14:tracePt t="43618" x="3476625" y="4784725"/>
          <p14:tracePt t="43636" x="3463925" y="4784725"/>
          <p14:tracePt t="43653" x="3444875" y="4784725"/>
          <p14:tracePt t="43669" x="3435350" y="4784725"/>
          <p14:tracePt t="43686" x="3425825" y="4784725"/>
          <p14:tracePt t="43781" x="3432175" y="4784725"/>
          <p14:tracePt t="43788" x="3438525" y="4784725"/>
          <p14:tracePt t="43803" x="3463925" y="4784725"/>
          <p14:tracePt t="43820" x="3486150" y="4784725"/>
          <p14:tracePt t="43836" x="3514725" y="4784725"/>
          <p14:tracePt t="43852" x="3536950" y="4784725"/>
          <p14:tracePt t="43868" x="3552825" y="4784725"/>
          <p14:tracePt t="43885" x="3562350" y="4784725"/>
          <p14:tracePt t="43901" x="3575050" y="4784725"/>
          <p14:tracePt t="43918" x="3581400" y="4784725"/>
          <p14:tracePt t="44123" x="3613150" y="4791075"/>
          <p14:tracePt t="44130" x="3632200" y="4797425"/>
          <p14:tracePt t="44137" x="3648075" y="4797425"/>
          <p14:tracePt t="44152" x="3692525" y="4803775"/>
          <p14:tracePt t="44168" x="3736975" y="4810125"/>
          <p14:tracePt t="44185" x="3775075" y="4810125"/>
          <p14:tracePt t="44201" x="3822700" y="4810125"/>
          <p14:tracePt t="44218" x="3838575" y="4810125"/>
          <p14:tracePt t="44235" x="3854450" y="4810125"/>
          <p14:tracePt t="44268" x="3844925" y="4810125"/>
          <p14:tracePt t="44286" x="3825875" y="4810125"/>
          <p14:tracePt t="44302" x="3787775" y="4806950"/>
          <p14:tracePt t="44318" x="3733800" y="4794250"/>
          <p14:tracePt t="44336" x="3635375" y="4778375"/>
          <p14:tracePt t="44352" x="3584575" y="4778375"/>
          <p14:tracePt t="44369" x="3549650" y="4778375"/>
          <p14:tracePt t="44386" x="3508375" y="4778375"/>
          <p14:tracePt t="44403" x="3486150" y="4778375"/>
          <p14:tracePt t="44419" x="3463925" y="4778375"/>
          <p14:tracePt t="44436" x="3448050" y="4778375"/>
          <p14:tracePt t="44451" x="3438525" y="4778375"/>
          <p14:tracePt t="44468" x="3429000" y="4778375"/>
          <p14:tracePt t="44486" x="3409950" y="4778375"/>
          <p14:tracePt t="44502" x="3400425" y="4778375"/>
          <p14:tracePt t="44752" x="3406775" y="4778375"/>
          <p14:tracePt t="44758" x="3425825" y="4778375"/>
          <p14:tracePt t="44769" x="3441700" y="4778375"/>
          <p14:tracePt t="44786" x="3476625" y="4778375"/>
          <p14:tracePt t="44802" x="3486150" y="4778375"/>
          <p14:tracePt t="44819" x="3502025" y="4778375"/>
          <p14:tracePt t="44836" x="3514725" y="4778375"/>
          <p14:tracePt t="44852" x="3524250" y="4778375"/>
          <p14:tracePt t="44869" x="3533775" y="4778375"/>
          <p14:tracePt t="44885" x="3549650" y="4778375"/>
          <p14:tracePt t="44902" x="3556000" y="4778375"/>
          <p14:tracePt t="44986" x="3556000" y="4775200"/>
          <p14:tracePt t="45001" x="3556000" y="4768850"/>
          <p14:tracePt t="46052" x="3546475" y="4752975"/>
          <p14:tracePt t="46057" x="3533775" y="4733925"/>
          <p14:tracePt t="46069" x="3521075" y="4705350"/>
          <p14:tracePt t="46085" x="3495675" y="4664075"/>
          <p14:tracePt t="46101" x="3482975" y="4632325"/>
          <p14:tracePt t="46118" x="3473450" y="4616450"/>
          <p14:tracePt t="46152" x="3473450" y="4584700"/>
          <p14:tracePt t="46186" x="3473450" y="4575175"/>
          <p14:tracePt t="46202" x="3473450" y="4565650"/>
          <p14:tracePt t="46219" x="3473450" y="4552950"/>
          <p14:tracePt t="46235" x="3473450" y="4530725"/>
          <p14:tracePt t="46251" x="3473450" y="4521200"/>
          <p14:tracePt t="46269" x="3473450" y="4505325"/>
          <p14:tracePt t="46285" x="3473450" y="4492625"/>
          <p14:tracePt t="46301" x="3473450" y="4479925"/>
          <p14:tracePt t="46319" x="3473450" y="4467225"/>
          <p14:tracePt t="46335" x="3473450" y="4457700"/>
          <p14:tracePt t="46352" x="3473450" y="4441825"/>
          <p14:tracePt t="46369" x="3473450" y="4425950"/>
          <p14:tracePt t="46777" x="3473450" y="4435475"/>
          <p14:tracePt t="46785" x="3473450" y="4438650"/>
          <p14:tracePt t="46792" x="3473450" y="4448175"/>
          <p14:tracePt t="46801" x="3473450" y="4467225"/>
          <p14:tracePt t="46834" x="3473450" y="4603750"/>
          <p14:tracePt t="46869" x="3482975" y="4718050"/>
          <p14:tracePt t="46885" x="3495675" y="4775200"/>
          <p14:tracePt t="46902" x="3514725" y="4813300"/>
          <p14:tracePt t="46919" x="3533775" y="4876800"/>
          <p14:tracePt t="46935" x="3546475" y="4908550"/>
          <p14:tracePt t="46952" x="3559175" y="4937125"/>
          <p14:tracePt t="46968" x="3571875" y="4972050"/>
          <p14:tracePt t="46985" x="3571875" y="4981575"/>
          <p14:tracePt t="47002" x="3571875" y="4997450"/>
          <p14:tracePt t="47018" x="3571875" y="5013325"/>
          <p14:tracePt t="47035" x="3571875" y="5022850"/>
          <p14:tracePt t="47052" x="3571875" y="5032375"/>
          <p14:tracePt t="47068" x="3571875" y="5051425"/>
          <p14:tracePt t="47084" x="3571875" y="5060950"/>
          <p14:tracePt t="47127" x="3571875" y="5067300"/>
          <p14:tracePt t="48790" x="3549650" y="5045075"/>
          <p14:tracePt t="48795" x="3517900" y="5013325"/>
          <p14:tracePt t="48803" x="3476625" y="4972050"/>
          <p14:tracePt t="48819" x="3397250" y="4867275"/>
          <p14:tracePt t="48836" x="3321050" y="4775200"/>
          <p14:tracePt t="48853" x="3241675" y="4651375"/>
          <p14:tracePt t="48885" x="3171825" y="4556125"/>
          <p14:tracePt t="48918" x="3152775" y="4464050"/>
          <p14:tracePt t="48934" x="3152775" y="4441825"/>
          <p14:tracePt t="48952" x="3168650" y="4397375"/>
          <p14:tracePt t="48969" x="3184525" y="4387850"/>
          <p14:tracePt t="48986" x="3194050" y="4378325"/>
          <p14:tracePt t="49003" x="3206750" y="4359275"/>
          <p14:tracePt t="49019" x="3219450" y="4343400"/>
          <p14:tracePt t="49035" x="3219450" y="4333875"/>
          <p14:tracePt t="49052" x="3219450" y="4324350"/>
          <p14:tracePt t="49125" x="3219450" y="4330700"/>
          <p14:tracePt t="49132" x="3219450" y="4333875"/>
          <p14:tracePt t="49139" x="3219450" y="4340225"/>
          <p14:tracePt t="49152" x="3219450" y="4356100"/>
          <p14:tracePt t="49168" x="3219450" y="4365625"/>
          <p14:tracePt t="49185" x="3219450" y="4375150"/>
          <p14:tracePt t="49202" x="3219450" y="4387850"/>
          <p14:tracePt t="49218" x="3219450" y="4397375"/>
          <p14:tracePt t="49235" x="3219450" y="4413250"/>
          <p14:tracePt t="49252" x="3219450" y="4419600"/>
          <p14:tracePt t="50231" x="3228975" y="4410075"/>
          <p14:tracePt t="50238" x="3241675" y="4397375"/>
          <p14:tracePt t="50252" x="3254375" y="4352925"/>
          <p14:tracePt t="50268" x="3260725" y="4314825"/>
          <p14:tracePt t="50285" x="3260725" y="4279900"/>
          <p14:tracePt t="50301" x="3257550" y="4238625"/>
          <p14:tracePt t="50318" x="3248025" y="4229100"/>
          <p14:tracePt t="50351" x="3241675" y="4210050"/>
          <p14:tracePt t="50385" x="3238500" y="4210050"/>
          <p14:tracePt t="50401" x="3238500" y="4216400"/>
          <p14:tracePt t="50417" x="3238500" y="4232275"/>
          <p14:tracePt t="50434" x="3238500" y="4260850"/>
          <p14:tracePt t="50451" x="3238500" y="4314825"/>
          <p14:tracePt t="50468" x="3248025" y="4352925"/>
          <p14:tracePt t="50486" x="3260725" y="4416425"/>
          <p14:tracePt t="50502" x="3273425" y="4441825"/>
          <p14:tracePt t="50518" x="3273425" y="4460875"/>
          <p14:tracePt t="50535" x="3273425" y="4476750"/>
          <p14:tracePt t="50552" x="3273425" y="4492625"/>
          <p14:tracePt t="50567" x="3273425" y="4502150"/>
          <p14:tracePt t="50584" x="3273425" y="4511675"/>
          <p14:tracePt t="50601" x="3273425" y="4518025"/>
          <p14:tracePt t="50617" x="3282950" y="4518025"/>
          <p14:tracePt t="50635" x="3286125" y="4518025"/>
          <p14:tracePt t="50652" x="3292475" y="4518025"/>
          <p14:tracePt t="50672" x="3295650" y="4518025"/>
          <p14:tracePt t="50684" x="3302000" y="4514850"/>
          <p14:tracePt t="50701" x="3317875" y="4498975"/>
          <p14:tracePt t="50717" x="3317875" y="4486275"/>
          <p14:tracePt t="50735" x="3317875" y="4470400"/>
          <p14:tracePt t="50751" x="3317875" y="4454525"/>
          <p14:tracePt t="50768" x="3317875" y="4451350"/>
          <p14:tracePt t="50785" x="3317875" y="4445000"/>
          <p14:tracePt t="51201" x="3321050" y="4448175"/>
          <p14:tracePt t="51208" x="3327400" y="4451350"/>
          <p14:tracePt t="51218" x="3330575" y="4457700"/>
          <p14:tracePt t="51235" x="3352800" y="4476750"/>
          <p14:tracePt t="51251" x="3362325" y="4476750"/>
          <p14:tracePt t="51268" x="3365500" y="4476750"/>
          <p14:tracePt t="51285" x="3371850" y="4470400"/>
          <p14:tracePt t="51318" x="3403600" y="4400550"/>
          <p14:tracePt t="51351" x="3409950" y="4235450"/>
          <p14:tracePt t="51368" x="3409950" y="4143375"/>
          <p14:tracePt t="51385" x="3400425" y="4044950"/>
          <p14:tracePt t="51401" x="3381375" y="4006850"/>
          <p14:tracePt t="51418" x="3365500" y="3959225"/>
          <p14:tracePt t="51435" x="3346450" y="3895725"/>
          <p14:tracePt t="51452" x="3333750" y="3851275"/>
          <p14:tracePt t="51469" x="3317875" y="3819525"/>
          <p14:tracePt t="51486" x="3298825" y="3778250"/>
          <p14:tracePt t="51501" x="3286125" y="3752850"/>
          <p14:tracePt t="51518" x="3276600" y="3730625"/>
          <p14:tracePt t="51535" x="3254375" y="3714750"/>
          <p14:tracePt t="51551" x="3244850" y="3705225"/>
          <p14:tracePt t="51567" x="3235325" y="3689350"/>
          <p14:tracePt t="51584" x="3235325" y="3679825"/>
          <p14:tracePt t="51663" x="3228975" y="3683000"/>
          <p14:tracePt t="51670" x="3228975" y="3686175"/>
          <p14:tracePt t="51685" x="3228975" y="3702050"/>
          <p14:tracePt t="51701" x="3228975" y="3711575"/>
          <p14:tracePt t="51718" x="3228975" y="3733800"/>
          <p14:tracePt t="51735" x="3228975" y="3787775"/>
          <p14:tracePt t="51752" x="3228975" y="3816350"/>
          <p14:tracePt t="51769" x="3228975" y="3838575"/>
          <p14:tracePt t="51785" x="3228975" y="3867150"/>
          <p14:tracePt t="51802" x="3228975" y="3876675"/>
          <p14:tracePt t="51818" x="3228975" y="3886200"/>
          <p14:tracePt t="51834" x="3228975" y="3898900"/>
          <p14:tracePt t="51851" x="3228975" y="3914775"/>
          <p14:tracePt t="51886" x="3228975" y="3921125"/>
          <p14:tracePt t="51992" x="3228975" y="3924300"/>
          <p14:tracePt t="52777" x="3238500" y="3956050"/>
          <p14:tracePt t="52784" x="3257550" y="4006850"/>
          <p14:tracePt t="52790" x="3263900" y="4041775"/>
          <p14:tracePt t="52800" x="3270250" y="4092575"/>
          <p14:tracePt t="52818" x="3286125" y="4156075"/>
          <p14:tracePt t="52835" x="3286125" y="4225925"/>
          <p14:tracePt t="52851" x="3286125" y="4244975"/>
          <p14:tracePt t="52884" x="3286125" y="4289425"/>
          <p14:tracePt t="52918" x="3279775" y="4308475"/>
          <p14:tracePt t="52951" x="3273425" y="4308475"/>
          <p14:tracePt t="53019" x="3273425" y="4302125"/>
          <p14:tracePt t="53033" x="3273425" y="4298950"/>
          <p14:tracePt t="53040" x="3273425" y="4292600"/>
          <p14:tracePt t="53050" x="3273425" y="4289425"/>
          <p14:tracePt t="53067" x="3273425" y="4279900"/>
          <p14:tracePt t="53084" x="3273425" y="4257675"/>
          <p14:tracePt t="53101" x="3273425" y="4244975"/>
          <p14:tracePt t="53119" x="3273425" y="4210050"/>
          <p14:tracePt t="53135" x="3273425" y="4187825"/>
          <p14:tracePt t="53152" x="3273425" y="4171950"/>
          <p14:tracePt t="53168" x="3273425" y="4133850"/>
          <p14:tracePt t="53185" x="3273425" y="4111625"/>
          <p14:tracePt t="53201" x="3273425" y="4079875"/>
          <p14:tracePt t="53218" x="3273425" y="4054475"/>
          <p14:tracePt t="53234" x="3273425" y="4032250"/>
          <p14:tracePt t="53250" x="3273425" y="4022725"/>
          <p14:tracePt t="53268" x="3273425" y="4010025"/>
          <p14:tracePt t="53301" x="3273425" y="4003675"/>
          <p14:tracePt t="53318" x="3273425" y="4000500"/>
          <p14:tracePt t="53520" x="3273425" y="4041775"/>
          <p14:tracePt t="53527" x="3279775" y="4079875"/>
          <p14:tracePt t="53535" x="3286125" y="4127500"/>
          <p14:tracePt t="53552" x="3302000" y="4191000"/>
          <p14:tracePt t="53568" x="3321050" y="4248150"/>
          <p14:tracePt t="53584" x="3324225" y="4270375"/>
          <p14:tracePt t="53601" x="3336925" y="4279900"/>
          <p14:tracePt t="53634" x="3349625" y="4289425"/>
          <p14:tracePt t="53668" x="3355975" y="4289425"/>
          <p14:tracePt t="53705" x="3355975" y="4286250"/>
          <p14:tracePt t="53718" x="3355975" y="4283075"/>
          <p14:tracePt t="53734" x="3355975" y="4273550"/>
          <p14:tracePt t="54025" x="3362325" y="4235450"/>
          <p14:tracePt t="54032" x="3368675" y="4197350"/>
          <p14:tracePt t="54039" x="3368675" y="4149725"/>
          <p14:tracePt t="54051" x="3368675" y="4105275"/>
          <p14:tracePt t="54068" x="3368675" y="4025900"/>
          <p14:tracePt t="54084" x="3368675" y="4010025"/>
          <p14:tracePt t="54117" x="3368675" y="3990975"/>
          <p14:tracePt t="56488" x="3375025" y="3952875"/>
          <p14:tracePt t="56495" x="3384550" y="3892550"/>
          <p14:tracePt t="56502" x="3390900" y="3857625"/>
          <p14:tracePt t="56518" x="3390900" y="3762375"/>
          <p14:tracePt t="56534" x="3390900" y="3683000"/>
          <p14:tracePt t="56550" x="3406775" y="3571875"/>
          <p14:tracePt t="56567" x="3419475" y="3508375"/>
          <p14:tracePt t="56600" x="3549650" y="3384550"/>
          <p14:tracePt t="56635" x="4051300" y="3295650"/>
          <p14:tracePt t="56652" x="4670425" y="3317875"/>
          <p14:tracePt t="56669" x="5165725" y="3400425"/>
          <p14:tracePt t="56686" x="5873750" y="3638550"/>
          <p14:tracePt t="56702" x="6242050" y="3790950"/>
          <p14:tracePt t="56719" x="6461125" y="3898900"/>
          <p14:tracePt t="56735" x="6638925" y="3984625"/>
          <p14:tracePt t="56752" x="6794500" y="4086225"/>
          <p14:tracePt t="56768" x="6835775" y="4137025"/>
          <p14:tracePt t="56785" x="6848475" y="4159250"/>
          <p14:tracePt t="56801" x="6854825" y="4206875"/>
          <p14:tracePt t="56817" x="6845300" y="4238625"/>
          <p14:tracePt t="56834" x="6804025" y="4276725"/>
          <p14:tracePt t="56850" x="6711950" y="4352925"/>
          <p14:tracePt t="56867" x="6651625" y="4406900"/>
          <p14:tracePt t="56885" x="6591300" y="4460875"/>
          <p14:tracePt t="56901" x="6511925" y="4533900"/>
          <p14:tracePt t="56917" x="6470650" y="4572000"/>
          <p14:tracePt t="56934" x="6416675" y="4632325"/>
          <p14:tracePt t="56938" x="6394450" y="4673600"/>
          <p14:tracePt t="56951" x="6359525" y="4721225"/>
          <p14:tracePt t="56967" x="6330950" y="4778375"/>
          <p14:tracePt t="56984" x="6305550" y="4835525"/>
          <p14:tracePt t="57000" x="6286500" y="4899025"/>
          <p14:tracePt t="57017" x="6273800" y="4943475"/>
          <p14:tracePt t="57034" x="6273800" y="4987925"/>
          <p14:tracePt t="57051" x="6273800" y="5057775"/>
          <p14:tracePt t="57068" x="6273800" y="5118100"/>
          <p14:tracePt t="57084" x="6273800" y="5162550"/>
          <p14:tracePt t="57101" x="6289675" y="5226050"/>
          <p14:tracePt t="57117" x="6292850" y="5248275"/>
          <p14:tracePt t="57134" x="6299200" y="5270500"/>
          <p14:tracePt t="57151" x="6318250" y="5280025"/>
          <p14:tracePt t="57168" x="6327775" y="5280025"/>
          <p14:tracePt t="57184" x="6353175" y="5254625"/>
          <p14:tracePt t="57201" x="6384925" y="5197475"/>
          <p14:tracePt t="57217" x="6397625" y="5153025"/>
          <p14:tracePt t="57234" x="6410325" y="5114925"/>
          <p14:tracePt t="57251" x="6429375" y="5080000"/>
          <p14:tracePt t="57267" x="6429375" y="5051425"/>
          <p14:tracePt t="57284" x="6429375" y="5013325"/>
          <p14:tracePt t="57301" x="6429375" y="4953000"/>
          <p14:tracePt t="57318" x="6416675" y="4899025"/>
          <p14:tracePt t="57334" x="6403975" y="4835525"/>
          <p14:tracePt t="57351" x="6359525" y="4740275"/>
          <p14:tracePt t="57367" x="6315075" y="4670425"/>
          <p14:tracePt t="57384" x="6254750" y="4578350"/>
          <p14:tracePt t="57401" x="6175375" y="4457700"/>
          <p14:tracePt t="57418" x="6134100" y="4416425"/>
          <p14:tracePt t="57434" x="6086475" y="4371975"/>
          <p14:tracePt t="57451" x="6019800" y="4333875"/>
          <p14:tracePt t="57468" x="5975350" y="4321175"/>
          <p14:tracePt t="57485" x="5924550" y="4302125"/>
          <p14:tracePt t="57500" x="5880100" y="4289425"/>
          <p14:tracePt t="57517" x="5842000" y="4270375"/>
          <p14:tracePt t="57534" x="5803900" y="4257675"/>
          <p14:tracePt t="57550" x="5734050" y="4251325"/>
          <p14:tracePt t="57567" x="5673725" y="4251325"/>
          <p14:tracePt t="57584" x="5613400" y="4251325"/>
          <p14:tracePt t="57601" x="5527675" y="4254500"/>
          <p14:tracePt t="57617" x="5480050" y="4267200"/>
          <p14:tracePt t="57633" x="5435600" y="4286250"/>
          <p14:tracePt t="57650" x="5387975" y="4305300"/>
          <p14:tracePt t="57667" x="5362575" y="4318000"/>
          <p14:tracePt t="57684" x="5346700" y="4327525"/>
          <p14:tracePt t="57700" x="5324475" y="4349750"/>
          <p14:tracePt t="57717" x="5314950" y="4359275"/>
          <p14:tracePt t="57734" x="5299075" y="4371975"/>
          <p14:tracePt t="57750" x="5289550" y="4400550"/>
          <p14:tracePt t="57767" x="5270500" y="4425950"/>
          <p14:tracePt t="57784" x="5270500" y="4467225"/>
          <p14:tracePt t="57800" x="5270500" y="4489450"/>
          <p14:tracePt t="57817" x="5286375" y="4518025"/>
          <p14:tracePt t="57834" x="5308600" y="4556125"/>
          <p14:tracePt t="57850" x="5334000" y="4584700"/>
          <p14:tracePt t="57867" x="5372100" y="4613275"/>
          <p14:tracePt t="57884" x="5441950" y="4664075"/>
          <p14:tracePt t="57901" x="5502275" y="4718050"/>
          <p14:tracePt t="57917" x="5581650" y="4765675"/>
          <p14:tracePt t="57934" x="5724525" y="4841875"/>
          <p14:tracePt t="57951" x="5845175" y="4883150"/>
          <p14:tracePt t="57967" x="5975350" y="4911725"/>
          <p14:tracePt t="57984" x="6153150" y="4933950"/>
          <p14:tracePt t="58001" x="6226175" y="4933950"/>
          <p14:tracePt t="58017" x="6292850" y="4933950"/>
          <p14:tracePt t="58034" x="6419850" y="4933950"/>
          <p14:tracePt t="58051" x="6489700" y="4933950"/>
          <p14:tracePt t="58068" x="6550025" y="4933950"/>
          <p14:tracePt t="58085" x="6629400" y="4933950"/>
          <p14:tracePt t="58101" x="6683375" y="4930775"/>
          <p14:tracePt t="58118" x="6727825" y="4918075"/>
          <p14:tracePt t="58135" x="6778625" y="4892675"/>
          <p14:tracePt t="58150" x="6810375" y="4854575"/>
          <p14:tracePt t="58167" x="6835775" y="4806950"/>
          <p14:tracePt t="58184" x="6883400" y="4733925"/>
          <p14:tracePt t="58200" x="6911975" y="4667250"/>
          <p14:tracePt t="58218" x="6953250" y="4565650"/>
          <p14:tracePt t="58234" x="6978650" y="4387850"/>
          <p14:tracePt t="58251" x="6978650" y="4273550"/>
          <p14:tracePt t="58267" x="6978650" y="4114800"/>
          <p14:tracePt t="58284" x="6946900" y="3914775"/>
          <p14:tracePt t="58300" x="6908800" y="3822700"/>
          <p14:tracePt t="58317" x="6886575" y="3759200"/>
          <p14:tracePt t="58334" x="6842125" y="3663950"/>
          <p14:tracePt t="58350" x="6829425" y="3619500"/>
          <p14:tracePt t="58367" x="6816725" y="3594100"/>
          <p14:tracePt t="58384" x="6800850" y="3571875"/>
          <p14:tracePt t="58400" x="6784975" y="3556000"/>
          <p14:tracePt t="58417" x="6775450" y="3546475"/>
          <p14:tracePt t="58434" x="6762750" y="3533775"/>
          <p14:tracePt t="58450" x="6756400" y="3524250"/>
          <p14:tracePt t="58467" x="6753225" y="3517900"/>
          <p14:tracePt t="58484" x="6737350" y="3508375"/>
          <p14:tracePt t="58500" x="6727825" y="3508375"/>
          <p14:tracePt t="58517" x="6718300" y="3508375"/>
          <p14:tracePt t="58534" x="6702425" y="3508375"/>
          <p14:tracePt t="58551" x="6686550" y="3508375"/>
          <p14:tracePt t="58567" x="6683375" y="3508375"/>
          <p14:tracePt t="58584" x="6673850" y="3508375"/>
          <p14:tracePt t="58600" x="6667500" y="3508375"/>
          <p14:tracePt t="58617" x="6657975" y="3508375"/>
          <p14:tracePt t="58633" x="6638925" y="3508375"/>
          <p14:tracePt t="58650" x="6629400" y="3508375"/>
          <p14:tracePt t="58667" x="6619875" y="3508375"/>
          <p14:tracePt t="58684" x="6604000" y="3508375"/>
          <p14:tracePt t="58700" x="6588125" y="3508375"/>
          <p14:tracePt t="58717" x="6578600" y="3508375"/>
          <p14:tracePt t="58734" x="6562725" y="3498850"/>
          <p14:tracePt t="58750" x="6553200" y="3492500"/>
          <p14:tracePt t="58768" x="6534150" y="3482975"/>
          <p14:tracePt t="58784" x="6499225" y="3463925"/>
          <p14:tracePt t="58800" x="6457950" y="3438525"/>
          <p14:tracePt t="58817" x="6419850" y="3413125"/>
          <p14:tracePt t="58834" x="6327775" y="3368675"/>
          <p14:tracePt t="58850" x="6289675" y="3355975"/>
          <p14:tracePt t="58867" x="6251575" y="3343275"/>
          <p14:tracePt t="58884" x="6210300" y="3321050"/>
          <p14:tracePt t="58900" x="6184900" y="3302000"/>
          <p14:tracePt t="58917" x="6146800" y="3276600"/>
          <p14:tracePt t="58934" x="6080125" y="3228975"/>
          <p14:tracePt t="58951" x="6042025" y="3203575"/>
          <p14:tracePt t="58967" x="5994400" y="3162300"/>
          <p14:tracePt t="58970" x="5972175" y="3133725"/>
          <p14:tracePt t="58983" x="5883275" y="3006725"/>
          <p14:tracePt t="59000" x="5772150" y="2870200"/>
          <p14:tracePt t="59017" x="5594350" y="2701925"/>
          <p14:tracePt t="59034" x="5137150" y="2282825"/>
          <p14:tracePt t="59051" x="4711700" y="1971675"/>
          <p14:tracePt t="59069" x="4175125" y="1527175"/>
          <p14:tracePt t="59086" x="3943350" y="1381125"/>
          <p14:tracePt t="59101" x="3749675" y="1257300"/>
          <p14:tracePt t="59119" x="3505200" y="1095375"/>
          <p14:tracePt t="59134" x="3413125" y="1028700"/>
          <p14:tracePt t="59150" x="3336925" y="996950"/>
          <p14:tracePt t="59168" x="3305175" y="987425"/>
          <p14:tracePt t="59184" x="3276600" y="968375"/>
          <p14:tracePt t="59201" x="3267075" y="968375"/>
          <p14:tracePt t="59234" x="3349625" y="968375"/>
          <p14:tracePt t="59250" x="3432175" y="971550"/>
          <p14:tracePt t="59267" x="3495675" y="987425"/>
          <p14:tracePt t="59283" x="3540125" y="993775"/>
          <p14:tracePt t="59300" x="3549650" y="993775"/>
          <p14:tracePt t="59341" x="3546475" y="981075"/>
          <p14:tracePt t="59351" x="3540125" y="977900"/>
          <p14:tracePt t="59368" x="3517900" y="952500"/>
          <p14:tracePt t="59384" x="3400425" y="882650"/>
          <p14:tracePt t="59400" x="3232150" y="787400"/>
          <p14:tracePt t="59417" x="3032125" y="701675"/>
          <p14:tracePt t="59434" x="2730500" y="638175"/>
          <p14:tracePt t="59451" x="2555875" y="650875"/>
          <p14:tracePt t="59469" x="2397125" y="701675"/>
          <p14:tracePt t="59484" x="2339975" y="739775"/>
          <p14:tracePt t="59501" x="2276475" y="793750"/>
          <p14:tracePt t="59518" x="2216150" y="904875"/>
          <p14:tracePt t="59534" x="2117725" y="1092200"/>
          <p14:tracePt t="59550" x="2082800" y="1231900"/>
          <p14:tracePt t="59567" x="2038350" y="1397000"/>
          <p14:tracePt t="59583" x="2019300" y="1619250"/>
          <p14:tracePt t="59600" x="2019300" y="1743075"/>
          <p14:tracePt t="59618" x="2044700" y="1965325"/>
          <p14:tracePt t="59634" x="2060575" y="2095500"/>
          <p14:tracePt t="59650" x="2085975" y="2235200"/>
          <p14:tracePt t="59667" x="2101850" y="2330450"/>
          <p14:tracePt t="59683" x="2127250" y="2463800"/>
          <p14:tracePt t="59700" x="2143125" y="2540000"/>
          <p14:tracePt t="59718" x="2193925" y="2638425"/>
          <p14:tracePt t="59734" x="2235200" y="2686050"/>
          <p14:tracePt t="59751" x="2349500" y="2755900"/>
          <p14:tracePt t="59769" x="2578100" y="2854325"/>
          <p14:tracePt t="59784" x="2711450" y="2898775"/>
          <p14:tracePt t="59801" x="2819400" y="2933700"/>
          <p14:tracePt t="59818" x="2990850" y="2984500"/>
          <p14:tracePt t="59833" x="3076575" y="3009900"/>
          <p14:tracePt t="59850" x="3175000" y="3041650"/>
          <p14:tracePt t="59868" x="3362325" y="3067050"/>
          <p14:tracePt t="59884" x="3479800" y="3082925"/>
          <p14:tracePt t="59901" x="3619500" y="3101975"/>
          <p14:tracePt t="59918" x="3816350" y="3101975"/>
          <p14:tracePt t="59934" x="3908425" y="3101975"/>
          <p14:tracePt t="59950" x="4003675" y="3095625"/>
          <p14:tracePt t="59967" x="4178300" y="3079750"/>
          <p14:tracePt t="59983" x="4295775" y="3079750"/>
          <p14:tracePt t="60000" x="4397375" y="3079750"/>
          <p14:tracePt t="60018" x="4559300" y="3079750"/>
          <p14:tracePt t="60034" x="4632325" y="3079750"/>
          <p14:tracePt t="60051" x="4686300" y="3079750"/>
          <p14:tracePt t="60068" x="4718050" y="3079750"/>
          <p14:tracePt t="60084" x="4727575" y="3079750"/>
          <p14:tracePt t="60100" x="4733925" y="3079750"/>
          <p14:tracePt t="60117" x="4733925" y="3073400"/>
          <p14:tracePt t="60176" x="4733925" y="3070225"/>
          <p14:tracePt t="60183" x="4733925" y="3063875"/>
          <p14:tracePt t="60201" x="4727575" y="3048000"/>
          <p14:tracePt t="60218" x="4705350" y="3035300"/>
          <p14:tracePt t="60234" x="4683125" y="3016250"/>
          <p14:tracePt t="60251" x="4657725" y="2984500"/>
          <p14:tracePt t="60267" x="4613275" y="2940050"/>
          <p14:tracePt t="60283" x="4581525" y="2901950"/>
          <p14:tracePt t="60300" x="4556125" y="2876550"/>
          <p14:tracePt t="60318" x="4537075" y="2835275"/>
          <p14:tracePt t="60334" x="4521200" y="2825750"/>
          <p14:tracePt t="60350" x="4511675" y="2816225"/>
          <p14:tracePt t="60368" x="4498975" y="2800350"/>
          <p14:tracePt t="60384" x="4489450" y="2794000"/>
          <p14:tracePt t="60456" x="4483100" y="2794000"/>
          <p14:tracePt t="60553" x="4473575" y="2794000"/>
          <p14:tracePt t="60560" x="4467225" y="2790825"/>
          <p14:tracePt t="60568" x="4464050" y="2784475"/>
          <p14:tracePt t="60583" x="4454525" y="2774950"/>
          <p14:tracePt t="60600" x="4445000" y="2765425"/>
          <p14:tracePt t="60617" x="4406900" y="2743200"/>
          <p14:tracePt t="60633" x="4384675" y="2730500"/>
          <p14:tracePt t="60650" x="4352925" y="2717800"/>
          <p14:tracePt t="60667" x="4330700" y="2695575"/>
          <p14:tracePt t="60684" x="4321175" y="2686050"/>
          <p14:tracePt t="60700" x="4305300" y="2676525"/>
          <p14:tracePt t="60717" x="4292600" y="2667000"/>
          <p14:tracePt t="60734" x="4283075" y="2663825"/>
          <p14:tracePt t="60751" x="4276725" y="2663825"/>
          <p14:tracePt t="60784" x="4273550" y="2663825"/>
          <p14:tracePt t="60810" x="4267200" y="2657475"/>
          <p14:tracePt t="60818" x="4257675" y="2647950"/>
          <p14:tracePt t="60833" x="4244975" y="2641600"/>
          <p14:tracePt t="60850" x="4235450" y="2632075"/>
          <p14:tracePt t="60867" x="4222750" y="2616200"/>
          <p14:tracePt t="60884" x="4213225" y="2606675"/>
          <p14:tracePt t="60901" x="4206875" y="2606675"/>
          <p14:tracePt t="60934" x="4203700" y="2606675"/>
          <p14:tracePt t="60975" x="4197350" y="2606675"/>
          <p14:tracePt t="61047" x="4197350" y="2609850"/>
          <p14:tracePt t="61054" x="4197350" y="2613025"/>
          <p14:tracePt t="61067" x="4203700" y="2622550"/>
          <p14:tracePt t="61084" x="4213225" y="2632075"/>
          <p14:tracePt t="61100" x="4222750" y="2644775"/>
          <p14:tracePt t="61116" x="4229100" y="2663825"/>
          <p14:tracePt t="61133" x="4235450" y="2673350"/>
          <p14:tracePt t="61150" x="4235450" y="2682875"/>
          <p14:tracePt t="61168" x="4235450" y="2701925"/>
          <p14:tracePt t="61184" x="4235450" y="2708275"/>
          <p14:tracePt t="61268" x="4232275" y="2708275"/>
          <p14:tracePt t="61318" x="4232275" y="2705100"/>
          <p14:tracePt t="61332" x="4232275" y="2695575"/>
          <p14:tracePt t="61353" x="4232275" y="2692400"/>
          <p14:tracePt t="61359" x="4232275" y="2686050"/>
          <p14:tracePt t="61469" x="4232275" y="2682875"/>
          <p14:tracePt t="61474" x="4232275" y="2676525"/>
          <p14:tracePt t="61484" x="4232275" y="2673350"/>
          <p14:tracePt t="61500" x="4232275" y="2660650"/>
          <p14:tracePt t="61516" x="4232275" y="2647950"/>
          <p14:tracePt t="61533" x="4238625" y="2641600"/>
          <p14:tracePt t="61550" x="4248150" y="2638425"/>
          <p14:tracePt t="61567" x="4270375" y="2638425"/>
          <p14:tracePt t="61584" x="4289425" y="2638425"/>
          <p14:tracePt t="61600" x="4305300" y="2638425"/>
          <p14:tracePt t="61617" x="4327525" y="2638425"/>
          <p14:tracePt t="61633" x="4337050" y="2638425"/>
          <p14:tracePt t="61650" x="4346575" y="2638425"/>
          <p14:tracePt t="61695" x="4346575" y="2632075"/>
          <p14:tracePt t="65406" x="4384675" y="2641600"/>
          <p14:tracePt t="65413" x="4467225" y="2670175"/>
          <p14:tracePt t="65421" x="4562475" y="2698750"/>
          <p14:tracePt t="65434" x="4759325" y="2765425"/>
          <p14:tracePt t="65449" x="5016500" y="2854325"/>
          <p14:tracePt t="65474" x="5508625" y="3048000"/>
          <p14:tracePt t="65500" x="6337300" y="3324225"/>
          <p14:tracePt t="65535" x="7248525" y="3584575"/>
          <p14:tracePt t="65552" x="7477125" y="3673475"/>
          <p14:tracePt t="65569" x="7797800" y="3797300"/>
          <p14:tracePt t="65584" x="7966075" y="3863975"/>
          <p14:tracePt t="65600" x="8162925" y="3921125"/>
          <p14:tracePt t="65616" x="8305800" y="3956050"/>
          <p14:tracePt t="65633" x="8515350" y="3981450"/>
          <p14:tracePt t="65649" x="8632825" y="3997325"/>
          <p14:tracePt t="65667" x="8728075" y="3997325"/>
          <p14:tracePt t="65683" x="8845550" y="3997325"/>
          <p14:tracePt t="65700" x="8924925" y="3994150"/>
          <p14:tracePt t="65716" x="9010650" y="3978275"/>
          <p14:tracePt t="65733" x="9115425" y="3949700"/>
          <p14:tracePt t="65962" x="9109075" y="3263900"/>
          <p14:tracePt t="65972" x="9045575" y="3219450"/>
          <p14:tracePt t="65987" x="8909050" y="3136900"/>
          <p14:tracePt t="66000" x="8775700" y="3086100"/>
          <p14:tracePt t="66016" x="8632825" y="3041650"/>
          <p14:tracePt t="66050" x="8420100" y="2968625"/>
          <p14:tracePt t="66084" x="8210550" y="2921000"/>
          <p14:tracePt t="66100" x="8150225" y="2921000"/>
          <p14:tracePt t="66118" x="8054975" y="2921000"/>
          <p14:tracePt t="66133" x="7985125" y="2921000"/>
          <p14:tracePt t="66150" x="7924800" y="2921000"/>
          <p14:tracePt t="66166" x="7867650" y="2921000"/>
          <p14:tracePt t="66183" x="7804150" y="2921000"/>
          <p14:tracePt t="66199" x="7750175" y="2933700"/>
          <p14:tracePt t="66217" x="7689850" y="2933700"/>
          <p14:tracePt t="66234" x="7559675" y="2949575"/>
          <p14:tracePt t="66250" x="7473950" y="2965450"/>
          <p14:tracePt t="66267" x="7372350" y="2984500"/>
          <p14:tracePt t="66283" x="7305675" y="3022600"/>
          <p14:tracePt t="66299" x="7248525" y="3051175"/>
          <p14:tracePt t="66316" x="7181850" y="3079750"/>
          <p14:tracePt t="66333" x="7086600" y="3124200"/>
          <p14:tracePt t="66350" x="7016750" y="3171825"/>
          <p14:tracePt t="66368" x="6896100" y="3251200"/>
          <p14:tracePt t="66384" x="6781800" y="3311525"/>
          <p14:tracePt t="66400" x="6692900" y="3362325"/>
          <p14:tracePt t="66416" x="6632575" y="3416300"/>
          <p14:tracePt t="66433" x="6559550" y="3486150"/>
          <p14:tracePt t="66449" x="6515100" y="3536950"/>
          <p14:tracePt t="66466" x="6489700" y="3575050"/>
          <p14:tracePt t="66484" x="6442075" y="3641725"/>
          <p14:tracePt t="66500" x="6407150" y="3698875"/>
          <p14:tracePt t="66517" x="6388100" y="3790950"/>
          <p14:tracePt t="66533" x="6378575" y="3854450"/>
          <p14:tracePt t="66550" x="6378575" y="3924300"/>
          <p14:tracePt t="66566" x="6378575" y="4003675"/>
          <p14:tracePt t="66583" x="6400800" y="4149725"/>
          <p14:tracePt t="66599" x="6423025" y="4225925"/>
          <p14:tracePt t="66616" x="6435725" y="4279900"/>
          <p14:tracePt t="66632" x="6454775" y="4352925"/>
          <p14:tracePt t="66649" x="6467475" y="4406900"/>
          <p14:tracePt t="66667" x="6492875" y="4470400"/>
          <p14:tracePt t="66683" x="6505575" y="4508500"/>
          <p14:tracePt t="66699" x="6518275" y="4552950"/>
          <p14:tracePt t="66717" x="6537325" y="4594225"/>
          <p14:tracePt t="66733" x="6569075" y="4625975"/>
          <p14:tracePt t="66750" x="6594475" y="4657725"/>
          <p14:tracePt t="66768" x="6638925" y="4689475"/>
          <p14:tracePt t="66783" x="6648450" y="4699000"/>
          <p14:tracePt t="66800" x="6664325" y="4721225"/>
          <p14:tracePt t="66816" x="6692900" y="4756150"/>
          <p14:tracePt t="66833" x="6705600" y="4784725"/>
          <p14:tracePt t="66849" x="6715125" y="4810125"/>
          <p14:tracePt t="66868" x="6746875" y="4838700"/>
          <p14:tracePt t="66883" x="6769100" y="4854575"/>
          <p14:tracePt t="66900" x="6807200" y="4873625"/>
          <p14:tracePt t="66917" x="6864350" y="4905375"/>
          <p14:tracePt t="66933" x="6908800" y="4918075"/>
          <p14:tracePt t="66950" x="6965950" y="4933950"/>
          <p14:tracePt t="66966" x="7029450" y="4933950"/>
          <p14:tracePt t="66982" x="7080250" y="4940300"/>
          <p14:tracePt t="66999" x="7140575" y="4953000"/>
          <p14:tracePt t="67017" x="7235825" y="4953000"/>
          <p14:tracePt t="67034" x="7318375" y="4953000"/>
          <p14:tracePt t="67050" x="7381875" y="4940300"/>
          <p14:tracePt t="67067" x="7451725" y="4940300"/>
          <p14:tracePt t="67083" x="7512050" y="4940300"/>
          <p14:tracePt t="67100" x="7572375" y="4933950"/>
          <p14:tracePt t="67490" x="7588250" y="4905375"/>
          <p14:tracePt t="67496" x="7600950" y="4876800"/>
          <p14:tracePt t="67504" x="7616825" y="4838700"/>
          <p14:tracePt t="67517" x="7670800" y="4778375"/>
          <p14:tracePt t="67533" x="7708900" y="4740275"/>
          <p14:tracePt t="67550" x="7781925" y="4683125"/>
          <p14:tracePt t="67583" x="7943850" y="4505325"/>
          <p14:tracePt t="67616" x="8067675" y="4337050"/>
          <p14:tracePt t="67633" x="8096250" y="4270375"/>
          <p14:tracePt t="67649" x="8131175" y="4181475"/>
          <p14:tracePt t="67666" x="8137525" y="4064000"/>
          <p14:tracePt t="67683" x="8134350" y="4003675"/>
          <p14:tracePt t="67699" x="8102600" y="3968750"/>
          <p14:tracePt t="67717" x="8064500" y="3927475"/>
          <p14:tracePt t="67733" x="8026400" y="3908425"/>
          <p14:tracePt t="67750" x="7959725" y="3870325"/>
          <p14:tracePt t="67767" x="7823200" y="3829050"/>
          <p14:tracePt t="67783" x="7737475" y="3813175"/>
          <p14:tracePt t="67800" x="7651750" y="3790950"/>
          <p14:tracePt t="67816" x="7521575" y="3784600"/>
          <p14:tracePt t="67833" x="7426325" y="3784600"/>
          <p14:tracePt t="67849" x="7346950" y="3784600"/>
          <p14:tracePt t="67866" x="7261225" y="3784600"/>
          <p14:tracePt t="67883" x="7216775" y="3784600"/>
          <p14:tracePt t="67900" x="7172325" y="3784600"/>
          <p14:tracePt t="67917" x="7131050" y="3790950"/>
          <p14:tracePt t="67933" x="7099300" y="3810000"/>
          <p14:tracePt t="67950" x="7077075" y="3822700"/>
          <p14:tracePt t="67966" x="7032625" y="3838575"/>
          <p14:tracePt t="67983" x="7010400" y="3870325"/>
          <p14:tracePt t="68000" x="6978650" y="3902075"/>
          <p14:tracePt t="68017" x="6940550" y="4006850"/>
          <p14:tracePt t="68033" x="6918325" y="4079875"/>
          <p14:tracePt t="68050" x="6918325" y="4133850"/>
          <p14:tracePt t="68067" x="6943725" y="4241800"/>
          <p14:tracePt t="68083" x="6969125" y="4330700"/>
          <p14:tracePt t="68100" x="7007225" y="4410075"/>
          <p14:tracePt t="68116" x="7051675" y="4505325"/>
          <p14:tracePt t="68133" x="7080250" y="4572000"/>
          <p14:tracePt t="68150" x="7112000" y="4648200"/>
          <p14:tracePt t="68166" x="7165975" y="4778375"/>
          <p14:tracePt t="68183" x="7188200" y="4832350"/>
          <p14:tracePt t="68200" x="7200900" y="4876800"/>
          <p14:tracePt t="68217" x="7226300" y="4921250"/>
          <p14:tracePt t="68233" x="7235825" y="4943475"/>
          <p14:tracePt t="68249" x="7248525" y="4975225"/>
          <p14:tracePt t="68266" x="7261225" y="4994275"/>
          <p14:tracePt t="68283" x="7261225" y="5010150"/>
          <p14:tracePt t="68300" x="7261225" y="5019675"/>
          <p14:tracePt t="68316" x="7261225" y="5035550"/>
          <p14:tracePt t="68333" x="7261225" y="5045075"/>
          <p14:tracePt t="68350" x="7261225" y="5060950"/>
          <p14:tracePt t="68366" x="7261225" y="5064125"/>
          <p14:tracePt t="68399" x="7261225" y="5070475"/>
          <p14:tracePt t="68602" x="7261225" y="5073650"/>
          <p14:tracePt t="68609" x="7261225" y="5080000"/>
          <p14:tracePt t="68616" x="7261225" y="5083175"/>
          <p14:tracePt t="68633" x="7261225" y="5092700"/>
          <p14:tracePt t="68649" x="7261225" y="5105400"/>
          <p14:tracePt t="68651" x="7264400" y="5114925"/>
          <p14:tracePt t="68666" x="7280275" y="5124450"/>
          <p14:tracePt t="68683" x="7289800" y="5133975"/>
          <p14:tracePt t="68701" x="7312025" y="5149850"/>
          <p14:tracePt t="68716" x="7334250" y="5165725"/>
          <p14:tracePt t="68733" x="7362825" y="5172075"/>
          <p14:tracePt t="68751" x="7410450" y="5172075"/>
          <p14:tracePt t="68766" x="7432675" y="5172075"/>
          <p14:tracePt t="68783" x="7467600" y="5172075"/>
          <p14:tracePt t="68799" x="7493000" y="5156200"/>
          <p14:tracePt t="68816" x="7543800" y="5118100"/>
          <p14:tracePt t="68833" x="7581900" y="5051425"/>
          <p14:tracePt t="68850" x="7629525" y="4914900"/>
          <p14:tracePt t="68866" x="7673975" y="4803775"/>
          <p14:tracePt t="68883" x="7705725" y="4692650"/>
          <p14:tracePt t="68900" x="7747000" y="4556125"/>
          <p14:tracePt t="68916" x="7762875" y="4483100"/>
          <p14:tracePt t="68932" x="7775575" y="4397375"/>
          <p14:tracePt t="68950" x="7785100" y="4279900"/>
          <p14:tracePt t="68966" x="7785100" y="4229100"/>
          <p14:tracePt t="68983" x="7785100" y="4206875"/>
          <p14:tracePt t="69001" x="7785100" y="4184650"/>
          <p14:tracePt t="69017" x="7785100" y="4175125"/>
          <p14:tracePt t="69050" x="7785100" y="4168775"/>
          <p14:tracePt t="69079" x="7785100" y="41656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0"/>
            <a:ext cx="8901113" cy="661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28"/>
    </mc:Choice>
    <mc:Fallback>
      <p:transition spd="slow" advTm="3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11" x="7737475" y="4114800"/>
          <p14:tracePt t="3519" x="7635875" y="4022725"/>
          <p14:tracePt t="3525" x="7508875" y="3908425"/>
          <p14:tracePt t="3539" x="7165975" y="3632200"/>
          <p14:tracePt t="3561" x="6496050" y="3092450"/>
          <p14:tracePt t="3578" x="6007100" y="2765425"/>
          <p14:tracePt t="3597" x="5441950" y="2378075"/>
          <p14:tracePt t="3625" x="4981575" y="2095500"/>
          <p14:tracePt t="3658" x="4632325" y="1898650"/>
          <p14:tracePt t="3676" x="4413250" y="1806575"/>
          <p14:tracePt t="3692" x="4279900" y="1752600"/>
          <p14:tracePt t="3845" x="4276725" y="1752600"/>
          <p14:tracePt t="3853" x="4270375" y="1752600"/>
          <p14:tracePt t="3860" x="4267200" y="1752600"/>
          <p14:tracePt t="4189" x="4213225" y="1752600"/>
          <p14:tracePt t="4196" x="4143375" y="1758950"/>
          <p14:tracePt t="4206" x="4095750" y="1758950"/>
          <p14:tracePt t="4224" x="3984625" y="1781175"/>
          <p14:tracePt t="4240" x="3927475" y="1793875"/>
          <p14:tracePt t="4256" x="3879850" y="1822450"/>
          <p14:tracePt t="4273" x="3841750" y="1873250"/>
          <p14:tracePt t="4305" x="3797300" y="2133600"/>
          <p14:tracePt t="4340" x="3879850" y="2565400"/>
          <p14:tracePt t="4359" x="4000500" y="2816225"/>
          <p14:tracePt t="4375" x="4133850" y="3009900"/>
          <p14:tracePt t="4392" x="4267200" y="3168650"/>
          <p14:tracePt t="4406" x="4454525" y="3375025"/>
          <p14:tracePt t="4423" x="4702175" y="3625850"/>
          <p14:tracePt t="4440" x="4787900" y="3708400"/>
          <p14:tracePt t="4458" x="4870450" y="3794125"/>
          <p14:tracePt t="4472" x="4895850" y="3816350"/>
          <p14:tracePt t="4489" x="4911725" y="3841750"/>
          <p14:tracePt t="4506" x="4943475" y="3854450"/>
          <p14:tracePt t="4522" x="4991100" y="3854450"/>
          <p14:tracePt t="4539" x="5022850" y="3844925"/>
          <p14:tracePt t="4556" x="5051425" y="3825875"/>
          <p14:tracePt t="4573" x="5076825" y="3790950"/>
          <p14:tracePt t="4589" x="5089525" y="3746500"/>
          <p14:tracePt t="4607" x="5089525" y="3686175"/>
          <p14:tracePt t="4623" x="5057775" y="3594100"/>
          <p14:tracePt t="4640" x="5010150" y="3524250"/>
          <p14:tracePt t="4657" x="4962525" y="3441700"/>
          <p14:tracePt t="4673" x="4883150" y="3270250"/>
          <p14:tracePt t="4689" x="4841875" y="3181350"/>
          <p14:tracePt t="4705" x="4813300" y="3101975"/>
          <p14:tracePt t="4722" x="4737100" y="2949575"/>
          <p14:tracePt t="4739" x="4657725" y="2825750"/>
          <p14:tracePt t="4756" x="4575175" y="2701925"/>
          <p14:tracePt t="4773" x="4467225" y="2565400"/>
          <p14:tracePt t="4790" x="4394200" y="2441575"/>
          <p14:tracePt t="4806" x="4346575" y="2349500"/>
          <p14:tracePt t="4823" x="4286250" y="2263775"/>
          <p14:tracePt t="4839" x="4260850" y="2225675"/>
          <p14:tracePt t="4855" x="4216400" y="2174875"/>
          <p14:tracePt t="4873" x="4171950" y="2108200"/>
          <p14:tracePt t="4889" x="4130675" y="2066925"/>
          <p14:tracePt t="4907" x="4105275" y="2035175"/>
          <p14:tracePt t="4923" x="4067175" y="2000250"/>
          <p14:tracePt t="4940" x="4057650" y="1987550"/>
          <p14:tracePt t="4956" x="4051300" y="1978025"/>
          <p14:tracePt t="4972" x="4051300" y="1968500"/>
          <p14:tracePt t="6073" x="4044950" y="2000250"/>
          <p14:tracePt t="6080" x="4029075" y="2051050"/>
          <p14:tracePt t="6089" x="4013200" y="2089150"/>
          <p14:tracePt t="6106" x="3943350" y="2200275"/>
          <p14:tracePt t="6122" x="3886200" y="2279650"/>
          <p14:tracePt t="6139" x="3810000" y="2374900"/>
          <p14:tracePt t="6173" x="3679825" y="2597150"/>
          <p14:tracePt t="6207" x="3549650" y="2860675"/>
          <p14:tracePt t="6224" x="3521075" y="2936875"/>
          <p14:tracePt t="6240" x="3482975" y="3006725"/>
          <p14:tracePt t="6256" x="3463925" y="3079750"/>
          <p14:tracePt t="6272" x="3441700" y="3136900"/>
          <p14:tracePt t="6289" x="3429000" y="3190875"/>
          <p14:tracePt t="6306" x="3387725" y="3276600"/>
          <p14:tracePt t="6322" x="3365500" y="3321050"/>
          <p14:tracePt t="6339" x="3336925" y="3387725"/>
          <p14:tracePt t="6357" x="3295650" y="3473450"/>
          <p14:tracePt t="6373" x="3276600" y="3517900"/>
          <p14:tracePt t="6390" x="3263900" y="3556000"/>
          <p14:tracePt t="6406" x="3244850" y="3606800"/>
          <p14:tracePt t="6422" x="3232150" y="3641725"/>
          <p14:tracePt t="6439" x="3213100" y="3667125"/>
          <p14:tracePt t="6456" x="3194050" y="3708400"/>
          <p14:tracePt t="6473" x="3184525" y="3717925"/>
          <p14:tracePt t="6490" x="3181350" y="3727450"/>
          <p14:tracePt t="6507" x="3181350" y="3733800"/>
          <p14:tracePt t="9860" x="3200400" y="3746500"/>
          <p14:tracePt t="9867" x="3228975" y="3759200"/>
          <p14:tracePt t="9874" x="3270250" y="3775075"/>
          <p14:tracePt t="9888" x="3378200" y="3810000"/>
          <p14:tracePt t="9905" x="3562350" y="3816350"/>
          <p14:tracePt t="9923" x="3765550" y="3825875"/>
          <p14:tracePt t="9940" x="4121150" y="3844925"/>
          <p14:tracePt t="9972" x="4378325" y="3879850"/>
          <p14:tracePt t="10005" x="4591050" y="3952875"/>
          <p14:tracePt t="10022" x="4670425" y="3990975"/>
          <p14:tracePt t="10039" x="4794250" y="4032250"/>
          <p14:tracePt t="10055" x="4918075" y="4073525"/>
          <p14:tracePt t="10072" x="5016500" y="4117975"/>
          <p14:tracePt t="10089" x="5105400" y="4175125"/>
          <p14:tracePt t="10106" x="5156200" y="4225925"/>
          <p14:tracePt t="10122" x="5187950" y="4251325"/>
          <p14:tracePt t="10124" x="5216525" y="4267200"/>
          <p14:tracePt t="10138" x="5257800" y="4314825"/>
          <p14:tracePt t="10155" x="5327650" y="4371975"/>
          <p14:tracePt t="10172" x="5397500" y="4410075"/>
          <p14:tracePt t="10189" x="5464175" y="4464050"/>
          <p14:tracePt t="10206" x="5489575" y="4486275"/>
          <p14:tracePt t="10223" x="5508625" y="4518025"/>
          <p14:tracePt t="10239" x="5524500" y="4552950"/>
          <p14:tracePt t="10255" x="5530850" y="4584700"/>
          <p14:tracePt t="10271" x="5530850" y="4606925"/>
          <p14:tracePt t="10288" x="5530850" y="4645025"/>
          <p14:tracePt t="10305" x="5530850" y="4667250"/>
          <p14:tracePt t="10322" x="5530850" y="4683125"/>
          <p14:tracePt t="10339" x="5527675" y="4699000"/>
          <p14:tracePt t="10356" x="5518150" y="4708525"/>
          <p14:tracePt t="10374" x="5476875" y="4730750"/>
          <p14:tracePt t="10389" x="5454650" y="4743450"/>
          <p14:tracePt t="10406" x="5422900" y="4756150"/>
          <p14:tracePt t="10422" x="5407025" y="4765675"/>
          <p14:tracePt t="10438" x="5384800" y="4787900"/>
          <p14:tracePt t="10455" x="5356225" y="4800600"/>
          <p14:tracePt t="10473" x="5267325" y="4813300"/>
          <p14:tracePt t="10489" x="5184775" y="4813300"/>
          <p14:tracePt t="10505" x="5099050" y="4800600"/>
          <p14:tracePt t="10523" x="4972050" y="4752975"/>
          <p14:tracePt t="10539" x="4905375" y="4724400"/>
          <p14:tracePt t="10555" x="4835525" y="4686300"/>
          <p14:tracePt t="10572" x="4705350" y="4610100"/>
          <p14:tracePt t="10589" x="4625975" y="4572000"/>
          <p14:tracePt t="10605" x="4546600" y="4514850"/>
          <p14:tracePt t="10623" x="4445000" y="4438650"/>
          <p14:tracePt t="10639" x="4406900" y="4413250"/>
          <p14:tracePt t="10656" x="4365625" y="4378325"/>
          <p14:tracePt t="10673" x="4343400" y="4349750"/>
          <p14:tracePt t="10689" x="4337050" y="4340225"/>
          <p14:tracePt t="10705" x="4337050" y="4327525"/>
          <p14:tracePt t="10722" x="4337050" y="4321175"/>
          <p14:tracePt t="10796" x="4337050" y="4314825"/>
          <p14:tracePt t="10803" x="4340225" y="4314825"/>
          <p14:tracePt t="10809" x="4343400" y="4314825"/>
          <p14:tracePt t="10823" x="4349750" y="4314825"/>
          <p14:tracePt t="10839" x="4356100" y="4314825"/>
          <p14:tracePt t="10910" x="4359275" y="4314825"/>
          <p14:tracePt t="10917" x="4365625" y="4314825"/>
          <p14:tracePt t="10924" x="4368800" y="4311650"/>
          <p14:tracePt t="10939" x="4397375" y="4298950"/>
          <p14:tracePt t="10956" x="4473575" y="4286250"/>
          <p14:tracePt t="10973" x="4660900" y="4251325"/>
          <p14:tracePt t="10989" x="4756150" y="4241800"/>
          <p14:tracePt t="11005" x="4838700" y="4235450"/>
          <p14:tracePt t="11022" x="4924425" y="4235450"/>
          <p14:tracePt t="11038" x="4956175" y="4235450"/>
          <p14:tracePt t="11055" x="4984750" y="4235450"/>
          <p14:tracePt t="11073" x="5016500" y="4235450"/>
          <p14:tracePt t="11089" x="5038725" y="4229100"/>
          <p14:tracePt t="11106" x="5051425" y="4229100"/>
          <p14:tracePt t="11122" x="5060950" y="4229100"/>
          <p14:tracePt t="11165" x="5057775" y="4229100"/>
          <p14:tracePt t="11173" x="5054600" y="4229100"/>
          <p14:tracePt t="11188" x="5041900" y="4229100"/>
          <p14:tracePt t="11205" x="5016500" y="4229100"/>
          <p14:tracePt t="11223" x="4968875" y="4229100"/>
          <p14:tracePt t="11239" x="4924425" y="4222750"/>
          <p14:tracePt t="11256" x="4860925" y="4216400"/>
          <p14:tracePt t="11273" x="4737100" y="4216400"/>
          <p14:tracePt t="11289" x="4683125" y="4216400"/>
          <p14:tracePt t="11305" x="4648200" y="4219575"/>
          <p14:tracePt t="11322" x="4603750" y="4235450"/>
          <p14:tracePt t="11339" x="4568825" y="4241800"/>
          <p14:tracePt t="11355" x="4530725" y="4241800"/>
          <p14:tracePt t="11373" x="4467225" y="4241800"/>
          <p14:tracePt t="11389" x="4432300" y="4241800"/>
          <p14:tracePt t="11406" x="4410075" y="4241800"/>
          <p14:tracePt t="11422" x="4391025" y="4241800"/>
          <p14:tracePt t="11439" x="4381500" y="4241800"/>
          <p14:tracePt t="11456" x="4371975" y="4241800"/>
          <p14:tracePt t="11472" x="4356100" y="4241800"/>
          <p14:tracePt t="11489" x="4333875" y="4241800"/>
          <p14:tracePt t="11506" x="4311650" y="4241800"/>
          <p14:tracePt t="11522" x="4279900" y="4241800"/>
          <p14:tracePt t="11539" x="4270375" y="4241800"/>
          <p14:tracePt t="11556" x="4260850" y="4241800"/>
          <p14:tracePt t="11572" x="4244975" y="4241800"/>
          <p14:tracePt t="11589" x="4232275" y="4235450"/>
          <p14:tracePt t="11605" x="4210050" y="4229100"/>
          <p14:tracePt t="11622" x="4168775" y="4222750"/>
          <p14:tracePt t="11639" x="4146550" y="4222750"/>
          <p14:tracePt t="11656" x="4124325" y="4222750"/>
          <p14:tracePt t="11672" x="4108450" y="4222750"/>
          <p14:tracePt t="11689" x="4098925" y="4222750"/>
          <p14:tracePt t="11780" x="4102100" y="4222750"/>
          <p14:tracePt t="11787" x="4105275" y="4222750"/>
          <p14:tracePt t="11794" x="4117975" y="4222750"/>
          <p14:tracePt t="11806" x="4143375" y="4225925"/>
          <p14:tracePt t="11822" x="4238625" y="4257675"/>
          <p14:tracePt t="11839" x="4346575" y="4289425"/>
          <p14:tracePt t="11855" x="4457700" y="4324350"/>
          <p14:tracePt t="11872" x="4505325" y="4349750"/>
          <p14:tracePt t="11888" x="4524375" y="4359275"/>
          <p14:tracePt t="11906" x="4533900" y="4359275"/>
          <p14:tracePt t="11922" x="4537075" y="4359275"/>
          <p14:tracePt t="11939" x="4537075" y="4365625"/>
          <p14:tracePt t="11972" x="4537075" y="4368800"/>
          <p14:tracePt t="11989" x="4537075" y="4375150"/>
          <p14:tracePt t="12005" x="4527550" y="4375150"/>
          <p14:tracePt t="12022" x="4479925" y="4375150"/>
          <p14:tracePt t="12039" x="4445000" y="4381500"/>
          <p14:tracePt t="12056" x="4422775" y="4381500"/>
          <p14:tracePt t="12072" x="4387850" y="4381500"/>
          <p14:tracePt t="12089" x="4378325" y="4381500"/>
          <p14:tracePt t="12106" x="4368800" y="4381500"/>
          <p14:tracePt t="12138" x="4410075" y="4381500"/>
          <p14:tracePt t="12156" x="4527550" y="4359275"/>
          <p14:tracePt t="12172" x="4835525" y="4270375"/>
          <p14:tracePt t="12189" x="5070475" y="4203700"/>
          <p14:tracePt t="12207" x="5387975" y="4089400"/>
          <p14:tracePt t="12222" x="5553075" y="4013200"/>
          <p14:tracePt t="12239" x="5667375" y="3962400"/>
          <p14:tracePt t="12257" x="5807075" y="3895725"/>
          <p14:tracePt t="12272" x="5892800" y="3863975"/>
          <p14:tracePt t="12288" x="5959475" y="3841750"/>
          <p14:tracePt t="12305" x="6013450" y="3829050"/>
          <p14:tracePt t="12322" x="6118225" y="3829050"/>
          <p14:tracePt t="12338" x="6188075" y="3829050"/>
          <p14:tracePt t="12357" x="6267450" y="3829050"/>
          <p14:tracePt t="12372" x="6311900" y="3822700"/>
          <p14:tracePt t="12389" x="6330950" y="3822700"/>
          <p14:tracePt t="12405" x="6346825" y="3822700"/>
          <p14:tracePt t="12422" x="6369050" y="3819525"/>
          <p14:tracePt t="12438" x="6378575" y="3819525"/>
          <p14:tracePt t="12457" x="6394450" y="3813175"/>
          <p14:tracePt t="12473" x="6407150" y="3813175"/>
          <p14:tracePt t="12489" x="6416675" y="3813175"/>
          <p14:tracePt t="12600" x="6416675" y="3810000"/>
          <p14:tracePt t="12607" x="6423025" y="3803650"/>
          <p14:tracePt t="12623" x="6429375" y="3781425"/>
          <p14:tracePt t="12639" x="6429375" y="3711575"/>
          <p14:tracePt t="12656" x="6397625" y="3546475"/>
          <p14:tracePt t="12672" x="6315075" y="3387725"/>
          <p14:tracePt t="12688" x="6143625" y="3114675"/>
          <p14:tracePt t="12706" x="5924550" y="2730500"/>
          <p14:tracePt t="12723" x="5765800" y="2457450"/>
          <p14:tracePt t="12739" x="5613400" y="2247900"/>
          <p14:tracePt t="12758" x="5432425" y="1933575"/>
          <p14:tracePt t="12775" x="5343525" y="1828800"/>
          <p14:tracePt t="12790" x="5270500" y="1755775"/>
          <p14:tracePt t="12806" x="5172075" y="1679575"/>
          <p14:tracePt t="12822" x="5133975" y="1660525"/>
          <p14:tracePt t="12838" x="5086350" y="1631950"/>
          <p14:tracePt t="12856" x="5013325" y="1612900"/>
          <p14:tracePt t="12872" x="4940300" y="1606550"/>
          <p14:tracePt t="12889" x="4873625" y="1606550"/>
          <p14:tracePt t="12906" x="4775200" y="1609725"/>
          <p14:tracePt t="12923" x="4711700" y="1625600"/>
          <p14:tracePt t="12939" x="4667250" y="1631950"/>
          <p14:tracePt t="12956" x="4597400" y="1631950"/>
          <p14:tracePt t="12972" x="4537075" y="1631950"/>
          <p14:tracePt t="12988" x="4476750" y="1631950"/>
          <p14:tracePt t="13006" x="4378325" y="1619250"/>
          <p14:tracePt t="13022" x="4295775" y="1609725"/>
          <p14:tracePt t="13039" x="4178300" y="1593850"/>
          <p14:tracePt t="13056" x="4048125" y="1593850"/>
          <p14:tracePt t="13072" x="3978275" y="1593850"/>
          <p14:tracePt t="13088" x="3917950" y="1593850"/>
          <p14:tracePt t="13105" x="3806825" y="1612900"/>
          <p14:tracePt t="13121" x="3733800" y="1628775"/>
          <p14:tracePt t="13138" x="3673475" y="1635125"/>
          <p14:tracePt t="13156" x="3609975" y="1641475"/>
          <p14:tracePt t="13171" x="3565525" y="1641475"/>
          <p14:tracePt t="13188" x="3536950" y="1654175"/>
          <p14:tracePt t="13205" x="3495675" y="1654175"/>
          <p14:tracePt t="13222" x="3473450" y="1654175"/>
          <p14:tracePt t="13238" x="3444875" y="1660525"/>
          <p14:tracePt t="13256" x="3416300" y="1663700"/>
          <p14:tracePt t="13271" x="3406775" y="1670050"/>
          <p14:tracePt t="13289" x="3390900" y="1679575"/>
          <p14:tracePt t="13306" x="3378200" y="1679575"/>
          <p14:tracePt t="13322" x="3365500" y="1679575"/>
          <p14:tracePt t="13339" x="3362325" y="1679575"/>
          <p14:tracePt t="13377" x="3368675" y="1679575"/>
          <p14:tracePt t="13388" x="3378200" y="1679575"/>
          <p14:tracePt t="13405" x="3435350" y="1685925"/>
          <p14:tracePt t="13421" x="3489325" y="1692275"/>
          <p14:tracePt t="13438" x="3584575" y="1717675"/>
          <p14:tracePt t="13455" x="3717925" y="1733550"/>
          <p14:tracePt t="13471" x="3781425" y="1749425"/>
          <p14:tracePt t="13488" x="3819525" y="1762125"/>
          <p14:tracePt t="13505" x="3867150" y="1762125"/>
          <p14:tracePt t="13522" x="3886200" y="1762125"/>
          <p14:tracePt t="13538" x="3895725" y="1762125"/>
          <p14:tracePt t="13556" x="3911600" y="1762125"/>
          <p14:tracePt t="13572" x="3921125" y="1762125"/>
          <p14:tracePt t="13589" x="3927475" y="1762125"/>
          <p14:tracePt t="13605" x="3927475" y="1758950"/>
          <p14:tracePt t="13622" x="3927475" y="1752600"/>
          <p14:tracePt t="13638" x="3924300" y="1743075"/>
          <p14:tracePt t="13643" x="3921125" y="1739900"/>
          <p14:tracePt t="13655" x="3908425" y="1724025"/>
          <p14:tracePt t="13672" x="3898900" y="1714500"/>
          <p14:tracePt t="13689" x="3889375" y="1704975"/>
          <p14:tracePt t="13706" x="3851275" y="1685925"/>
          <p14:tracePt t="13722" x="3790950" y="1651000"/>
          <p14:tracePt t="13739" x="3724275" y="1622425"/>
          <p14:tracePt t="13755" x="3667125" y="1584325"/>
          <p14:tracePt t="13772" x="3641725" y="1571625"/>
          <p14:tracePt t="13788" x="3613150" y="1558925"/>
          <p14:tracePt t="13805" x="3597275" y="1539875"/>
          <p14:tracePt t="13822" x="3587750" y="1533525"/>
          <p14:tracePt t="13838" x="3571875" y="1530350"/>
          <p14:tracePt t="13877" x="3581400" y="1524000"/>
          <p14:tracePt t="13889" x="3606800" y="1524000"/>
          <p14:tracePt t="13905" x="3822700" y="1536700"/>
          <p14:tracePt t="13921" x="4057650" y="1606550"/>
          <p14:tracePt t="13938" x="4327525" y="1704975"/>
          <p14:tracePt t="13956" x="4610100" y="1797050"/>
          <p14:tracePt t="13972" x="4733925" y="1860550"/>
          <p14:tracePt t="13990" x="4845050" y="1936750"/>
          <p14:tracePt t="14006" x="4895850" y="1981200"/>
          <p14:tracePt t="14022" x="4927600" y="2019300"/>
          <p14:tracePt t="14039" x="4968875" y="2060575"/>
          <p14:tracePt t="14055" x="5153025" y="2146300"/>
          <p14:tracePt t="14071" x="5308600" y="2222500"/>
          <p14:tracePt t="14089" x="5486400" y="2305050"/>
          <p14:tracePt t="14105" x="5727700" y="2425700"/>
          <p14:tracePt t="14122" x="5873750" y="2498725"/>
          <p14:tracePt t="14140" x="6146800" y="2603500"/>
          <p14:tracePt t="14156" x="6321425" y="2647950"/>
          <p14:tracePt t="14173" x="6508750" y="2686050"/>
          <p14:tracePt t="14188" x="6680200" y="2714625"/>
          <p14:tracePt t="14205" x="6861175" y="2746375"/>
          <p14:tracePt t="14221" x="6969125" y="2771775"/>
          <p14:tracePt t="14238" x="7042150" y="2787650"/>
          <p14:tracePt t="14255" x="7134225" y="2816225"/>
          <p14:tracePt t="14272" x="7191375" y="2828925"/>
          <p14:tracePt t="14289" x="7251700" y="2835275"/>
          <p14:tracePt t="14306" x="7312025" y="2835275"/>
          <p14:tracePt t="14322" x="7356475" y="2835275"/>
          <p14:tracePt t="14338" x="7378700" y="2835275"/>
          <p14:tracePt t="14355" x="7413625" y="2835275"/>
          <p14:tracePt t="14371" x="7423150" y="2835275"/>
          <p14:tracePt t="14389" x="7432675" y="2841625"/>
          <p14:tracePt t="14406" x="7432675" y="2854325"/>
          <p14:tracePt t="14422" x="7432675" y="2870200"/>
          <p14:tracePt t="14439" x="7432675" y="2879725"/>
          <p14:tracePt t="14455" x="7432675" y="2895600"/>
          <p14:tracePt t="14472" x="7432675" y="2905125"/>
          <p14:tracePt t="14489" x="7432675" y="2921000"/>
          <p14:tracePt t="14505" x="7432675" y="2940050"/>
          <p14:tracePt t="14522" x="7423150" y="2962275"/>
          <p14:tracePt t="14539" x="7413625" y="2994025"/>
          <p14:tracePt t="14555" x="7359650" y="3048000"/>
          <p14:tracePt t="14572" x="7308850" y="3098800"/>
          <p14:tracePt t="14590" x="7219950" y="3209925"/>
          <p14:tracePt t="14605" x="7146925" y="3273425"/>
          <p14:tracePt t="14622" x="7077075" y="3321050"/>
          <p14:tracePt t="14639" x="7004050" y="3384550"/>
          <p14:tracePt t="14655" x="6880225" y="3505200"/>
          <p14:tracePt t="14671" x="6740525" y="3603625"/>
          <p14:tracePt t="14689" x="6521450" y="3733800"/>
          <p14:tracePt t="14706" x="6362700" y="3825875"/>
          <p14:tracePt t="14722" x="6203950" y="3927475"/>
          <p14:tracePt t="14739" x="5940425" y="4089400"/>
          <p14:tracePt t="14755" x="5727700" y="4184650"/>
          <p14:tracePt t="14773" x="5499100" y="4273550"/>
          <p14:tracePt t="14789" x="5130800" y="4410075"/>
          <p14:tracePt t="14806" x="4921250" y="4486275"/>
          <p14:tracePt t="14823" x="4733925" y="4540250"/>
          <p14:tracePt t="14839" x="4483100" y="4625975"/>
          <p14:tracePt t="14855" x="4330700" y="4670425"/>
          <p14:tracePt t="14872" x="4210050" y="4695825"/>
          <p14:tracePt t="14889" x="4076700" y="4718050"/>
          <p14:tracePt t="14905" x="4025900" y="4718050"/>
          <p14:tracePt t="14921" x="3997325" y="4718050"/>
          <p14:tracePt t="14938" x="3968750" y="4714875"/>
          <p14:tracePt t="15161" x="4010025" y="4676775"/>
          <p14:tracePt t="15167" x="4076700" y="4613275"/>
          <p14:tracePt t="15175" x="4152900" y="4537075"/>
          <p14:tracePt t="15189" x="4270375" y="4410075"/>
          <p14:tracePt t="15205" x="4375150" y="4311650"/>
          <p14:tracePt t="15221" x="4460875" y="4235450"/>
          <p14:tracePt t="15255" x="4575175" y="4121150"/>
          <p14:tracePt t="15289" x="4619625" y="4048125"/>
          <p14:tracePt t="15305" x="4635500" y="4025900"/>
          <p14:tracePt t="15321" x="4654550" y="3994150"/>
          <p14:tracePt t="15338" x="4679950" y="3949700"/>
          <p14:tracePt t="15354" x="4699000" y="3911600"/>
          <p14:tracePt t="15371" x="4711700" y="3883025"/>
          <p14:tracePt t="15389" x="4711700" y="3841750"/>
          <p14:tracePt t="15404" x="4711700" y="3825875"/>
          <p14:tracePt t="15421" x="4702175" y="3810000"/>
          <p14:tracePt t="15438" x="4683125" y="3800475"/>
          <p14:tracePt t="15455" x="4673600" y="3800475"/>
          <p14:tracePt t="15472" x="4651375" y="3800475"/>
          <p14:tracePt t="15489" x="4581525" y="3781425"/>
          <p14:tracePt t="15506" x="4505325" y="3765550"/>
          <p14:tracePt t="15522" x="4397375" y="3740150"/>
          <p14:tracePt t="15539" x="4187825" y="3714750"/>
          <p14:tracePt t="15556" x="4048125" y="3698875"/>
          <p14:tracePt t="15571" x="3956050" y="3698875"/>
          <p14:tracePt t="15588" x="3790950" y="3711575"/>
          <p14:tracePt t="15604" x="3705225" y="3727450"/>
          <p14:tracePt t="15621" x="3635375" y="3762375"/>
          <p14:tracePt t="15639" x="3543300" y="3800475"/>
          <p14:tracePt t="15655" x="3476625" y="3829050"/>
          <p14:tracePt t="15672" x="3409950" y="3851275"/>
          <p14:tracePt t="15675" x="3390900" y="3863975"/>
          <p14:tracePt t="15689" x="3352800" y="3876675"/>
          <p14:tracePt t="15705" x="3330575" y="3895725"/>
          <p14:tracePt t="15721" x="3305175" y="3905250"/>
          <p14:tracePt t="15738" x="3289300" y="3921125"/>
          <p14:tracePt t="15754" x="3273425" y="3949700"/>
          <p14:tracePt t="15771" x="3241675" y="3975100"/>
          <p14:tracePt t="15788" x="3216275" y="4019550"/>
          <p14:tracePt t="15804" x="3200400" y="4035425"/>
          <p14:tracePt t="15822" x="3190875" y="4044950"/>
          <p14:tracePt t="15839" x="3175000" y="4060825"/>
          <p14:tracePt t="15855" x="3165475" y="4076700"/>
          <p14:tracePt t="15872" x="3165475" y="4086225"/>
          <p14:tracePt t="15888" x="3146425" y="4114800"/>
          <p14:tracePt t="15904" x="3140075" y="4143375"/>
          <p14:tracePt t="15922" x="3130550" y="4165600"/>
          <p14:tracePt t="15939" x="3124200" y="4222750"/>
          <p14:tracePt t="15955" x="3124200" y="4267200"/>
          <p14:tracePt t="15972" x="3124200" y="4308475"/>
          <p14:tracePt t="15988" x="3146425" y="4391025"/>
          <p14:tracePt t="16005" x="3194050" y="4460875"/>
          <p14:tracePt t="16021" x="3279775" y="4556125"/>
          <p14:tracePt t="16038" x="3435350" y="4667250"/>
          <p14:tracePt t="16055" x="3517900" y="4733925"/>
          <p14:tracePt t="16072" x="3600450" y="4791075"/>
          <p14:tracePt t="16089" x="3794125" y="4860925"/>
          <p14:tracePt t="16105" x="3933825" y="4886325"/>
          <p14:tracePt t="16122" x="4095750" y="4905375"/>
          <p14:tracePt t="16138" x="4371975" y="4924425"/>
          <p14:tracePt t="16155" x="4498975" y="4924425"/>
          <p14:tracePt t="16172" x="4635500" y="4924425"/>
          <p14:tracePt t="16174" x="4683125" y="4924425"/>
          <p14:tracePt t="16188" x="4762500" y="4924425"/>
          <p14:tracePt t="16205" x="4835525" y="4924425"/>
          <p14:tracePt t="16222" x="4908550" y="4918075"/>
          <p14:tracePt t="16239" x="5076825" y="4876800"/>
          <p14:tracePt t="16255" x="5156200" y="4838700"/>
          <p14:tracePt t="16272" x="5213350" y="4800600"/>
          <p14:tracePt t="16288" x="5267325" y="4733925"/>
          <p14:tracePt t="16304" x="5280025" y="4702175"/>
          <p14:tracePt t="16321" x="5289550" y="4686300"/>
          <p14:tracePt t="16338" x="5289550" y="4670425"/>
          <p14:tracePt t="16354" x="5289550" y="4660900"/>
          <p14:tracePt t="16388" x="5289550" y="4657725"/>
          <p14:tracePt t="16405" x="5280025" y="4657725"/>
          <p14:tracePt t="16422" x="5270500" y="4657725"/>
          <p14:tracePt t="16439" x="5229225" y="4651375"/>
          <p14:tracePt t="16455" x="5219700" y="4651375"/>
          <p14:tracePt t="16472" x="5210175" y="4651375"/>
          <p14:tracePt t="16488" x="5191125" y="4651375"/>
          <p14:tracePt t="16505" x="5181600" y="4651375"/>
          <p14:tracePt t="16523" x="5165725" y="4648200"/>
          <p14:tracePt t="16538" x="5156200" y="4641850"/>
          <p14:tracePt t="16555" x="5140325" y="4635500"/>
          <p14:tracePt t="16572" x="5130800" y="4635500"/>
          <p14:tracePt t="16588" x="5111750" y="4632325"/>
          <p14:tracePt t="16604" x="5080000" y="4632325"/>
          <p14:tracePt t="16622" x="4991100" y="4619625"/>
          <p14:tracePt t="16639" x="4854575" y="4610100"/>
          <p14:tracePt t="16656" x="4648200" y="4591050"/>
          <p14:tracePt t="16673" x="4330700" y="4591050"/>
          <p14:tracePt t="16689" x="4191000" y="4591050"/>
          <p14:tracePt t="16705" x="4076700" y="4591050"/>
          <p14:tracePt t="16721" x="4003675" y="4591050"/>
          <p14:tracePt t="16738" x="3956050" y="4591050"/>
          <p14:tracePt t="16754" x="3927475" y="4591050"/>
          <p14:tracePt t="16771" x="3905250" y="4591050"/>
          <p14:tracePt t="16788" x="3863975" y="4591050"/>
          <p14:tracePt t="16806" x="3841750" y="4591050"/>
          <p14:tracePt t="16823" x="3822700" y="4591050"/>
          <p14:tracePt t="16839" x="3813175" y="4587875"/>
          <p14:tracePt t="16855" x="3813175" y="4578350"/>
          <p14:tracePt t="16872" x="3813175" y="4572000"/>
          <p14:tracePt t="16887" x="3819525" y="4568825"/>
          <p14:tracePt t="17416" x="3810000" y="4511675"/>
          <p14:tracePt t="17422" x="3790950" y="4429125"/>
          <p14:tracePt t="17429" x="3771900" y="4359275"/>
          <p14:tracePt t="17437" x="3756025" y="4267200"/>
          <p14:tracePt t="17455" x="3689350" y="4079875"/>
          <p14:tracePt t="17472" x="3568700" y="3838575"/>
          <p14:tracePt t="17505" x="3381375" y="3521075"/>
          <p14:tracePt t="17542" x="3111500" y="3117850"/>
          <p14:tracePt t="17557" x="2962275" y="2895600"/>
          <p14:tracePt t="17572" x="2895600" y="2794000"/>
          <p14:tracePt t="17588" x="2832100" y="2670175"/>
          <p14:tracePt t="17606" x="2781300" y="2568575"/>
          <p14:tracePt t="17622" x="2730500" y="2473325"/>
          <p14:tracePt t="17639" x="2705100" y="2435225"/>
          <p14:tracePt t="17655" x="2670175" y="2387600"/>
          <p14:tracePt t="17672" x="2622550" y="2301875"/>
          <p14:tracePt t="17688" x="2584450" y="2244725"/>
          <p14:tracePt t="17705" x="2559050" y="2197100"/>
          <p14:tracePt t="17721" x="2527300" y="2139950"/>
          <p14:tracePt t="17738" x="2514600" y="2117725"/>
          <p14:tracePt t="17755" x="2501900" y="2092325"/>
          <p14:tracePt t="17772" x="2457450" y="2047875"/>
          <p14:tracePt t="17789" x="2435225" y="2019300"/>
          <p14:tracePt t="17806" x="2403475" y="2000250"/>
          <p14:tracePt t="17822" x="2368550" y="1981200"/>
          <p14:tracePt t="17838" x="2336800" y="1968500"/>
          <p14:tracePt t="17854" x="2305050" y="1952625"/>
          <p14:tracePt t="17871" x="2244725" y="1952625"/>
          <p14:tracePt t="17887" x="2200275" y="1952625"/>
          <p14:tracePt t="17905" x="2127250" y="1968500"/>
          <p14:tracePt t="17922" x="1993900" y="1993900"/>
          <p14:tracePt t="17939" x="1911350" y="2000250"/>
          <p14:tracePt t="17955" x="1838325" y="2016125"/>
          <p14:tracePt t="17972" x="1749425" y="2022475"/>
          <p14:tracePt t="17989" x="1685925" y="2044700"/>
          <p14:tracePt t="18006" x="1622425" y="2051050"/>
          <p14:tracePt t="18022" x="1552575" y="2070100"/>
          <p14:tracePt t="18038" x="1514475" y="2082800"/>
          <p14:tracePt t="18056" x="1473200" y="2114550"/>
          <p14:tracePt t="18072" x="1428750" y="2159000"/>
          <p14:tracePt t="18088" x="1403350" y="2206625"/>
          <p14:tracePt t="18105" x="1368425" y="2254250"/>
          <p14:tracePt t="18122" x="1343025" y="2305050"/>
          <p14:tracePt t="18137" x="1330325" y="2327275"/>
          <p14:tracePt t="18154" x="1320800" y="2349500"/>
          <p14:tracePt t="18171" x="1289050" y="2406650"/>
          <p14:tracePt t="18187" x="1276350" y="2454275"/>
          <p14:tracePt t="18205" x="1260475" y="2508250"/>
          <p14:tracePt t="18221" x="1241425" y="2581275"/>
          <p14:tracePt t="18238" x="1241425" y="2632075"/>
          <p14:tracePt t="18255" x="1235075" y="2676525"/>
          <p14:tracePt t="18271" x="1235075" y="2740025"/>
          <p14:tracePt t="18288" x="1235075" y="2781300"/>
          <p14:tracePt t="18306" x="1228725" y="2825750"/>
          <p14:tracePt t="18322" x="1228725" y="2882900"/>
          <p14:tracePt t="18338" x="1228725" y="2911475"/>
          <p14:tracePt t="18355" x="1228725" y="2955925"/>
          <p14:tracePt t="18371" x="1250950" y="3019425"/>
          <p14:tracePt t="18388" x="1263650" y="3063875"/>
          <p14:tracePt t="18404" x="1270000" y="3086100"/>
          <p14:tracePt t="18421" x="1270000" y="3127375"/>
          <p14:tracePt t="18438" x="1270000" y="3143250"/>
          <p14:tracePt t="18454" x="1279525" y="3152775"/>
          <p14:tracePt t="18472" x="1295400" y="3178175"/>
          <p14:tracePt t="18488" x="1323975" y="3203575"/>
          <p14:tracePt t="18505" x="1346200" y="3222625"/>
          <p14:tracePt t="18521" x="1390650" y="3244850"/>
          <p14:tracePt t="18538" x="1412875" y="3257550"/>
          <p14:tracePt t="18554" x="1444625" y="3257550"/>
          <p14:tracePt t="18571" x="1470025" y="3257550"/>
          <p14:tracePt t="18588" x="1498600" y="3248025"/>
          <p14:tracePt t="18606" x="1558925" y="3209925"/>
          <p14:tracePt t="18622" x="1584325" y="3184525"/>
          <p14:tracePt t="18638" x="1616075" y="3152775"/>
          <p14:tracePt t="18655" x="1625600" y="3143250"/>
          <p14:tracePt t="18671" x="1641475" y="3127375"/>
          <p14:tracePt t="18688" x="1641475" y="3117850"/>
          <p14:tracePt t="18705" x="1641475" y="3101975"/>
          <p14:tracePt t="19127" x="1616075" y="3146425"/>
          <p14:tracePt t="19135" x="1577975" y="3232150"/>
          <p14:tracePt t="19142" x="1530350" y="3336925"/>
          <p14:tracePt t="19155" x="1463675" y="3524250"/>
          <p14:tracePt t="19171" x="1428750" y="3702050"/>
          <p14:tracePt t="19188" x="1390650" y="3886200"/>
          <p14:tracePt t="19206" x="1346200" y="4076700"/>
          <p14:tracePt t="19237" x="1320800" y="4311650"/>
          <p14:tracePt t="19271" x="1314450" y="4556125"/>
          <p14:tracePt t="19288" x="1314450" y="4638675"/>
          <p14:tracePt t="19306" x="1314450" y="4778375"/>
          <p14:tracePt t="19322" x="1314450" y="4838700"/>
          <p14:tracePt t="19338" x="1314450" y="4899025"/>
          <p14:tracePt t="19354" x="1314450" y="4991100"/>
          <p14:tracePt t="19371" x="1314450" y="5051425"/>
          <p14:tracePt t="19388" x="1314450" y="5105400"/>
          <p14:tracePt t="19405" x="1314450" y="5165725"/>
          <p14:tracePt t="19421" x="1314450" y="5210175"/>
          <p14:tracePt t="19437" x="1314450" y="5232400"/>
          <p14:tracePt t="19456" x="1314450" y="5280025"/>
          <p14:tracePt t="19472" x="1323975" y="5305425"/>
          <p14:tracePt t="19488" x="1333500" y="5334000"/>
          <p14:tracePt t="19505" x="1352550" y="5368925"/>
          <p14:tracePt t="19521" x="1365250" y="5400675"/>
          <p14:tracePt t="19537" x="1371600" y="5410200"/>
          <p14:tracePt t="19555" x="1374775" y="5422900"/>
          <p14:tracePt t="19571" x="1374775" y="5429250"/>
          <p14:tracePt t="19588" x="1381125" y="5429250"/>
          <p14:tracePt t="19605" x="1397000" y="5403850"/>
          <p14:tracePt t="19621" x="1409700" y="5365750"/>
          <p14:tracePt t="19638" x="1425575" y="5343525"/>
          <p14:tracePt t="19655" x="1431925" y="5327650"/>
          <p14:tracePt t="19671" x="1431925" y="5311775"/>
          <p14:tracePt t="19704" x="1431925" y="5308600"/>
          <p14:tracePt t="19721" x="1431925" y="5302250"/>
          <p14:tracePt t="19738" x="1425575" y="5292725"/>
          <p14:tracePt t="19755" x="1403350" y="5267325"/>
          <p14:tracePt t="19771" x="1390650" y="5235575"/>
          <p14:tracePt t="19787" x="1377950" y="5191125"/>
          <p14:tracePt t="19805" x="1352550" y="5133975"/>
          <p14:tracePt t="19821" x="1343025" y="5111750"/>
          <p14:tracePt t="19837" x="1330325" y="5092700"/>
          <p14:tracePt t="19854" x="1314450" y="5073650"/>
          <p14:tracePt t="19871" x="1298575" y="5064125"/>
          <p14:tracePt t="19888" x="1289050" y="5054600"/>
          <p14:tracePt t="19904" x="1263650" y="5032375"/>
          <p14:tracePt t="19921" x="1231900" y="5019675"/>
          <p14:tracePt t="19937" x="1209675" y="5019675"/>
          <p14:tracePt t="19955" x="1168400" y="5019675"/>
          <p14:tracePt t="19972" x="1149350" y="5019675"/>
          <p14:tracePt t="19988" x="1117600" y="5019675"/>
          <p14:tracePt t="20005" x="1082675" y="5026025"/>
          <p14:tracePt t="20022" x="1054100" y="5045075"/>
          <p14:tracePt t="20038" x="1038225" y="5051425"/>
          <p14:tracePt t="20055" x="1016000" y="5051425"/>
          <p14:tracePt t="20071" x="1006475" y="5051425"/>
          <p14:tracePt t="20088" x="996950" y="5060950"/>
          <p14:tracePt t="20105" x="996950" y="5067300"/>
          <p14:tracePt t="20122" x="996950" y="5070475"/>
          <p14:tracePt t="20211" x="996950" y="5064125"/>
          <p14:tracePt t="20219" x="996950" y="5060950"/>
          <p14:tracePt t="20226" x="996950" y="5054600"/>
          <p14:tracePt t="20237" x="996950" y="5051425"/>
          <p14:tracePt t="20255" x="996950" y="5029200"/>
          <p14:tracePt t="20272" x="990600" y="5026025"/>
          <p14:tracePt t="20288" x="981075" y="5016500"/>
          <p14:tracePt t="20292" x="977900" y="5016500"/>
          <p14:tracePt t="20305" x="962025" y="5010150"/>
          <p14:tracePt t="20321" x="952500" y="5006975"/>
          <p14:tracePt t="20337" x="942975" y="5006975"/>
          <p14:tracePt t="20354" x="936625" y="5006975"/>
          <p14:tracePt t="20390" x="933450" y="5006975"/>
          <p14:tracePt t="20405" x="917575" y="5006975"/>
          <p14:tracePt t="20422" x="914400" y="5006975"/>
          <p14:tracePt t="20438" x="908050" y="5006975"/>
          <p14:tracePt t="20513" x="911225" y="5006975"/>
          <p14:tracePt t="20519" x="927100" y="5006975"/>
          <p14:tracePt t="20526" x="936625" y="5000625"/>
          <p14:tracePt t="20538" x="942975" y="4994275"/>
          <p14:tracePt t="20555" x="962025" y="4984750"/>
          <p14:tracePt t="20572" x="977900" y="4978400"/>
          <p14:tracePt t="20676" x="971550" y="4978400"/>
          <p14:tracePt t="20683" x="965200" y="4978400"/>
          <p14:tracePt t="20690" x="962025" y="4978400"/>
          <p14:tracePt t="20705" x="952500" y="4978400"/>
          <p14:tracePt t="20721" x="942975" y="4978400"/>
          <p14:tracePt t="20738" x="933450" y="4978400"/>
          <p14:tracePt t="20754" x="911225" y="4975225"/>
          <p14:tracePt t="20771" x="901700" y="4975225"/>
          <p14:tracePt t="20789" x="889000" y="4975225"/>
          <p14:tracePt t="20840" x="889000" y="4968875"/>
          <p14:tracePt t="20847" x="889000" y="4965700"/>
          <p14:tracePt t="20855" x="889000" y="4959350"/>
          <p14:tracePt t="20871" x="917575" y="4946650"/>
          <p14:tracePt t="20888" x="984250" y="4921250"/>
          <p14:tracePt t="20904" x="1012825" y="4911725"/>
          <p14:tracePt t="20921" x="1028700" y="4911725"/>
          <p14:tracePt t="20937" x="1044575" y="4911725"/>
          <p14:tracePt t="20954" x="1076325" y="4911725"/>
          <p14:tracePt t="20971" x="1120775" y="4911725"/>
          <p14:tracePt t="20988" x="1244600" y="4946650"/>
          <p14:tracePt t="21004" x="1320800" y="4968875"/>
          <p14:tracePt t="21021" x="1377950" y="4991100"/>
          <p14:tracePt t="21038" x="1435100" y="5013325"/>
          <p14:tracePt t="21055" x="1457325" y="5026025"/>
          <p14:tracePt t="21071" x="1495425" y="5032375"/>
          <p14:tracePt t="21089" x="1549400" y="5032375"/>
          <p14:tracePt t="21105" x="1593850" y="5032375"/>
          <p14:tracePt t="21121" x="1631950" y="5032375"/>
          <p14:tracePt t="21139" x="1651000" y="5032375"/>
          <p14:tracePt t="21154" x="1660525" y="5032375"/>
          <p14:tracePt t="21171" x="1666875" y="5032375"/>
          <p14:tracePt t="21403" x="1657350" y="5038725"/>
          <p14:tracePt t="21411" x="1647825" y="5045075"/>
          <p14:tracePt t="21421" x="1635125" y="5048250"/>
          <p14:tracePt t="21438" x="1609725" y="5064125"/>
          <p14:tracePt t="21454" x="1600200" y="5073650"/>
          <p14:tracePt t="21471" x="1587500" y="5089525"/>
          <p14:tracePt t="21488" x="1574800" y="5105400"/>
          <p14:tracePt t="21504" x="1558925" y="5114925"/>
          <p14:tracePt t="21521" x="1549400" y="5124450"/>
          <p14:tracePt t="21538" x="1533525" y="5146675"/>
          <p14:tracePt t="21555" x="1524000" y="5156200"/>
          <p14:tracePt t="21571" x="1508125" y="5165725"/>
          <p14:tracePt t="21587" x="1492250" y="5184775"/>
          <p14:tracePt t="21604" x="1492250" y="5191125"/>
          <p14:tracePt t="21621" x="1489075" y="5194300"/>
          <p14:tracePt t="21638" x="1479550" y="5207000"/>
          <p14:tracePt t="21654" x="1463675" y="5216525"/>
          <p14:tracePt t="21672" x="1454150" y="5219700"/>
          <p14:tracePt t="21688" x="1447800" y="5235575"/>
          <p14:tracePt t="21704" x="1444625" y="5235575"/>
          <p14:tracePt t="21721" x="1438275" y="5241925"/>
          <p14:tracePt t="21738" x="1428750" y="5245100"/>
          <p14:tracePt t="21754" x="1412875" y="5251450"/>
          <p14:tracePt t="21771" x="1406525" y="5260975"/>
          <p14:tracePt t="21788" x="1397000" y="5276850"/>
          <p14:tracePt t="21804" x="1397000" y="5289550"/>
          <p14:tracePt t="21821" x="1387475" y="5299075"/>
          <p14:tracePt t="21825" x="1387475" y="5305425"/>
          <p14:tracePt t="21838" x="1387475" y="5314950"/>
          <p14:tracePt t="21854" x="1387475" y="5321300"/>
          <p14:tracePt t="21932" x="1390650" y="5318125"/>
          <p14:tracePt t="21939" x="1393825" y="5311775"/>
          <p14:tracePt t="21954" x="1431925" y="5302250"/>
          <p14:tracePt t="21971" x="1470025" y="5267325"/>
          <p14:tracePt t="21987" x="1546225" y="5248275"/>
          <p14:tracePt t="22004" x="1590675" y="5235575"/>
          <p14:tracePt t="22021" x="1635125" y="5229225"/>
          <p14:tracePt t="22037" x="1701800" y="5216525"/>
          <p14:tracePt t="22054" x="1797050" y="5200650"/>
          <p14:tracePt t="22071" x="1946275" y="5191125"/>
          <p14:tracePt t="22088" x="2152650" y="5191125"/>
          <p14:tracePt t="22105" x="2279650" y="5191125"/>
          <p14:tracePt t="22121" x="2339975" y="5194300"/>
          <p14:tracePt t="22137" x="2387600" y="5207000"/>
          <p14:tracePt t="22154" x="2413000" y="5207000"/>
          <p14:tracePt t="22171" x="2422525" y="5213350"/>
          <p14:tracePt t="22188" x="2435225" y="5213350"/>
          <p14:tracePt t="22204" x="2463800" y="5213350"/>
          <p14:tracePt t="22222" x="2492375" y="5213350"/>
          <p14:tracePt t="22238" x="2527300" y="5219700"/>
          <p14:tracePt t="22255" x="2536825" y="5219700"/>
          <p14:tracePt t="22271" x="2546350" y="5219700"/>
          <p14:tracePt t="22624" x="2552700" y="5219700"/>
          <p14:tracePt t="22630" x="2555875" y="5219700"/>
          <p14:tracePt t="22638" x="2562225" y="5219700"/>
          <p14:tracePt t="22655" x="2565400" y="5222875"/>
          <p14:tracePt t="22672" x="2574925" y="5222875"/>
          <p14:tracePt t="22688" x="2574925" y="5229225"/>
          <p14:tracePt t="22755" x="2581275" y="5229225"/>
          <p14:tracePt t="22771" x="2597150" y="5229225"/>
          <p14:tracePt t="22788" x="2609850" y="5232400"/>
          <p14:tracePt t="22805" x="2619375" y="5238750"/>
          <p14:tracePt t="22822" x="2635250" y="5241925"/>
          <p14:tracePt t="22837" x="2651125" y="5248275"/>
          <p14:tracePt t="22854" x="2657475" y="5248275"/>
          <p14:tracePt t="22888" x="2660650" y="5248275"/>
          <p14:tracePt t="22894" x="2667000" y="5257800"/>
          <p14:tracePt t="22904" x="2670175" y="5257800"/>
          <p14:tracePt t="22922" x="2679700" y="5264150"/>
          <p14:tracePt t="22938" x="2695575" y="5270500"/>
          <p14:tracePt t="22955" x="2717800" y="5270500"/>
          <p14:tracePt t="22971" x="2781300" y="5280025"/>
          <p14:tracePt t="22987" x="2835275" y="5280025"/>
          <p14:tracePt t="23004" x="2886075" y="5280025"/>
          <p14:tracePt t="23022" x="2965450" y="5280025"/>
          <p14:tracePt t="23038" x="3035300" y="5276850"/>
          <p14:tracePt t="23054" x="3175000" y="5260975"/>
          <p14:tracePt t="23072" x="3409950" y="5197475"/>
          <p14:tracePt t="23088" x="3552825" y="5168900"/>
          <p14:tracePt t="23104" x="3683000" y="5133975"/>
          <p14:tracePt t="23121" x="3860800" y="5108575"/>
          <p14:tracePt t="23138" x="3978275" y="5092700"/>
          <p14:tracePt t="23155" x="4105275" y="5076825"/>
          <p14:tracePt t="23171" x="4362450" y="5038725"/>
          <p14:tracePt t="23188" x="4594225" y="5000625"/>
          <p14:tracePt t="23205" x="4864100" y="4949825"/>
          <p14:tracePt t="23222" x="5238750" y="4889500"/>
          <p14:tracePt t="23239" x="5422900" y="4854575"/>
          <p14:tracePt t="23254" x="5565775" y="4826000"/>
          <p14:tracePt t="23271" x="5705475" y="4819650"/>
          <p14:tracePt t="23287" x="5765800" y="4819650"/>
          <p14:tracePt t="23304" x="5819775" y="4835525"/>
          <p14:tracePt t="23321" x="5899150" y="4892675"/>
          <p14:tracePt t="23338" x="5911850" y="4905375"/>
          <p14:tracePt t="23722" x="6000750" y="4911725"/>
          <p14:tracePt t="23728" x="6092825" y="4921250"/>
          <p14:tracePt t="23738" x="6153150" y="4930775"/>
          <p14:tracePt t="23754" x="6305550" y="4946650"/>
          <p14:tracePt t="23788" x="6788150" y="5060950"/>
          <p14:tracePt t="23822" x="7581900" y="5184775"/>
          <p14:tracePt t="23839" x="7766050" y="5203825"/>
          <p14:tracePt t="23855" x="7924800" y="5203825"/>
          <p14:tracePt t="23870" x="8058150" y="5184775"/>
          <p14:tracePt t="23887" x="8089900" y="5178425"/>
          <p14:tracePt t="23905" x="8112125" y="5178425"/>
          <p14:tracePt t="23921" x="8121650" y="5178425"/>
          <p14:tracePt t="23937" x="8121650" y="5172075"/>
          <p14:tracePt t="23954" x="8121650" y="5162550"/>
          <p14:tracePt t="23971" x="8112125" y="5149850"/>
          <p14:tracePt t="23987" x="8074025" y="5111750"/>
          <p14:tracePt t="24004" x="8020050" y="5041900"/>
          <p14:tracePt t="24020" x="7912100" y="4914900"/>
          <p14:tracePt t="24037" x="7788275" y="4752975"/>
          <p14:tracePt t="24054" x="7658100" y="4603750"/>
          <p14:tracePt t="24071" x="7515225" y="4445000"/>
          <p14:tracePt t="24087" x="7378700" y="4333875"/>
          <p14:tracePt t="24104" x="7207250" y="4222750"/>
          <p14:tracePt t="24121" x="6921500" y="4089400"/>
          <p14:tracePt t="24138" x="6765925" y="4025900"/>
          <p14:tracePt t="24155" x="6645275" y="3990975"/>
          <p14:tracePt t="24170" x="6438900" y="3911600"/>
          <p14:tracePt t="24187" x="6194425" y="3771900"/>
          <p14:tracePt t="24206" x="5572125" y="3476625"/>
          <p14:tracePt t="24221" x="5133975" y="3368675"/>
          <p14:tracePt t="24239" x="4762500" y="3317875"/>
          <p14:tracePt t="24256" x="4343400" y="3324225"/>
          <p14:tracePt t="24270" x="4133850" y="3381375"/>
          <p14:tracePt t="24288" x="3965575" y="3467100"/>
          <p14:tracePt t="24304" x="3829050" y="3536950"/>
          <p14:tracePt t="24321" x="3708400" y="3609975"/>
          <p14:tracePt t="24338" x="3660775" y="3644900"/>
          <p14:tracePt t="24355" x="3613150" y="3673475"/>
          <p14:tracePt t="24371" x="3543300" y="3743325"/>
          <p14:tracePt t="24387" x="3495675" y="3813175"/>
          <p14:tracePt t="24404" x="3444875" y="3905250"/>
          <p14:tracePt t="24421" x="3413125" y="4038600"/>
          <p14:tracePt t="24437" x="3413125" y="4130675"/>
          <p14:tracePt t="24454" x="3413125" y="4235450"/>
          <p14:tracePt t="24471" x="3413125" y="4365625"/>
          <p14:tracePt t="24488" x="3413125" y="4422775"/>
          <p14:tracePt t="24505" x="3422650" y="4460875"/>
          <p14:tracePt t="24521" x="3441700" y="4540250"/>
          <p14:tracePt t="24537" x="3463925" y="4594225"/>
          <p14:tracePt t="24554" x="3508375" y="4654550"/>
          <p14:tracePt t="24571" x="3667125" y="4797425"/>
          <p14:tracePt t="24587" x="3794125" y="4895850"/>
          <p14:tracePt t="24604" x="3889375" y="4981575"/>
          <p14:tracePt t="24621" x="4019550" y="5127625"/>
          <p14:tracePt t="24637" x="4146550" y="5248275"/>
          <p14:tracePt t="24655" x="4365625" y="5356225"/>
          <p14:tracePt t="24671" x="4530725" y="5384800"/>
          <p14:tracePt t="24687" x="4733925" y="5384800"/>
          <p14:tracePt t="24705" x="4984750" y="5384800"/>
          <p14:tracePt t="24720" x="5178425" y="5384800"/>
          <p14:tracePt t="24737" x="5349875" y="5384800"/>
          <p14:tracePt t="24755" x="5676900" y="5384800"/>
          <p14:tracePt t="24771" x="5848350" y="5384800"/>
          <p14:tracePt t="24788" x="6057900" y="5349875"/>
          <p14:tracePt t="24805" x="6296025" y="5267325"/>
          <p14:tracePt t="24821" x="6438900" y="5213350"/>
          <p14:tracePt t="24837" x="6594475" y="5159375"/>
          <p14:tracePt t="24854" x="6667500" y="5143500"/>
          <p14:tracePt t="25240" x="6623050" y="5156200"/>
          <p14:tracePt t="25248" x="6550025" y="5175250"/>
          <p14:tracePt t="25255" x="6480175" y="5200650"/>
          <p14:tracePt t="25270" x="6289675" y="5257800"/>
          <p14:tracePt t="25287" x="6080125" y="5324475"/>
          <p14:tracePt t="25305" x="5832475" y="5416550"/>
          <p14:tracePt t="25321" x="5686425" y="5480050"/>
          <p14:tracePt t="25355" x="5511800" y="5613400"/>
          <p14:tracePt t="25387" x="5419725" y="5695950"/>
          <p14:tracePt t="25405" x="5346700" y="5788025"/>
          <p14:tracePt t="25420" x="5308600" y="5838825"/>
          <p14:tracePt t="25437" x="5276850" y="5876925"/>
          <p14:tracePt t="25454" x="5254625" y="5911850"/>
          <p14:tracePt t="25470" x="5248275" y="5921375"/>
          <p14:tracePt t="25487" x="5248275" y="5937250"/>
          <p14:tracePt t="25505" x="5248275" y="5949950"/>
          <p14:tracePt t="25520" x="5248275" y="5962650"/>
          <p14:tracePt t="25537" x="5248275" y="5965825"/>
          <p14:tracePt t="25647" x="5248275" y="5959475"/>
          <p14:tracePt t="25713" x="5251450" y="5962650"/>
          <p14:tracePt t="25720" x="5254625" y="5965825"/>
          <p14:tracePt t="25727" x="5260975" y="5972175"/>
          <p14:tracePt t="25738" x="5270500" y="5975350"/>
          <p14:tracePt t="25754" x="5314950" y="6019800"/>
          <p14:tracePt t="25770" x="5356225" y="6061075"/>
          <p14:tracePt t="25787" x="5381625" y="6092825"/>
          <p14:tracePt t="25804" x="5426075" y="6137275"/>
          <p14:tracePt t="25820" x="5451475" y="6169025"/>
          <p14:tracePt t="25838" x="5483225" y="6216650"/>
          <p14:tracePt t="25855" x="5537200" y="6283325"/>
          <p14:tracePt t="25871" x="5591175" y="6337300"/>
          <p14:tracePt t="25888" x="5635625" y="6362700"/>
          <p14:tracePt t="25904" x="5702300" y="6410325"/>
          <p14:tracePt t="25920" x="5740400" y="6429375"/>
          <p14:tracePt t="25937" x="5772150" y="6438900"/>
          <p14:tracePt t="25954" x="5819775" y="6438900"/>
          <p14:tracePt t="25971" x="5857875" y="6438900"/>
          <p14:tracePt t="25988" x="5899150" y="6438900"/>
          <p14:tracePt t="26005" x="5969000" y="6435725"/>
          <p14:tracePt t="26021" x="6032500" y="6429375"/>
          <p14:tracePt t="26038" x="6076950" y="6423025"/>
          <p14:tracePt t="26054" x="6118225" y="6416675"/>
          <p14:tracePt t="26070" x="6140450" y="6410325"/>
          <p14:tracePt t="26087" x="6149975" y="6400800"/>
          <p14:tracePt t="26104" x="6165850" y="6381750"/>
          <p14:tracePt t="26120" x="6175375" y="6365875"/>
          <p14:tracePt t="26137" x="6200775" y="6346825"/>
          <p14:tracePt t="26155" x="6229350" y="6327775"/>
          <p14:tracePt t="26171" x="6248400" y="6315075"/>
          <p14:tracePt t="26188" x="6261100" y="6305550"/>
          <p14:tracePt t="26204" x="6270625" y="6302375"/>
          <p14:tracePt t="26221" x="6273800" y="6302375"/>
          <p14:tracePt t="26237" x="6273800" y="6296025"/>
          <p14:tracePt t="26433" x="6280150" y="6286500"/>
          <p14:tracePt t="26439" x="6280150" y="6280150"/>
          <p14:tracePt t="26453" x="6289675" y="6270625"/>
          <p14:tracePt t="26470" x="6289675" y="6261100"/>
          <p14:tracePt t="26487" x="6299200" y="6251575"/>
          <p14:tracePt t="26503" x="6299200" y="6232525"/>
          <p14:tracePt t="26521" x="6299200" y="6223000"/>
          <p14:tracePt t="26538" x="6299200" y="6216650"/>
          <p14:tracePt t="26939" x="6299200" y="6210300"/>
          <p14:tracePt t="26946" x="6299200" y="6207125"/>
          <p14:tracePt t="26954" x="6305550" y="6197600"/>
          <p14:tracePt t="26988" x="6337300" y="6076950"/>
          <p14:tracePt t="27021" x="6337300" y="5921375"/>
          <p14:tracePt t="27038" x="6337300" y="5842000"/>
          <p14:tracePt t="27054" x="6337300" y="5803900"/>
          <p14:tracePt t="27070" x="6337300" y="5794375"/>
          <p14:tracePt t="27087" x="6337300" y="5791200"/>
          <p14:tracePt t="27121" x="6337300" y="5775325"/>
          <p14:tracePt t="27138" x="6311900" y="5740400"/>
          <p14:tracePt t="27154" x="6286500" y="5692775"/>
          <p14:tracePt t="27171" x="6248400" y="5661025"/>
          <p14:tracePt t="27187" x="6165850" y="5588000"/>
          <p14:tracePt t="27204" x="6105525" y="5534025"/>
          <p14:tracePt t="27220" x="6067425" y="5495925"/>
          <p14:tracePt t="27237" x="6035675" y="5470525"/>
          <p14:tracePt t="27254" x="6007100" y="5454650"/>
          <p14:tracePt t="27271" x="5991225" y="5454650"/>
          <p14:tracePt t="27288" x="5975350" y="5454650"/>
          <p14:tracePt t="27304" x="5965825" y="5454650"/>
          <p14:tracePt t="27321" x="5956300" y="5454650"/>
          <p14:tracePt t="27337" x="5930900" y="5467350"/>
          <p14:tracePt t="27353" x="5915025" y="5476875"/>
          <p14:tracePt t="27370" x="5899150" y="5486400"/>
          <p14:tracePt t="27387" x="5870575" y="5505450"/>
          <p14:tracePt t="27389" x="5864225" y="5508625"/>
          <p14:tracePt t="27404" x="5854700" y="5518150"/>
          <p14:tracePt t="27420" x="5845175" y="5527675"/>
          <p14:tracePt t="27438" x="5816600" y="5559425"/>
          <p14:tracePt t="27454" x="5791200" y="5581650"/>
          <p14:tracePt t="27471" x="5759450" y="5613400"/>
          <p14:tracePt t="27487" x="5724525" y="5651500"/>
          <p14:tracePt t="27503" x="5705475" y="5689600"/>
          <p14:tracePt t="27520" x="5692775" y="5715000"/>
          <p14:tracePt t="27538" x="5683250" y="5740400"/>
          <p14:tracePt t="27554" x="5683250" y="5749925"/>
          <p14:tracePt t="27571" x="5683250" y="5759450"/>
          <p14:tracePt t="27588" x="5683250" y="5775325"/>
          <p14:tracePt t="27604" x="5692775" y="5778500"/>
          <p14:tracePt t="27620" x="5753100" y="5778500"/>
          <p14:tracePt t="27637" x="5892800" y="5765800"/>
          <p14:tracePt t="27653" x="5956300" y="5753100"/>
          <p14:tracePt t="27671" x="6042025" y="5737225"/>
          <p14:tracePt t="27687" x="6181725" y="5680075"/>
          <p14:tracePt t="27703" x="6267450" y="5657850"/>
          <p14:tracePt t="27720" x="6330950" y="5641975"/>
          <p14:tracePt t="27737" x="6423025" y="5613400"/>
          <p14:tracePt t="27753" x="6505575" y="5613400"/>
          <p14:tracePt t="27770" x="6588125" y="5613400"/>
          <p14:tracePt t="27787" x="6683375" y="5613400"/>
          <p14:tracePt t="27803" x="6750050" y="5613400"/>
          <p14:tracePt t="27820" x="6832600" y="5613400"/>
          <p14:tracePt t="27837" x="6972300" y="5613400"/>
          <p14:tracePt t="27854" x="7042150" y="5613400"/>
          <p14:tracePt t="27870" x="7096125" y="5613400"/>
          <p14:tracePt t="27887" x="7223125" y="5616575"/>
          <p14:tracePt t="27903" x="7308850" y="5641975"/>
          <p14:tracePt t="27920" x="7394575" y="5657850"/>
          <p14:tracePt t="27937" x="7483475" y="5676900"/>
          <p14:tracePt t="27953" x="7527925" y="5689600"/>
          <p14:tracePt t="27970" x="7572375" y="5695950"/>
          <p14:tracePt t="27987" x="7642225" y="5695950"/>
          <p14:tracePt t="28003" x="7686675" y="5695950"/>
          <p14:tracePt t="28021" x="7724775" y="5695950"/>
          <p14:tracePt t="28037" x="7762875" y="5695950"/>
          <p14:tracePt t="28054" x="7785100" y="5695950"/>
          <p14:tracePt t="28071" x="7816850" y="5715000"/>
          <p14:tracePt t="28087" x="7839075" y="5727700"/>
          <p14:tracePt t="28104" x="7854950" y="5737225"/>
          <p14:tracePt t="28121" x="7864475" y="5737225"/>
          <p14:tracePt t="28137" x="7864475" y="5740400"/>
          <p14:tracePt t="28187" x="7864475" y="5746750"/>
          <p14:tracePt t="28195" x="7861300" y="5746750"/>
          <p14:tracePt t="28203" x="7858125" y="5746750"/>
          <p14:tracePt t="28220" x="7835900" y="5746750"/>
          <p14:tracePt t="28238" x="7753350" y="5768975"/>
          <p14:tracePt t="28254" x="7693025" y="5775325"/>
          <p14:tracePt t="28270" x="7639050" y="5788025"/>
          <p14:tracePt t="28287" x="7543800" y="5800725"/>
          <p14:tracePt t="28303" x="7458075" y="5816600"/>
          <p14:tracePt t="28320" x="7385050" y="5822950"/>
          <p14:tracePt t="28337" x="7273925" y="5848350"/>
          <p14:tracePt t="28353" x="7229475" y="5854700"/>
          <p14:tracePt t="28370" x="7185025" y="5861050"/>
          <p14:tracePt t="28387" x="7121525" y="5867400"/>
          <p14:tracePt t="28403" x="7077075" y="5867400"/>
          <p14:tracePt t="28420" x="7042150" y="5867400"/>
          <p14:tracePt t="28436" x="6985000" y="5867400"/>
          <p14:tracePt t="28454" x="6956425" y="5867400"/>
          <p14:tracePt t="28471" x="6934200" y="5867400"/>
          <p14:tracePt t="28488" x="6896100" y="5867400"/>
          <p14:tracePt t="28504" x="6873875" y="5867400"/>
          <p14:tracePt t="28521" x="6851650" y="5867400"/>
          <p14:tracePt t="28537" x="6835775" y="5867400"/>
          <p14:tracePt t="28553" x="6826250" y="5867400"/>
          <p14:tracePt t="28570" x="6810375" y="5867400"/>
          <p14:tracePt t="28587" x="6778625" y="5867400"/>
          <p14:tracePt t="28604" x="6769100" y="5867400"/>
          <p14:tracePt t="28621" x="6756400" y="5867400"/>
          <p14:tracePt t="28637" x="6746875" y="5867400"/>
          <p14:tracePt t="28654" x="6756400" y="5861050"/>
          <p14:tracePt t="28671" x="6778625" y="5848350"/>
          <p14:tracePt t="28687" x="6829425" y="5822950"/>
          <p14:tracePt t="28703" x="6851650" y="5810250"/>
          <p14:tracePt t="28720" x="6883400" y="5800725"/>
          <p14:tracePt t="28737" x="6924675" y="5775325"/>
          <p14:tracePt t="28754" x="6978650" y="5762625"/>
          <p14:tracePt t="28771" x="7042150" y="5746750"/>
          <p14:tracePt t="28788" x="7105650" y="5734050"/>
          <p14:tracePt t="28804" x="7150100" y="5727700"/>
          <p14:tracePt t="28821" x="7172325" y="5711825"/>
          <p14:tracePt t="28837" x="7213600" y="5705475"/>
          <p14:tracePt t="28853" x="7239000" y="5692775"/>
          <p14:tracePt t="28870" x="7267575" y="5686425"/>
          <p14:tracePt t="28888" x="7302500" y="5680075"/>
          <p14:tracePt t="28904" x="7331075" y="5680075"/>
          <p14:tracePt t="28909" x="7340600" y="5680075"/>
          <p14:tracePt t="28921" x="7353300" y="5680075"/>
          <p14:tracePt t="28937" x="7394575" y="5680075"/>
          <p14:tracePt t="28953" x="7413625" y="5680075"/>
          <p14:tracePt t="28970" x="7445375" y="5680075"/>
          <p14:tracePt t="28987" x="7470775" y="5680075"/>
          <p14:tracePt t="29003" x="7499350" y="5680075"/>
          <p14:tracePt t="29021" x="7527925" y="5680075"/>
          <p14:tracePt t="29038" x="7591425" y="5683250"/>
          <p14:tracePt t="29054" x="7629525" y="5695950"/>
          <p14:tracePt t="29072" x="7670800" y="5702300"/>
          <p14:tracePt t="29087" x="7680325" y="5702300"/>
          <p14:tracePt t="29103" x="7689850" y="5702300"/>
          <p14:tracePt t="29120" x="7699375" y="5705475"/>
          <p14:tracePt t="29137" x="7721600" y="5705475"/>
          <p14:tracePt t="29154" x="7731125" y="5705475"/>
          <p14:tracePt t="29171" x="7743825" y="5705475"/>
          <p14:tracePt t="29187" x="7753350" y="5705475"/>
          <p14:tracePt t="29204" x="7769225" y="5718175"/>
          <p14:tracePt t="29220" x="7775575" y="5721350"/>
          <p14:tracePt t="29272" x="7775575" y="5727700"/>
          <p14:tracePt t="29294" x="7775575" y="5730875"/>
          <p14:tracePt t="29393" x="7775575" y="5737225"/>
          <p14:tracePt t="29808" x="7775575" y="5743575"/>
          <p14:tracePt t="29822" x="7775575" y="5746750"/>
          <p14:tracePt t="29837" x="7772400" y="5753100"/>
          <p14:tracePt t="29843" x="7762875" y="5756275"/>
          <p14:tracePt t="29854" x="7759700" y="5762625"/>
          <p14:tracePt t="29871" x="7737475" y="5778500"/>
          <p14:tracePt t="29887" x="7693025" y="5797550"/>
          <p14:tracePt t="29920" x="7524750" y="5895975"/>
          <p14:tracePt t="29954" x="7340600" y="6019800"/>
          <p14:tracePt t="29970" x="7165975" y="6108700"/>
          <p14:tracePt t="29987" x="7064375" y="6165850"/>
          <p14:tracePt t="30004" x="6943725" y="6219825"/>
          <p14:tracePt t="30020" x="6769100" y="6299200"/>
          <p14:tracePt t="30036" x="6680200" y="6330950"/>
          <p14:tracePt t="30053" x="6594475" y="6362700"/>
          <p14:tracePt t="30070" x="6454775" y="6419850"/>
          <p14:tracePt t="30086" x="6378575" y="6442075"/>
          <p14:tracePt t="30104" x="6330950" y="6461125"/>
          <p14:tracePt t="30121" x="6267450" y="6473825"/>
          <p14:tracePt t="30137" x="6223000" y="6473825"/>
          <p14:tracePt t="30154" x="6172200" y="6473825"/>
          <p14:tracePt t="30170" x="6076950" y="6473825"/>
          <p14:tracePt t="30186" x="5981700" y="6470650"/>
          <p14:tracePt t="30203" x="5937250" y="6457950"/>
          <p14:tracePt t="30220" x="5876925" y="6432550"/>
          <p14:tracePt t="30237" x="5848350" y="6419850"/>
          <p14:tracePt t="30254" x="5822950" y="6407150"/>
          <p14:tracePt t="30271" x="5781675" y="6362700"/>
          <p14:tracePt t="30287" x="5762625" y="6346825"/>
          <p14:tracePt t="30304" x="5740400" y="6324600"/>
          <p14:tracePt t="30320" x="5695950" y="6299200"/>
          <p14:tracePt t="30336" x="5680075" y="6289675"/>
          <p14:tracePt t="30353" x="5664200" y="6276975"/>
          <p14:tracePt t="30371" x="5648325" y="6257925"/>
          <p14:tracePt t="30387" x="5638800" y="6251575"/>
          <p14:tracePt t="30404" x="5629275" y="6251575"/>
          <p14:tracePt t="30420" x="5619750" y="6251575"/>
          <p14:tracePt t="30437" x="5610225" y="6251575"/>
          <p14:tracePt t="30678" x="5613400" y="6251575"/>
          <p14:tracePt t="30692" x="5616575" y="6251575"/>
          <p14:tracePt t="30699" x="5626100" y="6251575"/>
          <p14:tracePt t="30706" x="5632450" y="6251575"/>
          <p14:tracePt t="30720" x="5641975" y="6251575"/>
          <p14:tracePt t="30736" x="5664200" y="6251575"/>
          <p14:tracePt t="30754" x="5692775" y="6251575"/>
          <p14:tracePt t="30770" x="5740400" y="6251575"/>
          <p14:tracePt t="30787" x="5775325" y="6251575"/>
          <p14:tracePt t="30804" x="5822950" y="6232525"/>
          <p14:tracePt t="30820" x="5895975" y="6213475"/>
          <p14:tracePt t="30837" x="5946775" y="6200775"/>
          <p14:tracePt t="30855" x="6038850" y="6172200"/>
          <p14:tracePt t="30870" x="6092825" y="6159500"/>
          <p14:tracePt t="30887" x="6165850" y="6153150"/>
          <p14:tracePt t="30903" x="6261100" y="6143625"/>
          <p14:tracePt t="30920" x="6381750" y="6121400"/>
          <p14:tracePt t="30937" x="6470650" y="6096000"/>
          <p14:tracePt t="30941" x="6527800" y="6089650"/>
          <p14:tracePt t="30955" x="6635750" y="6064250"/>
          <p14:tracePt t="30971" x="6756400" y="6038850"/>
          <p14:tracePt t="30987" x="6873875" y="6022975"/>
          <p14:tracePt t="31005" x="6997700" y="5991225"/>
          <p14:tracePt t="31020" x="7083425" y="5975350"/>
          <p14:tracePt t="31036" x="7175500" y="5975350"/>
          <p14:tracePt t="31053" x="7229475" y="5975350"/>
          <p14:tracePt t="31071" x="7331075" y="5975350"/>
          <p14:tracePt t="31087" x="7391400" y="5975350"/>
          <p14:tracePt t="31105" x="7473950" y="5991225"/>
          <p14:tracePt t="31120" x="7518400" y="6013450"/>
          <p14:tracePt t="31137" x="7556500" y="6019800"/>
          <p14:tracePt t="31154" x="7620000" y="6038850"/>
          <p14:tracePt t="31170" x="7658100" y="6051550"/>
          <p14:tracePt t="31187" x="7680325" y="6054725"/>
          <p14:tracePt t="31203" x="7712075" y="6061075"/>
          <p14:tracePt t="31220" x="7737475" y="6061075"/>
          <p14:tracePt t="31237" x="7747000" y="6061075"/>
          <p14:tracePt t="31255" x="7762875" y="6061075"/>
          <p14:tracePt t="31270" x="7769225" y="6061075"/>
          <p14:tracePt t="31312" x="7769225" y="6067425"/>
          <p14:tracePt t="31319" x="7769225" y="6076950"/>
          <p14:tracePt t="31336" x="7769225" y="6083300"/>
          <p14:tracePt t="31370" x="7769225" y="6086475"/>
          <p14:tracePt t="31399" x="7769225" y="6092825"/>
          <p14:tracePt t="31405" x="7766050" y="6092825"/>
          <p14:tracePt t="31421" x="7750175" y="6092825"/>
          <p14:tracePt t="31437" x="7737475" y="6092825"/>
          <p14:tracePt t="31454" x="7689850" y="6092825"/>
          <p14:tracePt t="31469" x="7629525" y="6092825"/>
          <p14:tracePt t="31486" x="7578725" y="6092825"/>
          <p14:tracePt t="31504" x="7493000" y="6092825"/>
          <p14:tracePt t="31520" x="7454900" y="6105525"/>
          <p14:tracePt t="31537" x="7400925" y="6111875"/>
          <p14:tracePt t="31554" x="7280275" y="6124575"/>
          <p14:tracePt t="31570" x="7175500" y="6143625"/>
          <p14:tracePt t="31587" x="7080250" y="6143625"/>
          <p14:tracePt t="31604" x="6953250" y="6143625"/>
          <p14:tracePt t="31619" x="6892925" y="6149975"/>
          <p14:tracePt t="31636" x="6854825" y="6149975"/>
          <p14:tracePt t="31654" x="6794500" y="6149975"/>
          <p14:tracePt t="31670" x="6750050" y="6149975"/>
          <p14:tracePt t="31687" x="6705600" y="6149975"/>
          <p14:tracePt t="31705" x="6673850" y="6149975"/>
          <p14:tracePt t="31720" x="6648450" y="6149975"/>
          <p14:tracePt t="31737" x="6638925" y="6149975"/>
          <p14:tracePt t="31754" x="6626225" y="6149975"/>
          <p14:tracePt t="31769" x="6616700" y="6153150"/>
          <p14:tracePt t="31786" x="6604000" y="6153150"/>
          <p14:tracePt t="31856" x="6613525" y="6153150"/>
          <p14:tracePt t="31862" x="6623050" y="6153150"/>
          <p14:tracePt t="31870" x="6642100" y="6146800"/>
          <p14:tracePt t="31887" x="6705600" y="6124575"/>
          <p14:tracePt t="31903" x="6784975" y="6124575"/>
          <p14:tracePt t="31919" x="6829425" y="6124575"/>
          <p14:tracePt t="31936" x="6870700" y="6124575"/>
          <p14:tracePt t="31939" x="6889750" y="6124575"/>
          <p14:tracePt t="31954" x="6934200" y="6124575"/>
          <p14:tracePt t="31970" x="6972300" y="6124575"/>
          <p14:tracePt t="31986" x="7013575" y="6124575"/>
          <p14:tracePt t="32004" x="7077075" y="6124575"/>
          <p14:tracePt t="32020" x="7105650" y="6127750"/>
          <p14:tracePt t="32037" x="7137400" y="6127750"/>
          <p14:tracePt t="32053" x="7159625" y="6140450"/>
          <p14:tracePt t="32070" x="7172325" y="6143625"/>
          <p14:tracePt t="32086" x="7181850" y="6143625"/>
          <p14:tracePt t="32104" x="7181850" y="61595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oneTexte 1"/>
          <p:cNvSpPr txBox="1">
            <a:spLocks noChangeArrowheads="1"/>
          </p:cNvSpPr>
          <p:nvPr/>
        </p:nvSpPr>
        <p:spPr bwMode="auto">
          <a:xfrm>
            <a:off x="0" y="0"/>
            <a:ext cx="91440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2400" i="1" dirty="0" err="1">
                <a:solidFill>
                  <a:srgbClr val="FF0000"/>
                </a:solidFill>
              </a:rPr>
              <a:t>Liliaceae</a:t>
            </a:r>
            <a:r>
              <a:rPr lang="fr-FR" altLang="fr-FR" sz="2400" dirty="0">
                <a:solidFill>
                  <a:srgbClr val="FF0000"/>
                </a:solidFill>
              </a:rPr>
              <a:t> au sens large </a:t>
            </a:r>
          </a:p>
          <a:p>
            <a:pPr eaLnBrk="1" hangingPunct="1"/>
            <a:r>
              <a:rPr lang="fr-FR" altLang="fr-FR" sz="2400" dirty="0">
                <a:solidFill>
                  <a:srgbClr val="FF0000"/>
                </a:solidFill>
              </a:rPr>
              <a:t>	</a:t>
            </a:r>
            <a:r>
              <a:rPr lang="fr-FR" altLang="fr-FR" dirty="0"/>
              <a:t>* Cette famille sera traitée suivant la classification classique  (pl. à </a:t>
            </a:r>
            <a:r>
              <a:rPr lang="fr-FR" altLang="fr-FR" dirty="0" err="1"/>
              <a:t>ov</a:t>
            </a:r>
            <a:r>
              <a:rPr lang="fr-FR" altLang="fr-FR" dirty="0"/>
              <a:t>. supère ) au quelle on y ajoute les </a:t>
            </a:r>
            <a:r>
              <a:rPr lang="fr-FR" altLang="fr-FR" i="1" dirty="0" err="1"/>
              <a:t>Amarylidaceae</a:t>
            </a:r>
            <a:r>
              <a:rPr lang="fr-FR" altLang="fr-FR" i="1" dirty="0"/>
              <a:t> </a:t>
            </a:r>
            <a:r>
              <a:rPr lang="fr-FR" altLang="fr-FR" dirty="0"/>
              <a:t>(pl. à </a:t>
            </a:r>
            <a:r>
              <a:rPr lang="fr-FR" altLang="fr-FR" dirty="0" err="1"/>
              <a:t>ov</a:t>
            </a:r>
            <a:r>
              <a:rPr lang="fr-FR" altLang="fr-FR" dirty="0"/>
              <a:t>. infère)</a:t>
            </a:r>
            <a:endParaRPr lang="fr-FR" altLang="fr-FR" i="1" dirty="0"/>
          </a:p>
          <a:p>
            <a:pPr eaLnBrk="1" hangingPunct="1"/>
            <a:r>
              <a:rPr lang="fr-FR" altLang="fr-FR" dirty="0"/>
              <a:t>	* En </a:t>
            </a:r>
            <a:r>
              <a:rPr lang="fr-FR" altLang="fr-FR" dirty="0" err="1"/>
              <a:t>classi</a:t>
            </a:r>
            <a:r>
              <a:rPr lang="fr-FR" altLang="fr-FR" dirty="0"/>
              <a:t>. phylogénétique elle est polyphylétique et a été éclatée en une </a:t>
            </a:r>
            <a:r>
              <a:rPr lang="fr-FR" altLang="fr-FR" dirty="0" smtClean="0"/>
              <a:t>dizaine </a:t>
            </a:r>
            <a:r>
              <a:rPr lang="fr-FR" altLang="fr-FR" dirty="0"/>
              <a:t>de familles parfois monotypiques</a:t>
            </a:r>
          </a:p>
        </p:txBody>
      </p:sp>
      <p:pic>
        <p:nvPicPr>
          <p:cNvPr id="19459" name="Picture 6" descr="388"/>
          <p:cNvPicPr>
            <a:picLocks noChangeAspect="1" noChangeArrowheads="1"/>
          </p:cNvPicPr>
          <p:nvPr/>
        </p:nvPicPr>
        <p:blipFill>
          <a:blip r:embed="rId4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" t="1453" r="1674" b="5106"/>
          <a:stretch>
            <a:fillRect/>
          </a:stretch>
        </p:blipFill>
        <p:spPr bwMode="auto">
          <a:xfrm>
            <a:off x="428625" y="1857375"/>
            <a:ext cx="3925888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Leucojum vernum"/>
          <p:cNvPicPr>
            <a:picLocks noChangeAspect="1" noChangeArrowheads="1"/>
          </p:cNvPicPr>
          <p:nvPr/>
        </p:nvPicPr>
        <p:blipFill>
          <a:blip r:embed="rId5">
            <a:lum bright="-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857375"/>
            <a:ext cx="378460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598"/>
    </mc:Choice>
    <mc:Fallback>
      <p:transition spd="slow" advTm="164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139" x="7191375" y="6108700"/>
          <p14:tracePt t="15145" x="7200900" y="6016625"/>
          <p14:tracePt t="15156" x="7200900" y="5911850"/>
          <p14:tracePt t="15173" x="7102475" y="5359400"/>
          <p14:tracePt t="15194" x="6807200" y="4552950"/>
          <p14:tracePt t="15212" x="6546850" y="3952875"/>
          <p14:tracePt t="15230" x="6188075" y="3235325"/>
          <p14:tracePt t="15258" x="5743575" y="2498725"/>
          <p14:tracePt t="15291" x="5413375" y="2076450"/>
          <p14:tracePt t="15308" x="5194300" y="1847850"/>
          <p14:tracePt t="15324" x="5102225" y="1762125"/>
          <p14:tracePt t="15341" x="5029200" y="1698625"/>
          <p14:tracePt t="15356" x="4959350" y="1644650"/>
          <p14:tracePt t="15372" x="4857750" y="1565275"/>
          <p14:tracePt t="15389" x="4778375" y="1517650"/>
          <p14:tracePt t="15405" x="4686300" y="1460500"/>
          <p14:tracePt t="15422" x="4546600" y="1393825"/>
          <p14:tracePt t="15439" x="4457700" y="1371600"/>
          <p14:tracePt t="15456" x="4387850" y="1371600"/>
          <p14:tracePt t="15473" x="4308475" y="1371600"/>
          <p14:tracePt t="15489" x="4257675" y="1371600"/>
          <p14:tracePt t="15506" x="4175125" y="1371600"/>
          <p14:tracePt t="15522" x="3946525" y="1352550"/>
          <p14:tracePt t="15539" x="3794125" y="1323975"/>
          <p14:tracePt t="15556" x="3663950" y="1308100"/>
          <p14:tracePt t="15573" x="3508375" y="1276350"/>
          <p14:tracePt t="15589" x="3419475" y="1244600"/>
          <p14:tracePt t="15593" x="3371850" y="1225550"/>
          <p14:tracePt t="15606" x="3330575" y="1212850"/>
          <p14:tracePt t="15623" x="3136900" y="1130300"/>
          <p14:tracePt t="15640" x="3003550" y="1060450"/>
          <p14:tracePt t="15656" x="2898775" y="981075"/>
          <p14:tracePt t="15673" x="2784475" y="892175"/>
          <p14:tracePt t="15689" x="2720975" y="819150"/>
          <p14:tracePt t="15706" x="2676525" y="758825"/>
          <p14:tracePt t="15722" x="2644775" y="647700"/>
          <p14:tracePt t="15739" x="2644775" y="619125"/>
          <p14:tracePt t="15756" x="2644775" y="606425"/>
          <p14:tracePt t="16101" x="2667000" y="593725"/>
          <p14:tracePt t="16110" x="2689225" y="581025"/>
          <p14:tracePt t="16123" x="2727325" y="568325"/>
          <p14:tracePt t="16139" x="2749550" y="555625"/>
          <p14:tracePt t="16157" x="2790825" y="533400"/>
          <p14:tracePt t="16189" x="2901950" y="504825"/>
          <p14:tracePt t="16222" x="3000375" y="504825"/>
          <p14:tracePt t="16239" x="3028950" y="504825"/>
          <p14:tracePt t="16257" x="3048000" y="508000"/>
          <p14:tracePt t="16273" x="3057525" y="508000"/>
          <p14:tracePt t="16290" x="3073400" y="508000"/>
          <p14:tracePt t="16307" x="3108325" y="508000"/>
          <p14:tracePt t="16323" x="3143250" y="508000"/>
          <p14:tracePt t="16339" x="3203575" y="508000"/>
          <p14:tracePt t="16356" x="3289300" y="508000"/>
          <p14:tracePt t="16372" x="3340100" y="508000"/>
          <p14:tracePt t="16389" x="3378200" y="508000"/>
          <p14:tracePt t="16406" x="3448050" y="498475"/>
          <p14:tracePt t="16422" x="3524250" y="473075"/>
          <p14:tracePt t="16438" x="3632200" y="447675"/>
          <p14:tracePt t="16456" x="3756025" y="419100"/>
          <p14:tracePt t="16472" x="3832225" y="396875"/>
          <p14:tracePt t="16489" x="3895725" y="381000"/>
          <p14:tracePt t="16506" x="3959225" y="361950"/>
          <p14:tracePt t="16523" x="4003675" y="349250"/>
          <p14:tracePt t="16540" x="4041775" y="349250"/>
          <p14:tracePt t="16557" x="4102100" y="349250"/>
          <p14:tracePt t="16573" x="4146550" y="349250"/>
          <p14:tracePt t="16589" x="4184650" y="349250"/>
          <p14:tracePt t="16606" x="4225925" y="352425"/>
          <p14:tracePt t="16622" x="4248150" y="352425"/>
          <p14:tracePt t="16639" x="4257675" y="358775"/>
          <p14:tracePt t="16656" x="4264025" y="358775"/>
          <p14:tracePt t="16689" x="4257675" y="358775"/>
          <p14:tracePt t="16706" x="4206875" y="365125"/>
          <p14:tracePt t="16722" x="4098925" y="381000"/>
          <p14:tracePt t="16739" x="3949700" y="381000"/>
          <p14:tracePt t="16756" x="3765550" y="381000"/>
          <p14:tracePt t="16772" x="3629025" y="381000"/>
          <p14:tracePt t="16789" x="3511550" y="381000"/>
          <p14:tracePt t="16806" x="3371850" y="368300"/>
          <p14:tracePt t="16823" x="3286125" y="352425"/>
          <p14:tracePt t="16840" x="3200400" y="336550"/>
          <p14:tracePt t="16856" x="3108325" y="314325"/>
          <p14:tracePt t="16872" x="3063875" y="314325"/>
          <p14:tracePt t="16889" x="3041650" y="314325"/>
          <p14:tracePt t="16906" x="2994025" y="314325"/>
          <p14:tracePt t="16922" x="2965450" y="314325"/>
          <p14:tracePt t="16939" x="2930525" y="314325"/>
          <p14:tracePt t="16956" x="2889250" y="314325"/>
          <p14:tracePt t="16973" x="2867025" y="314325"/>
          <p14:tracePt t="16989" x="2851150" y="314325"/>
          <p14:tracePt t="17006" x="2838450" y="314325"/>
          <p14:tracePt t="17022" x="2828925" y="314325"/>
          <p14:tracePt t="17039" x="2819400" y="314325"/>
          <p14:tracePt t="17107" x="2825750" y="314325"/>
          <p14:tracePt t="17114" x="2835275" y="314325"/>
          <p14:tracePt t="17122" x="2844800" y="314325"/>
          <p14:tracePt t="17139" x="2876550" y="314325"/>
          <p14:tracePt t="17155" x="2908300" y="314325"/>
          <p14:tracePt t="17172" x="2936875" y="314325"/>
          <p14:tracePt t="17189" x="2952750" y="314325"/>
          <p14:tracePt t="17205" x="2994025" y="314325"/>
          <p14:tracePt t="17222" x="3028950" y="314325"/>
          <p14:tracePt t="17239" x="3089275" y="314325"/>
          <p14:tracePt t="17256" x="3159125" y="314325"/>
          <p14:tracePt t="17272" x="3203575" y="317500"/>
          <p14:tracePt t="17289" x="3235325" y="317500"/>
          <p14:tracePt t="17306" x="3248025" y="317500"/>
          <p14:tracePt t="17322" x="3263900" y="317500"/>
          <p14:tracePt t="17339" x="3292475" y="317500"/>
          <p14:tracePt t="17355" x="3362325" y="317500"/>
          <p14:tracePt t="17372" x="3422650" y="317500"/>
          <p14:tracePt t="17389" x="3460750" y="317500"/>
          <p14:tracePt t="17406" x="3502025" y="330200"/>
          <p14:tracePt t="17422" x="3511550" y="330200"/>
          <p14:tracePt t="17439" x="3524250" y="330200"/>
          <p14:tracePt t="17455" x="3543300" y="330200"/>
          <p14:tracePt t="17472" x="3552825" y="330200"/>
          <p14:tracePt t="17489" x="3568700" y="330200"/>
          <p14:tracePt t="17506" x="3622675" y="342900"/>
          <p14:tracePt t="17522" x="3676650" y="342900"/>
          <p14:tracePt t="17539" x="3721100" y="349250"/>
          <p14:tracePt t="17555" x="3752850" y="349250"/>
          <p14:tracePt t="17572" x="3762375" y="355600"/>
          <p14:tracePt t="17589" x="3784600" y="355600"/>
          <p14:tracePt t="17605" x="3803650" y="355600"/>
          <p14:tracePt t="17622" x="3825875" y="355600"/>
          <p14:tracePt t="17639" x="3854450" y="355600"/>
          <p14:tracePt t="17643" x="3873500" y="355600"/>
          <p14:tracePt t="17656" x="3917950" y="355600"/>
          <p14:tracePt t="17672" x="3956050" y="355600"/>
          <p14:tracePt t="17689" x="3965575" y="355600"/>
          <p14:tracePt t="17706" x="3978275" y="355600"/>
          <p14:tracePt t="17722" x="3984625" y="355600"/>
          <p14:tracePt t="17738" x="4000500" y="355600"/>
          <p14:tracePt t="17755" x="4019550" y="355600"/>
          <p14:tracePt t="17772" x="4041775" y="355600"/>
          <p14:tracePt t="17789" x="4070350" y="368300"/>
          <p14:tracePt t="17806" x="4121150" y="381000"/>
          <p14:tracePt t="17823" x="4130675" y="381000"/>
          <p14:tracePt t="17839" x="4140200" y="390525"/>
          <p14:tracePt t="17855" x="4156075" y="390525"/>
          <p14:tracePt t="17872" x="4191000" y="390525"/>
          <p14:tracePt t="17889" x="4257675" y="390525"/>
          <p14:tracePt t="17906" x="4441825" y="390525"/>
          <p14:tracePt t="17923" x="4613275" y="390525"/>
          <p14:tracePt t="17941" x="4841875" y="390525"/>
          <p14:tracePt t="17956" x="4914900" y="390525"/>
          <p14:tracePt t="17972" x="4972050" y="390525"/>
          <p14:tracePt t="17989" x="5010150" y="374650"/>
          <p14:tracePt t="18006" x="5089525" y="368300"/>
          <p14:tracePt t="18022" x="5149850" y="361950"/>
          <p14:tracePt t="18039" x="5210175" y="352425"/>
          <p14:tracePt t="18056" x="5305425" y="352425"/>
          <p14:tracePt t="18072" x="5349875" y="352425"/>
          <p14:tracePt t="18090" x="5403850" y="352425"/>
          <p14:tracePt t="18106" x="5426075" y="352425"/>
          <p14:tracePt t="18122" x="5435600" y="352425"/>
          <p14:tracePt t="18140" x="5445125" y="352425"/>
          <p14:tracePt t="18220" x="5441950" y="352425"/>
          <p14:tracePt t="18227" x="5438775" y="352425"/>
          <p14:tracePt t="18240" x="5429250" y="352425"/>
          <p14:tracePt t="18256" x="5413375" y="352425"/>
          <p14:tracePt t="18272" x="5397500" y="352425"/>
          <p14:tracePt t="18289" x="5337175" y="352425"/>
          <p14:tracePt t="18305" x="5257800" y="358775"/>
          <p14:tracePt t="18322" x="5162550" y="365125"/>
          <p14:tracePt t="18339" x="5000625" y="365125"/>
          <p14:tracePt t="18355" x="4873625" y="365125"/>
          <p14:tracePt t="18372" x="4781550" y="365125"/>
          <p14:tracePt t="18388" x="4708525" y="365125"/>
          <p14:tracePt t="18405" x="4645025" y="377825"/>
          <p14:tracePt t="18422" x="4600575" y="377825"/>
          <p14:tracePt t="18438" x="4556125" y="396875"/>
          <p14:tracePt t="18455" x="4464050" y="419100"/>
          <p14:tracePt t="18472" x="4403725" y="425450"/>
          <p14:tracePt t="18489" x="4318000" y="431800"/>
          <p14:tracePt t="18505" x="4257675" y="438150"/>
          <p14:tracePt t="18522" x="4197350" y="438150"/>
          <p14:tracePt t="18539" x="4140200" y="438150"/>
          <p14:tracePt t="18555" x="4121150" y="438150"/>
          <p14:tracePt t="18572" x="4098925" y="438150"/>
          <p14:tracePt t="18590" x="4057650" y="438150"/>
          <p14:tracePt t="18606" x="4019550" y="438150"/>
          <p14:tracePt t="18622" x="3990975" y="438150"/>
          <p14:tracePt t="18639" x="3937000" y="438150"/>
          <p14:tracePt t="18656" x="3892550" y="438150"/>
          <p14:tracePt t="18672" x="3854450" y="434975"/>
          <p14:tracePt t="18689" x="3813175" y="431800"/>
          <p14:tracePt t="18705" x="3778250" y="425450"/>
          <p14:tracePt t="18722" x="3756025" y="425450"/>
          <p14:tracePt t="18739" x="3714750" y="425450"/>
          <p14:tracePt t="18755" x="3692525" y="425450"/>
          <p14:tracePt t="18772" x="3663950" y="425450"/>
          <p14:tracePt t="18789" x="3632200" y="425450"/>
          <p14:tracePt t="18806" x="3606800" y="425450"/>
          <p14:tracePt t="18822" x="3597275" y="425450"/>
          <p14:tracePt t="18839" x="3584575" y="425450"/>
          <p14:tracePt t="18855" x="3575050" y="425450"/>
          <p14:tracePt t="18872" x="3559175" y="425450"/>
          <p14:tracePt t="19082" x="3559175" y="419100"/>
          <p14:tracePt t="19141" x="3559175" y="412750"/>
          <p14:tracePt t="19156" x="3571875" y="412750"/>
          <p14:tracePt t="19162" x="3575050" y="412750"/>
          <p14:tracePt t="19172" x="3581400" y="412750"/>
          <p14:tracePt t="19189" x="3594100" y="412750"/>
          <p14:tracePt t="19206" x="3600450" y="412750"/>
          <p14:tracePt t="19222" x="3603625" y="412750"/>
          <p14:tracePt t="19239" x="3619500" y="412750"/>
          <p14:tracePt t="19255" x="3625850" y="403225"/>
          <p14:tracePt t="19272" x="3635375" y="396875"/>
          <p14:tracePt t="19289" x="3654425" y="393700"/>
          <p14:tracePt t="19306" x="3686175" y="387350"/>
          <p14:tracePt t="19322" x="3721100" y="387350"/>
          <p14:tracePt t="19339" x="3762375" y="387350"/>
          <p14:tracePt t="19355" x="3790950" y="387350"/>
          <p14:tracePt t="19372" x="3800475" y="387350"/>
          <p14:tracePt t="19389" x="3822700" y="387350"/>
          <p14:tracePt t="19405" x="3851275" y="387350"/>
          <p14:tracePt t="19422" x="3886200" y="387350"/>
          <p14:tracePt t="19438" x="4013200" y="387350"/>
          <p14:tracePt t="19455" x="4152900" y="387350"/>
          <p14:tracePt t="19472" x="4267200" y="393700"/>
          <p14:tracePt t="19488" x="4410075" y="400050"/>
          <p14:tracePt t="19505" x="4470400" y="400050"/>
          <p14:tracePt t="19522" x="4505325" y="400050"/>
          <p14:tracePt t="19538" x="4568825" y="400050"/>
          <p14:tracePt t="19555" x="4619625" y="400050"/>
          <p14:tracePt t="19571" x="4743450" y="396875"/>
          <p14:tracePt t="19588" x="4949825" y="396875"/>
          <p14:tracePt t="19605" x="5089525" y="409575"/>
          <p14:tracePt t="19622" x="5197475" y="434975"/>
          <p14:tracePt t="19638" x="5276850" y="441325"/>
          <p14:tracePt t="19655" x="5321300" y="441325"/>
          <p14:tracePt t="19672" x="5343525" y="441325"/>
          <p14:tracePt t="19689" x="5403850" y="441325"/>
          <p14:tracePt t="19706" x="5457825" y="438150"/>
          <p14:tracePt t="19722" x="5518150" y="431800"/>
          <p14:tracePt t="19739" x="5626100" y="431800"/>
          <p14:tracePt t="19756" x="5686425" y="431800"/>
          <p14:tracePt t="19772" x="5727700" y="431800"/>
          <p14:tracePt t="19789" x="5768975" y="431800"/>
          <p14:tracePt t="19806" x="5791200" y="431800"/>
          <p14:tracePt t="19822" x="5807075" y="431800"/>
          <p14:tracePt t="19839" x="5851525" y="431800"/>
          <p14:tracePt t="19856" x="5895975" y="431800"/>
          <p14:tracePt t="19872" x="5934075" y="431800"/>
          <p14:tracePt t="19889" x="5981700" y="434975"/>
          <p14:tracePt t="19905" x="6010275" y="434975"/>
          <p14:tracePt t="19921" x="6019800" y="438150"/>
          <p14:tracePt t="19939" x="6035675" y="438150"/>
          <p14:tracePt t="19955" x="6038850" y="438150"/>
          <p14:tracePt t="19973" x="6038850" y="444500"/>
          <p14:tracePt t="19989" x="6045200" y="447675"/>
          <p14:tracePt t="20006" x="6054725" y="454025"/>
          <p14:tracePt t="20045" x="6061075" y="454025"/>
          <p14:tracePt t="20168" x="6064250" y="454025"/>
          <p14:tracePt t="20889" x="6022975" y="460375"/>
          <p14:tracePt t="20895" x="5962650" y="469900"/>
          <p14:tracePt t="20905" x="5924550" y="476250"/>
          <p14:tracePt t="20923" x="5791200" y="508000"/>
          <p14:tracePt t="20939" x="5718175" y="523875"/>
          <p14:tracePt t="20956" x="5632450" y="539750"/>
          <p14:tracePt t="20973" x="5495925" y="571500"/>
          <p14:tracePt t="21005" x="5378450" y="606425"/>
          <p14:tracePt t="21039" x="5251450" y="638175"/>
          <p14:tracePt t="21056" x="5187950" y="654050"/>
          <p14:tracePt t="21073" x="5105400" y="673100"/>
          <p14:tracePt t="21089" x="5051425" y="692150"/>
          <p14:tracePt t="21106" x="5006975" y="704850"/>
          <p14:tracePt t="21122" x="4943475" y="723900"/>
          <p14:tracePt t="21138" x="4899025" y="739775"/>
          <p14:tracePt t="21155" x="4860925" y="758825"/>
          <p14:tracePt t="21172" x="4794250" y="777875"/>
          <p14:tracePt t="21188" x="4749800" y="790575"/>
          <p14:tracePt t="21206" x="4705350" y="803275"/>
          <p14:tracePt t="21209" x="4686300" y="809625"/>
          <p14:tracePt t="21222" x="4641850" y="828675"/>
          <p14:tracePt t="21239" x="4603750" y="841375"/>
          <p14:tracePt t="21256" x="4552950" y="847725"/>
          <p14:tracePt t="21272" x="4473575" y="847725"/>
          <p14:tracePt t="21288" x="4422775" y="854075"/>
          <p14:tracePt t="21305" x="4368800" y="854075"/>
          <p14:tracePt t="21322" x="4292600" y="854075"/>
          <p14:tracePt t="21338" x="4232275" y="854075"/>
          <p14:tracePt t="21355" x="4171950" y="854075"/>
          <p14:tracePt t="21372" x="4086225" y="854075"/>
          <p14:tracePt t="21389" x="4035425" y="854075"/>
          <p14:tracePt t="21405" x="3990975" y="854075"/>
          <p14:tracePt t="21421" x="3921125" y="860425"/>
          <p14:tracePt t="21438" x="3851275" y="860425"/>
          <p14:tracePt t="21455" x="3778250" y="866775"/>
          <p14:tracePt t="21472" x="3660775" y="866775"/>
          <p14:tracePt t="21488" x="3578225" y="866775"/>
          <p14:tracePt t="21505" x="3476625" y="866775"/>
          <p14:tracePt t="21522" x="3368675" y="866775"/>
          <p14:tracePt t="21538" x="3314700" y="866775"/>
          <p14:tracePt t="21556" x="3270250" y="866775"/>
          <p14:tracePt t="21572" x="3238500" y="866775"/>
          <p14:tracePt t="21589" x="3209925" y="866775"/>
          <p14:tracePt t="21606" x="3187700" y="866775"/>
          <p14:tracePt t="21622" x="3152775" y="866775"/>
          <p14:tracePt t="21639" x="3136900" y="866775"/>
          <p14:tracePt t="21655" x="3127375" y="866775"/>
          <p14:tracePt t="21671" x="3114675" y="866775"/>
          <p14:tracePt t="21688" x="3098800" y="866775"/>
          <p14:tracePt t="21705" x="3089275" y="866775"/>
          <p14:tracePt t="21708" x="3082925" y="866775"/>
          <p14:tracePt t="21721" x="3073400" y="866775"/>
          <p14:tracePt t="21738" x="3063875" y="866775"/>
          <p14:tracePt t="21755" x="3048000" y="873125"/>
          <p14:tracePt t="22315" x="3051175" y="873125"/>
          <p14:tracePt t="22324" x="3057525" y="873125"/>
          <p14:tracePt t="22338" x="3067050" y="869950"/>
          <p14:tracePt t="22355" x="3079750" y="863600"/>
          <p14:tracePt t="22372" x="3095625" y="860425"/>
          <p14:tracePt t="22388" x="3105150" y="850900"/>
          <p14:tracePt t="22421" x="3155950" y="828675"/>
          <p14:tracePt t="22455" x="3244850" y="803275"/>
          <p14:tracePt t="22472" x="3368675" y="781050"/>
          <p14:tracePt t="22488" x="3429000" y="781050"/>
          <p14:tracePt t="22505" x="3473450" y="768350"/>
          <p14:tracePt t="22521" x="3536950" y="755650"/>
          <p14:tracePt t="22538" x="3575050" y="749300"/>
          <p14:tracePt t="22556" x="3683000" y="733425"/>
          <p14:tracePt t="22572" x="3775075" y="733425"/>
          <p14:tracePt t="22588" x="3889375" y="733425"/>
          <p14:tracePt t="22605" x="4016375" y="733425"/>
          <p14:tracePt t="22621" x="4124325" y="733425"/>
          <p14:tracePt t="22639" x="4184650" y="733425"/>
          <p14:tracePt t="22655" x="4286250" y="733425"/>
          <p14:tracePt t="22671" x="4381500" y="739775"/>
          <p14:tracePt t="22688" x="4498975" y="755650"/>
          <p14:tracePt t="22705" x="4679950" y="809625"/>
          <p14:tracePt t="22721" x="4791075" y="841375"/>
          <p14:tracePt t="22738" x="4845050" y="869950"/>
          <p14:tracePt t="22755" x="4889500" y="889000"/>
          <p14:tracePt t="22772" x="4899025" y="892175"/>
          <p14:tracePt t="22788" x="4914900" y="892175"/>
          <p14:tracePt t="22806" x="4918075" y="892175"/>
          <p14:tracePt t="22822" x="4927600" y="898525"/>
          <p14:tracePt t="22839" x="4937125" y="908050"/>
          <p14:tracePt t="22856" x="4978400" y="914400"/>
          <p14:tracePt t="22872" x="5000625" y="927100"/>
          <p14:tracePt t="22888" x="5032375" y="930275"/>
          <p14:tracePt t="22905" x="5073650" y="930275"/>
          <p14:tracePt t="22922" x="5124450" y="927100"/>
          <p14:tracePt t="22939" x="5222875" y="904875"/>
          <p14:tracePt t="22955" x="5422900" y="860425"/>
          <p14:tracePt t="22972" x="5610225" y="812800"/>
          <p14:tracePt t="22989" x="5749925" y="796925"/>
          <p14:tracePt t="23005" x="5915025" y="771525"/>
          <p14:tracePt t="23022" x="5991225" y="755650"/>
          <p14:tracePt t="23039" x="6054725" y="733425"/>
          <p14:tracePt t="23056" x="6134100" y="733425"/>
          <p14:tracePt t="23072" x="6188075" y="727075"/>
          <p14:tracePt t="23089" x="6248400" y="727075"/>
          <p14:tracePt t="23106" x="6334125" y="727075"/>
          <p14:tracePt t="23122" x="6384925" y="727075"/>
          <p14:tracePt t="23139" x="6423025" y="727075"/>
          <p14:tracePt t="23155" x="6448425" y="727075"/>
          <p14:tracePt t="23171" x="6457950" y="727075"/>
          <p14:tracePt t="23189" x="6470650" y="727075"/>
          <p14:tracePt t="23205" x="6473825" y="727075"/>
          <p14:tracePt t="23413" x="6467475" y="727075"/>
          <p14:tracePt t="23420" x="6461125" y="727075"/>
          <p14:tracePt t="23427" x="6457950" y="727075"/>
          <p14:tracePt t="23438" x="6451600" y="727075"/>
          <p14:tracePt t="23454" x="6413500" y="727075"/>
          <p14:tracePt t="23471" x="6391275" y="727075"/>
          <p14:tracePt t="23489" x="6375400" y="727075"/>
          <p14:tracePt t="23505" x="6350000" y="727075"/>
          <p14:tracePt t="23522" x="6337300" y="739775"/>
          <p14:tracePt t="23539" x="6327775" y="739775"/>
          <p14:tracePt t="23555" x="6296025" y="742950"/>
          <p14:tracePt t="23571" x="6261100" y="742950"/>
          <p14:tracePt t="23589" x="6207125" y="742950"/>
          <p14:tracePt t="23605" x="6118225" y="727075"/>
          <p14:tracePt t="23621" x="6061075" y="727075"/>
          <p14:tracePt t="23638" x="6007100" y="727075"/>
          <p14:tracePt t="23655" x="5965825" y="727075"/>
          <p14:tracePt t="23672" x="5956300" y="727075"/>
          <p14:tracePt t="23688" x="5940425" y="727075"/>
          <p14:tracePt t="23705" x="5892800" y="727075"/>
          <p14:tracePt t="23721" x="5851525" y="727075"/>
          <p14:tracePt t="23738" x="5813425" y="727075"/>
          <p14:tracePt t="23756" x="5718175" y="727075"/>
          <p14:tracePt t="23772" x="5661025" y="727075"/>
          <p14:tracePt t="23789" x="5600700" y="727075"/>
          <p14:tracePt t="23805" x="5514975" y="717550"/>
          <p14:tracePt t="23822" x="5445125" y="717550"/>
          <p14:tracePt t="23838" x="5337175" y="701675"/>
          <p14:tracePt t="23855" x="5118100" y="695325"/>
          <p14:tracePt t="23871" x="4991100" y="695325"/>
          <p14:tracePt t="23889" x="4864100" y="695325"/>
          <p14:tracePt t="23905" x="4733925" y="698500"/>
          <p14:tracePt t="23921" x="4670425" y="711200"/>
          <p14:tracePt t="23940" x="4616450" y="733425"/>
          <p14:tracePt t="23955" x="4537075" y="746125"/>
          <p14:tracePt t="23972" x="4473575" y="752475"/>
          <p14:tracePt t="23988" x="4400550" y="762000"/>
          <p14:tracePt t="24005" x="4308475" y="762000"/>
          <p14:tracePt t="24021" x="4270375" y="768350"/>
          <p14:tracePt t="24038" x="4241800" y="768350"/>
          <p14:tracePt t="24055" x="4206875" y="771525"/>
          <p14:tracePt t="24072" x="4171950" y="771525"/>
          <p14:tracePt t="24089" x="4127500" y="771525"/>
          <p14:tracePt t="24105" x="4064000" y="771525"/>
          <p14:tracePt t="24122" x="4041775" y="771525"/>
          <p14:tracePt t="24139" x="4019550" y="771525"/>
          <p14:tracePt t="24155" x="3987800" y="771525"/>
          <p14:tracePt t="24171" x="3975100" y="771525"/>
          <p14:tracePt t="24188" x="3965575" y="771525"/>
          <p14:tracePt t="24205" x="3946525" y="771525"/>
          <p14:tracePt t="24222" x="3924300" y="771525"/>
          <p14:tracePt t="24239" x="3895725" y="771525"/>
          <p14:tracePt t="24255" x="3879850" y="771525"/>
          <p14:tracePt t="24271" x="3870325" y="771525"/>
          <p14:tracePt t="24288" x="3860800" y="771525"/>
          <p14:tracePt t="24305" x="3841750" y="771525"/>
          <p14:tracePt t="24321" x="3832225" y="771525"/>
          <p14:tracePt t="24338" x="3822700" y="771525"/>
          <p14:tracePt t="24354" x="3806825" y="771525"/>
          <p14:tracePt t="24372" x="3790950" y="771525"/>
          <p14:tracePt t="24388" x="3781425" y="771525"/>
          <p14:tracePt t="24404" x="3778250" y="771525"/>
          <p14:tracePt t="24426" x="3771900" y="771525"/>
          <p14:tracePt t="25418" x="3816350" y="768350"/>
          <p14:tracePt t="25429" x="3876675" y="762000"/>
          <p14:tracePt t="25438" x="3949700" y="746125"/>
          <p14:tracePt t="25455" x="4003675" y="723900"/>
          <p14:tracePt t="25471" x="4102100" y="708025"/>
          <p14:tracePt t="25488" x="4276725" y="682625"/>
          <p14:tracePt t="25505" x="4416425" y="676275"/>
          <p14:tracePt t="25538" x="4851400" y="698500"/>
          <p14:tracePt t="25571" x="5067300" y="739775"/>
          <p14:tracePt t="25588" x="5153025" y="739775"/>
          <p14:tracePt t="25604" x="5197475" y="739775"/>
          <p14:tracePt t="25621" x="5241925" y="739775"/>
          <p14:tracePt t="25638" x="5346700" y="755650"/>
          <p14:tracePt t="25655" x="5464175" y="765175"/>
          <p14:tracePt t="25671" x="5568950" y="771525"/>
          <p14:tracePt t="25688" x="5664200" y="771525"/>
          <p14:tracePt t="25705" x="5708650" y="771525"/>
          <p14:tracePt t="25722" x="5730875" y="771525"/>
          <p14:tracePt t="25738" x="5772150" y="771525"/>
          <p14:tracePt t="25755" x="5800725" y="768350"/>
          <p14:tracePt t="25771" x="5845175" y="768350"/>
          <p14:tracePt t="25788" x="5908675" y="768350"/>
          <p14:tracePt t="25805" x="5943600" y="768350"/>
          <p14:tracePt t="25822" x="5965825" y="768350"/>
          <p14:tracePt t="25838" x="5981700" y="768350"/>
          <p14:tracePt t="25855" x="5997575" y="768350"/>
          <p14:tracePt t="25872" x="6007100" y="768350"/>
          <p14:tracePt t="25888" x="6016625" y="768350"/>
          <p14:tracePt t="25905" x="6019800" y="768350"/>
          <p14:tracePt t="25938" x="6026150" y="768350"/>
          <p14:tracePt t="26453" x="5959475" y="781050"/>
          <p14:tracePt t="26460" x="5854700" y="800100"/>
          <p14:tracePt t="26471" x="5749925" y="819150"/>
          <p14:tracePt t="26489" x="5461000" y="873125"/>
          <p14:tracePt t="26505" x="5229225" y="911225"/>
          <p14:tracePt t="26521" x="5013325" y="939800"/>
          <p14:tracePt t="26538" x="4638675" y="1000125"/>
          <p14:tracePt t="26572" x="4054475" y="1089025"/>
          <p14:tracePt t="26606" x="3730625" y="1143000"/>
          <p14:tracePt t="26623" x="3552825" y="1177925"/>
          <p14:tracePt t="26639" x="3432175" y="1193800"/>
          <p14:tracePt t="26655" x="3336925" y="1209675"/>
          <p14:tracePt t="26671" x="3254375" y="1216025"/>
          <p14:tracePt t="26688" x="3155950" y="1216025"/>
          <p14:tracePt t="26704" x="3095625" y="1216025"/>
          <p14:tracePt t="26722" x="3032125" y="1216025"/>
          <p14:tracePt t="26738" x="2987675" y="1212850"/>
          <p14:tracePt t="26755" x="2946400" y="1212850"/>
          <p14:tracePt t="26772" x="2905125" y="1200150"/>
          <p14:tracePt t="26788" x="2873375" y="1196975"/>
          <p14:tracePt t="26805" x="2857500" y="1190625"/>
          <p14:tracePt t="26808" x="2844800" y="1184275"/>
          <p14:tracePt t="26822" x="2825750" y="1168400"/>
          <p14:tracePt t="26838" x="2816225" y="1158875"/>
          <p14:tracePt t="26855" x="2803525" y="1149350"/>
          <p14:tracePt t="26872" x="2774950" y="1114425"/>
          <p14:tracePt t="26888" x="2765425" y="1089025"/>
          <p14:tracePt t="26905" x="2752725" y="1066800"/>
          <p14:tracePt t="26922" x="2736850" y="1031875"/>
          <p14:tracePt t="26938" x="2720975" y="1022350"/>
          <p14:tracePt t="26955" x="2714625" y="1012825"/>
          <p14:tracePt t="26972" x="2714625" y="990600"/>
          <p14:tracePt t="26988" x="2714625" y="981075"/>
          <p14:tracePt t="27004" x="2711450" y="977900"/>
          <p14:tracePt t="27022" x="2695575" y="962025"/>
          <p14:tracePt t="27038" x="2686050" y="946150"/>
          <p14:tracePt t="27055" x="2676525" y="942975"/>
          <p14:tracePt t="27072" x="2660650" y="936625"/>
          <p14:tracePt t="27088" x="2651125" y="936625"/>
          <p14:tracePt t="27105" x="2641600" y="936625"/>
          <p14:tracePt t="27122" x="2622550" y="936625"/>
          <p14:tracePt t="27137" x="2613025" y="936625"/>
          <p14:tracePt t="27155" x="2603500" y="936625"/>
          <p14:tracePt t="27171" x="2581275" y="936625"/>
          <p14:tracePt t="27188" x="2571750" y="936625"/>
          <p14:tracePt t="27204" x="2562225" y="936625"/>
          <p14:tracePt t="27221" x="2546350" y="936625"/>
          <p14:tracePt t="27238" x="2533650" y="936625"/>
          <p14:tracePt t="27255" x="2527300" y="939800"/>
          <p14:tracePt t="27271" x="2527300" y="942975"/>
          <p14:tracePt t="27304" x="2524125" y="942975"/>
          <p14:tracePt t="27322" x="2524125" y="949325"/>
          <p14:tracePt t="27387" x="2524125" y="958850"/>
          <p14:tracePt t="27393" x="2524125" y="962025"/>
          <p14:tracePt t="27404" x="2524125" y="968375"/>
          <p14:tracePt t="27457" x="2524125" y="974725"/>
          <p14:tracePt t="27472" x="2524125" y="977900"/>
          <p14:tracePt t="27479" x="2530475" y="977900"/>
          <p14:tracePt t="27487" x="2546350" y="977900"/>
          <p14:tracePt t="27504" x="2574925" y="977900"/>
          <p14:tracePt t="27521" x="2654300" y="977900"/>
          <p14:tracePt t="27538" x="2698750" y="984250"/>
          <p14:tracePt t="27554" x="2727325" y="984250"/>
          <p14:tracePt t="27571" x="2759075" y="984250"/>
          <p14:tracePt t="27587" x="2781300" y="984250"/>
          <p14:tracePt t="27605" x="2803525" y="984250"/>
          <p14:tracePt t="27621" x="2873375" y="984250"/>
          <p14:tracePt t="27637" x="2933700" y="984250"/>
          <p14:tracePt t="27655" x="2994025" y="984250"/>
          <p14:tracePt t="27672" x="3048000" y="984250"/>
          <p14:tracePt t="27688" x="3063875" y="984250"/>
          <p14:tracePt t="27705" x="3079750" y="984250"/>
          <p14:tracePt t="27722" x="3092450" y="984250"/>
          <p14:tracePt t="27738" x="3101975" y="984250"/>
          <p14:tracePt t="27755" x="3117850" y="984250"/>
          <p14:tracePt t="27771" x="3165475" y="984250"/>
          <p14:tracePt t="27788" x="3203575" y="984250"/>
          <p14:tracePt t="27804" x="3225800" y="984250"/>
          <p14:tracePt t="27822" x="3251200" y="984250"/>
          <p14:tracePt t="27838" x="3260725" y="984250"/>
          <p14:tracePt t="27855" x="3267075" y="984250"/>
          <p14:tracePt t="27872" x="3286125" y="984250"/>
          <p14:tracePt t="27888" x="3324225" y="990600"/>
          <p14:tracePt t="27904" x="3378200" y="1003300"/>
          <p14:tracePt t="27921" x="3448050" y="1003300"/>
          <p14:tracePt t="27938" x="3470275" y="1016000"/>
          <p14:tracePt t="27955" x="3479800" y="1016000"/>
          <p14:tracePt t="27972" x="3498850" y="1016000"/>
          <p14:tracePt t="28021" x="3505200" y="1016000"/>
          <p14:tracePt t="28028" x="3508375" y="1016000"/>
          <p14:tracePt t="28037" x="3514725" y="1016000"/>
          <p14:tracePt t="28055" x="3517900" y="1016000"/>
          <p14:tracePt t="28599" x="3498850" y="1012825"/>
          <p14:tracePt t="28606" x="3473450" y="1006475"/>
          <p14:tracePt t="28621" x="3397250" y="993775"/>
          <p14:tracePt t="28638" x="3302000" y="977900"/>
          <p14:tracePt t="28655" x="3209925" y="946150"/>
          <p14:tracePt t="28671" x="3165475" y="933450"/>
          <p14:tracePt t="28687" x="3143250" y="923925"/>
          <p14:tracePt t="28721" x="3070225" y="898525"/>
          <p14:tracePt t="28756" x="2940050" y="879475"/>
          <p14:tracePt t="28772" x="2876550" y="879475"/>
          <p14:tracePt t="28789" x="2816225" y="879475"/>
          <p14:tracePt t="28805" x="2740025" y="879475"/>
          <p14:tracePt t="28822" x="2695575" y="882650"/>
          <p14:tracePt t="28838" x="2657475" y="882650"/>
          <p14:tracePt t="28855" x="2597150" y="882650"/>
          <p14:tracePt t="28871" x="2552700" y="882650"/>
          <p14:tracePt t="28888" x="2508250" y="882650"/>
          <p14:tracePt t="28905" x="2476500" y="882650"/>
          <p14:tracePt t="28921" x="2444750" y="882650"/>
          <p14:tracePt t="28937" x="2435225" y="882650"/>
          <p14:tracePt t="28955" x="2422525" y="882650"/>
          <p14:tracePt t="28971" x="2406650" y="882650"/>
          <p14:tracePt t="28988" x="2397125" y="882650"/>
          <p14:tracePt t="29005" x="2381250" y="895350"/>
          <p14:tracePt t="29021" x="2371725" y="898525"/>
          <p14:tracePt t="29038" x="2355850" y="908050"/>
          <p14:tracePt t="29055" x="2339975" y="908050"/>
          <p14:tracePt t="29071" x="2330450" y="908050"/>
          <p14:tracePt t="29088" x="2320925" y="908050"/>
          <p14:tracePt t="29104" x="2311400" y="908050"/>
          <p14:tracePt t="29137" x="2311400" y="914400"/>
          <p14:tracePt t="29155" x="2311400" y="917575"/>
          <p14:tracePt t="29171" x="2311400" y="923925"/>
          <p14:tracePt t="29188" x="2311400" y="933450"/>
          <p14:tracePt t="29205" x="2311400" y="942975"/>
          <p14:tracePt t="29221" x="2311400" y="949325"/>
          <p14:tracePt t="29269" x="2311400" y="952500"/>
          <p14:tracePt t="30083" x="2330450" y="952500"/>
          <p14:tracePt t="30090" x="2359025" y="936625"/>
          <p14:tracePt t="30105" x="2416175" y="908050"/>
          <p14:tracePt t="30121" x="2482850" y="879475"/>
          <p14:tracePt t="30741" x="2501900" y="895350"/>
          <p14:tracePt t="30749" x="2520950" y="908050"/>
          <p14:tracePt t="30760" x="2549525" y="920750"/>
          <p14:tracePt t="30772" x="2581275" y="939800"/>
          <p14:tracePt t="30788" x="2622550" y="958850"/>
          <p14:tracePt t="30804" x="2651125" y="958850"/>
          <p14:tracePt t="30839" x="2774950" y="958850"/>
          <p14:tracePt t="30872" x="2854325" y="958850"/>
          <p14:tracePt t="30875" x="2873375" y="958850"/>
          <p14:tracePt t="30889" x="2895600" y="958850"/>
          <p14:tracePt t="30905" x="2924175" y="958850"/>
          <p14:tracePt t="30921" x="2946400" y="958850"/>
          <p14:tracePt t="30938" x="2962275" y="958850"/>
          <p14:tracePt t="30954" x="2981325" y="958850"/>
          <p14:tracePt t="30971" x="2994025" y="958850"/>
          <p14:tracePt t="30988" x="3003550" y="958850"/>
          <p14:tracePt t="32624" x="3041650" y="965200"/>
          <p14:tracePt t="32631" x="3098800" y="974725"/>
          <p14:tracePt t="32642" x="3159125" y="981075"/>
          <p14:tracePt t="32655" x="3244850" y="1006475"/>
          <p14:tracePt t="32673" x="3317875" y="1031875"/>
          <p14:tracePt t="32688" x="3355975" y="1044575"/>
          <p14:tracePt t="32704" x="3409950" y="1057275"/>
          <p14:tracePt t="32737" x="3673475" y="1108075"/>
          <p14:tracePt t="32771" x="3889375" y="1158875"/>
          <p14:tracePt t="32788" x="3990975" y="1187450"/>
          <p14:tracePt t="32804" x="4054475" y="1200150"/>
          <p14:tracePt t="32820" x="4117975" y="1206500"/>
          <p14:tracePt t="32837" x="4248150" y="1222375"/>
          <p14:tracePt t="32854" x="4387850" y="1241425"/>
          <p14:tracePt t="32871" x="4527550" y="1250950"/>
          <p14:tracePt t="32872" x="4587875" y="1266825"/>
          <p14:tracePt t="32887" x="4705350" y="1276350"/>
          <p14:tracePt t="32904" x="4797425" y="1276350"/>
          <p14:tracePt t="32920" x="4870450" y="1276350"/>
          <p14:tracePt t="32937" x="4930775" y="1276350"/>
          <p14:tracePt t="32954" x="4968875" y="1276350"/>
          <p14:tracePt t="32971" x="4991100" y="1273175"/>
          <p14:tracePt t="32987" x="5054600" y="1244600"/>
          <p14:tracePt t="33004" x="5102225" y="1238250"/>
          <p14:tracePt t="33022" x="5162550" y="1238250"/>
          <p14:tracePt t="33038" x="5178425" y="1238250"/>
          <p14:tracePt t="33055" x="5187950" y="1238250"/>
          <p14:tracePt t="33072" x="5203825" y="1235075"/>
          <p14:tracePt t="33088" x="5203825" y="1225550"/>
          <p14:tracePt t="33104" x="5203825" y="1216025"/>
          <p14:tracePt t="33120" x="5210175" y="1193800"/>
          <p14:tracePt t="33137" x="5210175" y="1177925"/>
          <p14:tracePt t="33154" x="5210175" y="1162050"/>
          <p14:tracePt t="33172" x="5207000" y="1120775"/>
          <p14:tracePt t="33188" x="5187950" y="1092200"/>
          <p14:tracePt t="33205" x="5162550" y="1066800"/>
          <p14:tracePt t="33222" x="5140325" y="1031875"/>
          <p14:tracePt t="33237" x="5121275" y="1006475"/>
          <p14:tracePt t="33254" x="5111750" y="984250"/>
          <p14:tracePt t="33271" x="5099050" y="968375"/>
          <p14:tracePt t="33287" x="5089525" y="946150"/>
          <p14:tracePt t="33305" x="5067300" y="923925"/>
          <p14:tracePt t="33322" x="5022850" y="889000"/>
          <p14:tracePt t="33338" x="4975225" y="854075"/>
          <p14:tracePt t="33354" x="4937125" y="835025"/>
          <p14:tracePt t="33371" x="4895850" y="815975"/>
          <p14:tracePt t="33387" x="4848225" y="796925"/>
          <p14:tracePt t="33404" x="4794250" y="784225"/>
          <p14:tracePt t="33421" x="4638675" y="758825"/>
          <p14:tracePt t="33437" x="4537075" y="758825"/>
          <p14:tracePt t="33454" x="4441825" y="758825"/>
          <p14:tracePt t="33471" x="4333875" y="762000"/>
          <p14:tracePt t="33488" x="4264025" y="762000"/>
          <p14:tracePt t="33504" x="4181475" y="771525"/>
          <p14:tracePt t="33520" x="4098925" y="771525"/>
          <p14:tracePt t="33537" x="3990975" y="771525"/>
          <p14:tracePt t="33554" x="3898900" y="771525"/>
          <p14:tracePt t="33571" x="3790950" y="784225"/>
          <p14:tracePt t="33587" x="3727450" y="800100"/>
          <p14:tracePt t="33604" x="3695700" y="819150"/>
          <p14:tracePt t="33621" x="3660775" y="822325"/>
          <p14:tracePt t="33637" x="3651250" y="822325"/>
          <p14:tracePt t="33653" x="3641725" y="828675"/>
          <p14:tracePt t="33671" x="3619500" y="831850"/>
          <p14:tracePt t="33687" x="3609975" y="844550"/>
          <p14:tracePt t="33704" x="3594100" y="854075"/>
          <p14:tracePt t="33722" x="3571875" y="876300"/>
          <p14:tracePt t="33738" x="3562350" y="885825"/>
          <p14:tracePt t="33754" x="3552825" y="895350"/>
          <p14:tracePt t="33771" x="3552825" y="914400"/>
          <p14:tracePt t="33787" x="3552825" y="923925"/>
          <p14:tracePt t="33803" x="3552825" y="933450"/>
          <p14:tracePt t="33821" x="3552825" y="949325"/>
          <p14:tracePt t="33837" x="3556000" y="965200"/>
          <p14:tracePt t="33854" x="3568700" y="987425"/>
          <p14:tracePt t="33871" x="3635375" y="1035050"/>
          <p14:tracePt t="33888" x="3708400" y="1092200"/>
          <p14:tracePt t="33904" x="3775075" y="1120775"/>
          <p14:tracePt t="33920" x="3825875" y="1146175"/>
          <p14:tracePt t="33937" x="3841750" y="1162050"/>
          <p14:tracePt t="33954" x="3857625" y="1168400"/>
          <p14:tracePt t="33971" x="3905250" y="1168400"/>
          <p14:tracePt t="33987" x="3975100" y="1168400"/>
          <p14:tracePt t="34004" x="4079875" y="1168400"/>
          <p14:tracePt t="34021" x="4197350" y="1168400"/>
          <p14:tracePt t="34037" x="4235450" y="1174750"/>
          <p14:tracePt t="34054" x="4251325" y="1174750"/>
          <p14:tracePt t="34071" x="4264025" y="1174750"/>
          <p14:tracePt t="34087" x="4270375" y="1174750"/>
          <p14:tracePt t="34104" x="4286250" y="1174750"/>
          <p14:tracePt t="34121" x="4324350" y="1174750"/>
          <p14:tracePt t="34137" x="4394200" y="1174750"/>
          <p14:tracePt t="34154" x="4486275" y="1174750"/>
          <p14:tracePt t="34171" x="4565650" y="1174750"/>
          <p14:tracePt t="34187" x="4597400" y="1174750"/>
          <p14:tracePt t="34203" x="4606925" y="1174750"/>
          <p14:tracePt t="34220" x="4638675" y="1171575"/>
          <p14:tracePt t="34237" x="4670425" y="1158875"/>
          <p14:tracePt t="34253" x="4724400" y="1139825"/>
          <p14:tracePt t="34270" x="4835525" y="1117600"/>
          <p14:tracePt t="34286" x="4895850" y="1108075"/>
          <p14:tracePt t="34303" x="4933950" y="1098550"/>
          <p14:tracePt t="34320" x="4984750" y="1073150"/>
          <p14:tracePt t="34336" x="5006975" y="1060450"/>
          <p14:tracePt t="34353" x="5038725" y="1047750"/>
          <p14:tracePt t="34370" x="5057775" y="1031875"/>
          <p14:tracePt t="34387" x="5073650" y="1022350"/>
          <p14:tracePt t="34403" x="5089525" y="1012825"/>
          <p14:tracePt t="34420" x="5111750" y="1003300"/>
          <p14:tracePt t="34437" x="5127625" y="1003300"/>
          <p14:tracePt t="34453" x="5137150" y="1003300"/>
          <p14:tracePt t="34470" x="5146675" y="1003300"/>
          <p14:tracePt t="34579" x="5146675" y="996950"/>
          <p14:tracePt t="34592" x="5146675" y="993775"/>
          <p14:tracePt t="34606" x="5146675" y="981075"/>
          <p14:tracePt t="34621" x="5146675" y="977900"/>
          <p14:tracePt t="35641" x="5216525" y="996950"/>
          <p14:tracePt t="35648" x="5321300" y="1012825"/>
          <p14:tracePt t="35671" x="5680075" y="1063625"/>
          <p14:tracePt t="35687" x="5895975" y="1063625"/>
          <p14:tracePt t="35705" x="6149975" y="1028700"/>
          <p14:tracePt t="35722" x="6289675" y="1003300"/>
          <p14:tracePt t="35737" x="6445250" y="965200"/>
          <p14:tracePt t="35770" x="6838950" y="914400"/>
          <p14:tracePt t="35804" x="7273925" y="904875"/>
          <p14:tracePt t="35821" x="7445375" y="917575"/>
          <p14:tracePt t="35837" x="7562850" y="917575"/>
          <p14:tracePt t="35854" x="7651750" y="917575"/>
          <p14:tracePt t="35871" x="7696200" y="917575"/>
          <p14:tracePt t="35887" x="7724775" y="917575"/>
          <p14:tracePt t="35904" x="7788275" y="917575"/>
          <p14:tracePt t="35920" x="7839075" y="917575"/>
          <p14:tracePt t="35937" x="7889875" y="917575"/>
          <p14:tracePt t="35954" x="7953375" y="917575"/>
          <p14:tracePt t="35971" x="7981950" y="917575"/>
          <p14:tracePt t="35988" x="7997825" y="917575"/>
          <p14:tracePt t="36005" x="8013700" y="917575"/>
          <p14:tracePt t="36021" x="8026400" y="917575"/>
          <p14:tracePt t="36038" x="8035925" y="917575"/>
          <p14:tracePt t="36054" x="8070850" y="917575"/>
          <p14:tracePt t="36070" x="8099425" y="914400"/>
          <p14:tracePt t="36087" x="8121650" y="911225"/>
          <p14:tracePt t="36104" x="8162925" y="892175"/>
          <p14:tracePt t="36120" x="8188325" y="879475"/>
          <p14:tracePt t="36137" x="8216900" y="866775"/>
          <p14:tracePt t="36154" x="8261350" y="835025"/>
          <p14:tracePt t="36170" x="8283575" y="819150"/>
          <p14:tracePt t="36187" x="8308975" y="800100"/>
          <p14:tracePt t="36203" x="8343900" y="777875"/>
          <p14:tracePt t="36220" x="8359775" y="768350"/>
          <p14:tracePt t="36237" x="8375650" y="755650"/>
          <p14:tracePt t="36254" x="8388350" y="742950"/>
          <p14:tracePt t="36271" x="8413750" y="723900"/>
          <p14:tracePt t="36287" x="8432800" y="714375"/>
          <p14:tracePt t="36304" x="8461375" y="708025"/>
          <p14:tracePt t="36320" x="8470900" y="704850"/>
          <p14:tracePt t="36337" x="8483600" y="704850"/>
          <p14:tracePt t="36353" x="8499475" y="704850"/>
          <p14:tracePt t="36412" x="8493125" y="704850"/>
          <p14:tracePt t="36421" x="8486775" y="704850"/>
          <p14:tracePt t="36438" x="8474075" y="704850"/>
          <p14:tracePt t="36454" x="8458200" y="704850"/>
          <p14:tracePt t="36471" x="8448675" y="704850"/>
          <p14:tracePt t="36487" x="8432800" y="704850"/>
          <p14:tracePt t="36503" x="8391525" y="698500"/>
          <p14:tracePt t="36520" x="8337550" y="692150"/>
          <p14:tracePt t="36537" x="8280400" y="692150"/>
          <p14:tracePt t="36553" x="8210550" y="692150"/>
          <p14:tracePt t="36571" x="8178800" y="692150"/>
          <p14:tracePt t="36588" x="8150225" y="701675"/>
          <p14:tracePt t="36604" x="8108950" y="708025"/>
          <p14:tracePt t="36620" x="8086725" y="708025"/>
          <p14:tracePt t="36637" x="8042275" y="708025"/>
          <p14:tracePt t="36653" x="7947025" y="708025"/>
          <p14:tracePt t="36670" x="7874000" y="708025"/>
          <p14:tracePt t="36687" x="7823200" y="708025"/>
          <p14:tracePt t="36704" x="7766050" y="723900"/>
          <p14:tracePt t="36721" x="7740650" y="742950"/>
          <p14:tracePt t="36738" x="7705725" y="755650"/>
          <p14:tracePt t="36754" x="7626350" y="762000"/>
          <p14:tracePt t="36770" x="7546975" y="762000"/>
          <p14:tracePt t="36787" x="7464425" y="762000"/>
          <p14:tracePt t="36803" x="7385050" y="768350"/>
          <p14:tracePt t="36820" x="7346950" y="774700"/>
          <p14:tracePt t="36837" x="7324725" y="781050"/>
          <p14:tracePt t="36854" x="7296150" y="787400"/>
          <p14:tracePt t="36871" x="7277100" y="787400"/>
          <p14:tracePt t="36887" x="7232650" y="787400"/>
          <p14:tracePt t="36904" x="7146925" y="787400"/>
          <p14:tracePt t="36920" x="7092950" y="787400"/>
          <p14:tracePt t="36937" x="7058025" y="787400"/>
          <p14:tracePt t="36953" x="7029450" y="787400"/>
          <p14:tracePt t="36970" x="7019925" y="787400"/>
          <p14:tracePt t="36987" x="7004050" y="787400"/>
          <p14:tracePt t="37004" x="6991350" y="787400"/>
          <p14:tracePt t="37021" x="6981825" y="787400"/>
          <p14:tracePt t="37037" x="6975475" y="787400"/>
          <p14:tracePt t="37053" x="6956425" y="787400"/>
          <p14:tracePt t="37070" x="6950075" y="787400"/>
          <p14:tracePt t="37104" x="6946900" y="787400"/>
          <p14:tracePt t="37120" x="6940550" y="787400"/>
          <p14:tracePt t="37138" x="6931025" y="781050"/>
          <p14:tracePt t="37154" x="6905625" y="765175"/>
          <p14:tracePt t="37171" x="6880225" y="752475"/>
          <p14:tracePt t="37187" x="6864350" y="736600"/>
          <p14:tracePt t="37203" x="6845300" y="730250"/>
          <p14:tracePt t="37220" x="6835775" y="730250"/>
          <p14:tracePt t="37254" x="6842125" y="730250"/>
          <p14:tracePt t="37270" x="6867525" y="730250"/>
          <p14:tracePt t="37288" x="6883400" y="730250"/>
          <p14:tracePt t="37304" x="6892925" y="730250"/>
          <p14:tracePt t="37337" x="6896100" y="730250"/>
          <p14:tracePt t="37354" x="6911975" y="730250"/>
          <p14:tracePt t="37370" x="6921500" y="730250"/>
          <p14:tracePt t="37388" x="6937375" y="733425"/>
          <p14:tracePt t="37404" x="6965950" y="749300"/>
          <p14:tracePt t="37420" x="6975475" y="755650"/>
          <p14:tracePt t="37438" x="6991350" y="765175"/>
          <p14:tracePt t="37453" x="7007225" y="771525"/>
          <p14:tracePt t="37470" x="7029450" y="774700"/>
          <p14:tracePt t="37487" x="7051675" y="787400"/>
          <p14:tracePt t="37503" x="7096125" y="812800"/>
          <p14:tracePt t="37520" x="7118350" y="819150"/>
          <p14:tracePt t="37537" x="7150100" y="822325"/>
          <p14:tracePt t="37553" x="7197725" y="822325"/>
          <p14:tracePt t="37570" x="7216775" y="822325"/>
          <p14:tracePt t="37587" x="7273925" y="822325"/>
          <p14:tracePt t="37603" x="7324725" y="822325"/>
          <p14:tracePt t="37620" x="7394575" y="822325"/>
          <p14:tracePt t="37637" x="7502525" y="822325"/>
          <p14:tracePt t="37654" x="7572375" y="822325"/>
          <p14:tracePt t="37670" x="7629525" y="822325"/>
          <p14:tracePt t="37688" x="7715250" y="822325"/>
          <p14:tracePt t="37704" x="7769225" y="822325"/>
          <p14:tracePt t="37721" x="7813675" y="822325"/>
          <p14:tracePt t="37737" x="7867650" y="822325"/>
          <p14:tracePt t="37753" x="7896225" y="828675"/>
          <p14:tracePt t="37770" x="7940675" y="828675"/>
          <p14:tracePt t="37787" x="8010525" y="835025"/>
          <p14:tracePt t="37804" x="8070850" y="835025"/>
          <p14:tracePt t="37821" x="8121650" y="835025"/>
          <p14:tracePt t="37838" x="8178800" y="835025"/>
          <p14:tracePt t="37854" x="8201025" y="835025"/>
          <p14:tracePt t="37870" x="8210550" y="835025"/>
          <p14:tracePt t="37887" x="8248650" y="835025"/>
          <p14:tracePt t="37903" x="8270875" y="835025"/>
          <p14:tracePt t="37920" x="8299450" y="835025"/>
          <p14:tracePt t="37938" x="8347075" y="835025"/>
          <p14:tracePt t="37954" x="8369300" y="835025"/>
          <p14:tracePt t="37971" x="8378825" y="835025"/>
          <p14:tracePt t="37987" x="8397875" y="835025"/>
          <p14:tracePt t="38003" x="8407400" y="835025"/>
          <p14:tracePt t="38020" x="8413750" y="835025"/>
          <p14:tracePt t="38053" x="8416925" y="835025"/>
          <p14:tracePt t="39744" x="8397875" y="841375"/>
          <p14:tracePt t="39752" x="8353425" y="841375"/>
          <p14:tracePt t="39758" x="8315325" y="841375"/>
          <p14:tracePt t="39771" x="8223250" y="841375"/>
          <p14:tracePt t="39787" x="8108950" y="841375"/>
          <p14:tracePt t="39803" x="8026400" y="841375"/>
          <p14:tracePt t="39836" x="7870825" y="841375"/>
          <p14:tracePt t="39871" x="7747000" y="841375"/>
          <p14:tracePt t="39888" x="7689850" y="841375"/>
          <p14:tracePt t="39904" x="7629525" y="841375"/>
          <p14:tracePt t="39921" x="7537450" y="825500"/>
          <p14:tracePt t="39937" x="7486650" y="825500"/>
          <p14:tracePt t="39953" x="7458075" y="825500"/>
          <p14:tracePt t="39971" x="7423150" y="825500"/>
          <p14:tracePt t="39986" x="7407275" y="825500"/>
          <p14:tracePt t="40003" x="7378700" y="825500"/>
          <p14:tracePt t="40021" x="7346950" y="825500"/>
          <p14:tracePt t="40037" x="7318375" y="825500"/>
          <p14:tracePt t="40054" x="7292975" y="812800"/>
          <p14:tracePt t="40070" x="7251700" y="812800"/>
          <p14:tracePt t="40086" x="7242175" y="812800"/>
          <p14:tracePt t="40103" x="7232650" y="812800"/>
          <p14:tracePt t="40121" x="7213600" y="812800"/>
          <p14:tracePt t="40137" x="7204075" y="812800"/>
          <p14:tracePt t="40154" x="7194550" y="806450"/>
          <p14:tracePt t="40171" x="7178675" y="796925"/>
          <p14:tracePt t="40187" x="7162800" y="796925"/>
          <p14:tracePt t="40203" x="7153275" y="796925"/>
          <p14:tracePt t="40220" x="7153275" y="793750"/>
          <p14:tracePt t="40257" x="7156450" y="793750"/>
          <p14:tracePt t="40271" x="7165975" y="793750"/>
          <p14:tracePt t="40287" x="7175500" y="793750"/>
          <p14:tracePt t="40304" x="7181850" y="793750"/>
          <p14:tracePt t="40321" x="7191375" y="793750"/>
          <p14:tracePt t="40337" x="7200900" y="793750"/>
          <p14:tracePt t="40354" x="7216775" y="793750"/>
          <p14:tracePt t="40370" x="7270750" y="793750"/>
          <p14:tracePt t="40386" x="7315200" y="793750"/>
          <p14:tracePt t="40403" x="7337425" y="800100"/>
          <p14:tracePt t="40421" x="7385050" y="806450"/>
          <p14:tracePt t="40437" x="7407275" y="806450"/>
          <p14:tracePt t="40453" x="7429500" y="806450"/>
          <p14:tracePt t="40470" x="7477125" y="806450"/>
          <p14:tracePt t="40487" x="7515225" y="819150"/>
          <p14:tracePt t="40503" x="7578725" y="835025"/>
          <p14:tracePt t="40520" x="7673975" y="841375"/>
          <p14:tracePt t="40536" x="7702550" y="841375"/>
          <p14:tracePt t="40553" x="7734300" y="841375"/>
          <p14:tracePt t="40570" x="7766050" y="841375"/>
          <p14:tracePt t="40586" x="7810500" y="841375"/>
          <p14:tracePt t="40603" x="7864475" y="838200"/>
          <p14:tracePt t="40620" x="8029575" y="822325"/>
          <p14:tracePt t="40636" x="8112125" y="806450"/>
          <p14:tracePt t="40653" x="8172450" y="806450"/>
          <p14:tracePt t="40670" x="8229600" y="806450"/>
          <p14:tracePt t="40686" x="8248650" y="806450"/>
          <p14:tracePt t="40703" x="8261350" y="806450"/>
          <p14:tracePt t="40721" x="8293100" y="793750"/>
          <p14:tracePt t="40737" x="8331200" y="774700"/>
          <p14:tracePt t="40754" x="8391525" y="762000"/>
          <p14:tracePt t="40770" x="8464550" y="749300"/>
          <p14:tracePt t="40786" x="8486775" y="736600"/>
          <p14:tracePt t="40803" x="8496300" y="727075"/>
          <p14:tracePt t="40820" x="8505825" y="711200"/>
          <p14:tracePt t="40837" x="8505825" y="701675"/>
          <p14:tracePt t="40892" x="8518525" y="701675"/>
          <p14:tracePt t="40906" x="8521700" y="701675"/>
          <p14:tracePt t="40928" x="8521700" y="695325"/>
          <p14:tracePt t="40979" x="8521700" y="692150"/>
          <p14:tracePt t="41362" x="8515350" y="692150"/>
          <p14:tracePt t="41370" x="8505825" y="692150"/>
          <p14:tracePt t="41377" x="8493125" y="692150"/>
          <p14:tracePt t="41386" x="8483600" y="692150"/>
          <p14:tracePt t="41403" x="8461375" y="692150"/>
          <p14:tracePt t="41421" x="8426450" y="692150"/>
          <p14:tracePt t="41438" x="8397875" y="692150"/>
          <p14:tracePt t="41470" x="8321675" y="692150"/>
          <p14:tracePt t="41503" x="8210550" y="692150"/>
          <p14:tracePt t="41520" x="8147050" y="692150"/>
          <p14:tracePt t="41537" x="8124825" y="692150"/>
          <p14:tracePt t="41554" x="8096250" y="692150"/>
          <p14:tracePt t="41570" x="8074025" y="692150"/>
          <p14:tracePt t="41587" x="8045450" y="692150"/>
          <p14:tracePt t="41603" x="8023225" y="695325"/>
          <p14:tracePt t="41620" x="7959725" y="695325"/>
          <p14:tracePt t="41636" x="7908925" y="695325"/>
          <p14:tracePt t="41653" x="7864475" y="695325"/>
          <p14:tracePt t="41670" x="7823200" y="695325"/>
          <p14:tracePt t="41686" x="7800975" y="695325"/>
          <p14:tracePt t="41704" x="7791450" y="695325"/>
          <p14:tracePt t="41720" x="7775575" y="695325"/>
          <p14:tracePt t="41737" x="7766050" y="695325"/>
          <p14:tracePt t="41754" x="7747000" y="695325"/>
          <p14:tracePt t="41770" x="7737475" y="698500"/>
          <p14:tracePt t="41786" x="7727950" y="698500"/>
          <p14:tracePt t="41803" x="7718425" y="698500"/>
          <p14:tracePt t="41820" x="7696200" y="704850"/>
          <p14:tracePt t="41837" x="7693025" y="704850"/>
          <p14:tracePt t="41854" x="7686675" y="704850"/>
          <p14:tracePt t="43425" x="7610475" y="701675"/>
          <p14:tracePt t="43433" x="7496175" y="692150"/>
          <p14:tracePt t="43440" x="7353300" y="679450"/>
          <p14:tracePt t="43454" x="7042150" y="669925"/>
          <p14:tracePt t="43470" x="6661150" y="679450"/>
          <p14:tracePt t="43486" x="6219825" y="730250"/>
          <p14:tracePt t="43488" x="5997575" y="755650"/>
          <p14:tracePt t="43504" x="5565775" y="847725"/>
          <p14:tracePt t="43539" x="4635500" y="1095375"/>
          <p14:tracePt t="43572" x="4168775" y="1254125"/>
          <p14:tracePt t="43589" x="3898900" y="1330325"/>
          <p14:tracePt t="43604" x="3759200" y="1346200"/>
          <p14:tracePt t="43619" x="3606800" y="1365250"/>
          <p14:tracePt t="43636" x="3470275" y="1365250"/>
          <p14:tracePt t="43652" x="3286125" y="1365250"/>
          <p14:tracePt t="43669" x="3178175" y="1352550"/>
          <p14:tracePt t="43686" x="3095625" y="1343025"/>
          <p14:tracePt t="43703" x="2994025" y="1320800"/>
          <p14:tracePt t="43720" x="2940050" y="1301750"/>
          <p14:tracePt t="43736" x="2876550" y="1295400"/>
          <p14:tracePt t="43753" x="2781300" y="1295400"/>
          <p14:tracePt t="43769" x="2736850" y="1295400"/>
          <p14:tracePt t="43787" x="2676525" y="1295400"/>
          <p14:tracePt t="43803" x="2632075" y="1295400"/>
          <p14:tracePt t="43819" x="2593975" y="1289050"/>
          <p14:tracePt t="43838" x="2562225" y="1282700"/>
          <p14:tracePt t="43853" x="2530475" y="1276350"/>
          <p14:tracePt t="43870" x="2508250" y="1276350"/>
          <p14:tracePt t="43888" x="2470150" y="1276350"/>
          <p14:tracePt t="43903" x="2447925" y="1276350"/>
          <p14:tracePt t="43919" x="2416175" y="1276350"/>
          <p14:tracePt t="43936" x="2397125" y="1276350"/>
          <p14:tracePt t="43953" x="2355850" y="1276350"/>
          <p14:tracePt t="43970" x="2333625" y="1276350"/>
          <p14:tracePt t="43987" x="2292350" y="1285875"/>
          <p14:tracePt t="44003" x="2266950" y="1298575"/>
          <p14:tracePt t="44020" x="2247900" y="1308100"/>
          <p14:tracePt t="44037" x="2232025" y="1314450"/>
          <p14:tracePt t="44053" x="2222500" y="1323975"/>
          <p14:tracePt t="44069" x="2212975" y="1323975"/>
          <p14:tracePt t="44087" x="2193925" y="1327150"/>
          <p14:tracePt t="44102" x="2181225" y="1327150"/>
          <p14:tracePt t="44120" x="2178050" y="1327150"/>
          <p14:tracePt t="44316" x="2184400" y="1333500"/>
          <p14:tracePt t="44323" x="2190750" y="1333500"/>
          <p14:tracePt t="44336" x="2200275" y="1339850"/>
          <p14:tracePt t="44352" x="2225675" y="1343025"/>
          <p14:tracePt t="44369" x="2235200" y="1343025"/>
          <p14:tracePt t="44387" x="2263775" y="1355725"/>
          <p14:tracePt t="44404" x="2286000" y="1355725"/>
          <p14:tracePt t="44420" x="2298700" y="1355725"/>
          <p14:tracePt t="44437" x="2333625" y="1355725"/>
          <p14:tracePt t="44453" x="2349500" y="1355725"/>
          <p14:tracePt t="44469" x="2378075" y="1355725"/>
          <p14:tracePt t="44486" x="2397125" y="1355725"/>
          <p14:tracePt t="44503" x="2406650" y="1355725"/>
          <p14:tracePt t="44520" x="2428875" y="1355725"/>
          <p14:tracePt t="44537" x="2451100" y="1365250"/>
          <p14:tracePt t="44552" x="2473325" y="1371600"/>
          <p14:tracePt t="44570" x="2501900" y="1371600"/>
          <p14:tracePt t="44586" x="2549525" y="1390650"/>
          <p14:tracePt t="44603" x="2581275" y="1397000"/>
          <p14:tracePt t="44619" x="2609850" y="1397000"/>
          <p14:tracePt t="44637" x="2635250" y="1397000"/>
          <p14:tracePt t="44652" x="2644775" y="1397000"/>
          <p14:tracePt t="44669" x="2667000" y="1397000"/>
          <p14:tracePt t="44687" x="2698750" y="1397000"/>
          <p14:tracePt t="44703" x="2730500" y="1397000"/>
          <p14:tracePt t="44720" x="2752725" y="1397000"/>
          <p14:tracePt t="44736" x="2778125" y="1397000"/>
          <p14:tracePt t="44752" x="2790825" y="1397000"/>
          <p14:tracePt t="44770" x="2800350" y="1397000"/>
          <p14:tracePt t="44787" x="2803525" y="1397000"/>
          <p14:tracePt t="44803" x="2819400" y="1397000"/>
          <p14:tracePt t="44820" x="2828925" y="1397000"/>
          <p14:tracePt t="44837" x="2854325" y="1397000"/>
          <p14:tracePt t="44853" x="2882900" y="1397000"/>
          <p14:tracePt t="44869" x="2908300" y="1400175"/>
          <p14:tracePt t="44886" x="2933700" y="1400175"/>
          <p14:tracePt t="44903" x="2943225" y="1400175"/>
          <p14:tracePt t="44920" x="2952750" y="1400175"/>
          <p14:tracePt t="44937" x="2962275" y="1400175"/>
          <p14:tracePt t="44953" x="2984500" y="1400175"/>
          <p14:tracePt t="44970" x="3009900" y="1419225"/>
          <p14:tracePt t="44987" x="3073400" y="1438275"/>
          <p14:tracePt t="45003" x="3101975" y="1450975"/>
          <p14:tracePt t="45019" x="3124200" y="1450975"/>
          <p14:tracePt t="45036" x="3140075" y="1450975"/>
          <p14:tracePt t="45053" x="3143250" y="1450975"/>
          <p14:tracePt t="45094" x="3155950" y="1450975"/>
          <p14:tracePt t="45102" x="3159125" y="1450975"/>
          <p14:tracePt t="45119" x="3168650" y="1450975"/>
          <p14:tracePt t="45136" x="3184525" y="1450975"/>
          <p14:tracePt t="45153" x="3194050" y="1450975"/>
          <p14:tracePt t="46885" x="3197225" y="1450975"/>
          <p14:tracePt t="46893" x="3209925" y="1450975"/>
          <p14:tracePt t="46903" x="3213100" y="1450975"/>
          <p14:tracePt t="46920" x="3241675" y="1450975"/>
          <p14:tracePt t="46936" x="3276600" y="1441450"/>
          <p14:tracePt t="46953" x="3333750" y="1428750"/>
          <p14:tracePt t="46969" x="3454400" y="1412875"/>
          <p14:tracePt t="47003" x="3571875" y="1397000"/>
          <p14:tracePt t="47036" x="3619500" y="1397000"/>
          <p14:tracePt t="47053" x="3635375" y="1397000"/>
          <p14:tracePt t="47070" x="3683000" y="1397000"/>
          <p14:tracePt t="47086" x="3727450" y="1397000"/>
          <p14:tracePt t="47103" x="3765550" y="1406525"/>
          <p14:tracePt t="47119" x="3813175" y="1412875"/>
          <p14:tracePt t="47136" x="3829050" y="1412875"/>
          <p14:tracePt t="47152" x="3851275" y="1412875"/>
          <p14:tracePt t="47170" x="3883025" y="1412875"/>
          <p14:tracePt t="47186" x="3911600" y="1419225"/>
          <p14:tracePt t="47203" x="3965575" y="1425575"/>
          <p14:tracePt t="47220" x="4083050" y="1441450"/>
          <p14:tracePt t="47236" x="4181475" y="1457325"/>
          <p14:tracePt t="47252" x="4254500" y="1463675"/>
          <p14:tracePt t="47269" x="4311650" y="1479550"/>
          <p14:tracePt t="47286" x="4340225" y="1479550"/>
          <p14:tracePt t="47302" x="4362450" y="1479550"/>
          <p14:tracePt t="47320" x="4422775" y="1479550"/>
          <p14:tracePt t="47336" x="4483100" y="1479550"/>
          <p14:tracePt t="47353" x="4552950" y="1479550"/>
          <p14:tracePt t="47370" x="4679950" y="1479550"/>
          <p14:tracePt t="47386" x="4762500" y="1479550"/>
          <p14:tracePt t="47403" x="4832350" y="1479550"/>
          <p14:tracePt t="47419" x="4911725" y="1479550"/>
          <p14:tracePt t="47436" x="4956175" y="1479550"/>
          <p14:tracePt t="47453" x="4978400" y="1479550"/>
          <p14:tracePt t="47470" x="5041900" y="1463675"/>
          <p14:tracePt t="47486" x="5086350" y="1457325"/>
          <p14:tracePt t="47503" x="5146675" y="1457325"/>
          <p14:tracePt t="47520" x="5232400" y="1457325"/>
          <p14:tracePt t="47536" x="5260975" y="1457325"/>
          <p14:tracePt t="47552" x="5289550" y="1450975"/>
          <p14:tracePt t="47569" x="5311775" y="1450975"/>
          <p14:tracePt t="47585" x="5327650" y="1450975"/>
          <p14:tracePt t="47602" x="5337175" y="1444625"/>
          <p14:tracePt t="47619" x="5356225" y="1438275"/>
          <p14:tracePt t="47636" x="5384800" y="1438275"/>
          <p14:tracePt t="47652" x="5407025" y="1438275"/>
          <p14:tracePt t="47669" x="5441950" y="1431925"/>
          <p14:tracePt t="47685" x="5451475" y="1431925"/>
          <p14:tracePt t="47702" x="5461000" y="1428750"/>
          <p14:tracePt t="47720" x="5476875" y="1428750"/>
          <p14:tracePt t="47737" x="5486400" y="1428750"/>
          <p14:tracePt t="52043" x="5540375" y="1441450"/>
          <p14:tracePt t="52051" x="5613400" y="1457325"/>
          <p14:tracePt t="52058" x="5692775" y="1476375"/>
          <p14:tracePt t="52069" x="5765800" y="1495425"/>
          <p14:tracePt t="52086" x="5953125" y="1527175"/>
          <p14:tracePt t="52102" x="6115050" y="1527175"/>
          <p14:tracePt t="52136" x="6584950" y="1565275"/>
          <p14:tracePt t="52169" x="6899275" y="1609725"/>
          <p14:tracePt t="52186" x="7054850" y="1635125"/>
          <p14:tracePt t="52202" x="7127875" y="1641475"/>
          <p14:tracePt t="52219" x="7181850" y="1641475"/>
          <p14:tracePt t="52236" x="7242175" y="1641475"/>
          <p14:tracePt t="52252" x="7286625" y="1641475"/>
          <p14:tracePt t="52269" x="7331075" y="1641475"/>
          <p14:tracePt t="52286" x="7400925" y="1641475"/>
          <p14:tracePt t="52302" x="7445375" y="1641475"/>
          <p14:tracePt t="52319" x="7483475" y="1641475"/>
          <p14:tracePt t="52336" x="7502525" y="1641475"/>
          <p14:tracePt t="52352" x="7512050" y="1641475"/>
          <p14:tracePt t="52369" x="7527925" y="1641475"/>
          <p14:tracePt t="52386" x="7543800" y="1635125"/>
          <p14:tracePt t="52402" x="7553325" y="1631950"/>
          <p14:tracePt t="52419" x="7562850" y="1625600"/>
          <p14:tracePt t="52435" x="7581900" y="1622425"/>
          <p14:tracePt t="52452" x="7591425" y="1622425"/>
          <p14:tracePt t="52469" x="7600950" y="1606550"/>
          <p14:tracePt t="52486" x="7616825" y="1600200"/>
          <p14:tracePt t="52502" x="7616825" y="1597025"/>
          <p14:tracePt t="52520" x="7616825" y="1590675"/>
          <p14:tracePt t="52536" x="7616825" y="1581150"/>
          <p14:tracePt t="52949" x="7654925" y="1581150"/>
          <p14:tracePt t="52957" x="7712075" y="1581150"/>
          <p14:tracePt t="52970" x="7864475" y="1562100"/>
          <p14:tracePt t="52986" x="8013700" y="1546225"/>
          <p14:tracePt t="53002" x="8166100" y="1517650"/>
          <p14:tracePt t="53019" x="8331200" y="1482725"/>
          <p14:tracePt t="53052" x="8559800" y="1444625"/>
          <p14:tracePt t="53085" x="8661400" y="1428750"/>
          <p14:tracePt t="53102" x="8702675" y="1428750"/>
          <p14:tracePt t="53119" x="8766175" y="1428750"/>
          <p14:tracePt t="53135" x="8788400" y="1428750"/>
          <p14:tracePt t="53151" x="8797925" y="1428750"/>
          <p14:tracePt t="53169" x="8816975" y="1428750"/>
          <p14:tracePt t="53285" x="8810625" y="1428750"/>
          <p14:tracePt t="53292" x="8801100" y="1428750"/>
          <p14:tracePt t="53302" x="8791575" y="1428750"/>
          <p14:tracePt t="53320" x="8756650" y="1428750"/>
          <p14:tracePt t="53335" x="8712200" y="1428750"/>
          <p14:tracePt t="53352" x="8667750" y="1428750"/>
          <p14:tracePt t="53369" x="8550275" y="1412875"/>
          <p14:tracePt t="53386" x="8401050" y="1397000"/>
          <p14:tracePt t="53402" x="8226425" y="1387475"/>
          <p14:tracePt t="53419" x="7908925" y="1358900"/>
          <p14:tracePt t="53435" x="7667625" y="1339850"/>
          <p14:tracePt t="53451" x="7461250" y="1320800"/>
          <p14:tracePt t="53469" x="7188200" y="1320800"/>
          <p14:tracePt t="53485" x="6994525" y="1320800"/>
          <p14:tracePt t="53502" x="6800850" y="1320800"/>
          <p14:tracePt t="53519" x="6461125" y="1320800"/>
          <p14:tracePt t="53535" x="6245225" y="1320800"/>
          <p14:tracePt t="53552" x="6007100" y="1320800"/>
          <p14:tracePt t="53570" x="5676900" y="1346200"/>
          <p14:tracePt t="53587" x="5470525" y="1365250"/>
          <p14:tracePt t="53602" x="5299075" y="1381125"/>
          <p14:tracePt t="53620" x="5067300" y="1409700"/>
          <p14:tracePt t="53636" x="4968875" y="1435100"/>
          <p14:tracePt t="53652" x="4899025" y="1435100"/>
          <p14:tracePt t="53669" x="4829175" y="1435100"/>
          <p14:tracePt t="53685" x="4806950" y="1435100"/>
          <p14:tracePt t="54134" x="4714875" y="1428750"/>
          <p14:tracePt t="54141" x="4613275" y="1419225"/>
          <p14:tracePt t="54152" x="4508500" y="1409700"/>
          <p14:tracePt t="54169" x="4127500" y="1409700"/>
          <p14:tracePt t="54186" x="3898900" y="1416050"/>
          <p14:tracePt t="54203" x="3632200" y="1435100"/>
          <p14:tracePt t="54219" x="3311525" y="1454150"/>
          <p14:tracePt t="54251" x="2911475" y="1482725"/>
          <p14:tracePt t="54286" x="2451100" y="1527175"/>
          <p14:tracePt t="54304" x="2219325" y="1555750"/>
          <p14:tracePt t="54320" x="2101850" y="1571625"/>
          <p14:tracePt t="54336" x="1984375" y="1587500"/>
          <p14:tracePt t="54352" x="1885950" y="1612900"/>
          <p14:tracePt t="54369" x="1765300" y="1635125"/>
          <p14:tracePt t="54385" x="1711325" y="1651000"/>
          <p14:tracePt t="54402" x="1647825" y="1663700"/>
          <p14:tracePt t="54419" x="1555750" y="1692275"/>
          <p14:tracePt t="54435" x="1517650" y="1704975"/>
          <p14:tracePt t="54452" x="1473200" y="1717675"/>
          <p14:tracePt t="54469" x="1409700" y="1736725"/>
          <p14:tracePt t="54485" x="1377950" y="1755775"/>
          <p14:tracePt t="54502" x="1349375" y="1755775"/>
          <p14:tracePt t="54519" x="1308100" y="1755775"/>
          <p14:tracePt t="54535" x="1285875" y="1755775"/>
          <p14:tracePt t="54552" x="1263650" y="1755775"/>
          <p14:tracePt t="54569" x="1231900" y="1755775"/>
          <p14:tracePt t="54586" x="1222375" y="1755775"/>
          <p14:tracePt t="54602" x="1212850" y="1755775"/>
          <p14:tracePt t="54619" x="1190625" y="1755775"/>
          <p14:tracePt t="54635" x="1181100" y="1755775"/>
          <p14:tracePt t="54651" x="1171575" y="1755775"/>
          <p14:tracePt t="54669" x="1152525" y="1755775"/>
          <p14:tracePt t="54685" x="1143000" y="1755775"/>
          <p14:tracePt t="54701" x="1133475" y="1755775"/>
          <p14:tracePt t="54719" x="1117600" y="1755775"/>
          <p14:tracePt t="54755" x="1111250" y="1755775"/>
          <p14:tracePt t="55176" x="1139825" y="1755775"/>
          <p14:tracePt t="55183" x="1165225" y="1755775"/>
          <p14:tracePt t="55193" x="1200150" y="1755775"/>
          <p14:tracePt t="55218" x="1409700" y="1781175"/>
          <p14:tracePt t="55253" x="1828800" y="1873250"/>
          <p14:tracePt t="55270" x="1949450" y="1908175"/>
          <p14:tracePt t="55287" x="2051050" y="1946275"/>
          <p14:tracePt t="55303" x="2098675" y="1965325"/>
          <p14:tracePt t="55319" x="2130425" y="1965325"/>
          <p14:tracePt t="55335" x="2152650" y="1962150"/>
          <p14:tracePt t="55351" x="2197100" y="1949450"/>
          <p14:tracePt t="55368" x="2301875" y="1914525"/>
          <p14:tracePt t="55385" x="2397125" y="1898650"/>
          <p14:tracePt t="55403" x="2482850" y="1892300"/>
          <p14:tracePt t="55419" x="2527300" y="1892300"/>
          <p14:tracePt t="55436" x="2562225" y="1892300"/>
          <p14:tracePt t="55452" x="2619375" y="1866900"/>
          <p14:tracePt t="55469" x="2673350" y="1854200"/>
          <p14:tracePt t="55486" x="2740025" y="1838325"/>
          <p14:tracePt t="55503" x="2851150" y="1816100"/>
          <p14:tracePt t="55519" x="2927350" y="1793875"/>
          <p14:tracePt t="55536" x="2987675" y="1793875"/>
          <p14:tracePt t="55553" x="3041650" y="1787525"/>
          <p14:tracePt t="55568" x="3073400" y="1787525"/>
          <p14:tracePt t="55586" x="3082925" y="1784350"/>
          <p14:tracePt t="55602" x="3095625" y="1784350"/>
          <p14:tracePt t="55618" x="3105150" y="1784350"/>
          <p14:tracePt t="55674" x="3105150" y="1778000"/>
          <p14:tracePt t="55681" x="3105150" y="1774825"/>
          <p14:tracePt t="55689" x="3098800" y="1774825"/>
          <p14:tracePt t="55703" x="3082925" y="1762125"/>
          <p14:tracePt t="55718" x="3054350" y="1752600"/>
          <p14:tracePt t="55735" x="3016250" y="1733550"/>
          <p14:tracePt t="55752" x="2946400" y="1733550"/>
          <p14:tracePt t="55768" x="2873375" y="1717675"/>
          <p14:tracePt t="55785" x="2781300" y="1717675"/>
          <p14:tracePt t="55802" x="2673350" y="1711325"/>
          <p14:tracePt t="55818" x="2587625" y="1701800"/>
          <p14:tracePt t="55836" x="2527300" y="1695450"/>
          <p14:tracePt t="55852" x="2438400" y="1689100"/>
          <p14:tracePt t="55868" x="2393950" y="1689100"/>
          <p14:tracePt t="55886" x="2343150" y="1689100"/>
          <p14:tracePt t="55902" x="2257425" y="1682750"/>
          <p14:tracePt t="55918" x="2193925" y="1666875"/>
          <p14:tracePt t="55935" x="2149475" y="1660525"/>
          <p14:tracePt t="55951" x="2085975" y="1660525"/>
          <p14:tracePt t="55968" x="2063750" y="1660525"/>
          <p14:tracePt t="55985" x="2035175" y="1660525"/>
          <p14:tracePt t="56001" x="2000250" y="1651000"/>
          <p14:tracePt t="56018" x="1971675" y="1638300"/>
          <p14:tracePt t="56035" x="1946275" y="1625600"/>
          <p14:tracePt t="56051" x="1895475" y="1600200"/>
          <p14:tracePt t="56068" x="1873250" y="1600200"/>
          <p14:tracePt t="56086" x="1844675" y="1600200"/>
          <p14:tracePt t="56102" x="1825625" y="1600200"/>
          <p14:tracePt t="56119" x="1809750" y="1600200"/>
          <p14:tracePt t="56136" x="1800225" y="1600200"/>
          <p14:tracePt t="56139" x="1793875" y="1600200"/>
          <p14:tracePt t="56152" x="1784350" y="1600200"/>
          <p14:tracePt t="56168" x="1774825" y="1600200"/>
          <p14:tracePt t="56185" x="1758950" y="1600200"/>
          <p14:tracePt t="56201" x="1746250" y="1600200"/>
          <p14:tracePt t="56218" x="1736725" y="1600200"/>
          <p14:tracePt t="56235" x="1730375" y="1600200"/>
          <p14:tracePt t="56338" x="1733550" y="1600200"/>
          <p14:tracePt t="56346" x="1736725" y="1600200"/>
          <p14:tracePt t="56352" x="1743075" y="1600200"/>
          <p14:tracePt t="56368" x="1778000" y="1600200"/>
          <p14:tracePt t="56386" x="1806575" y="1600200"/>
          <p14:tracePt t="56402" x="1841500" y="1600200"/>
          <p14:tracePt t="56419" x="1851025" y="1600200"/>
          <p14:tracePt t="56435" x="1857375" y="1600200"/>
          <p14:tracePt t="56452" x="1870075" y="1600200"/>
          <p14:tracePt t="56468" x="1892300" y="1600200"/>
          <p14:tracePt t="56485" x="1920875" y="1600200"/>
          <p14:tracePt t="56502" x="2022475" y="1625600"/>
          <p14:tracePt t="56519" x="2066925" y="1631950"/>
          <p14:tracePt t="56537" x="2089150" y="1631950"/>
          <p14:tracePt t="56552" x="2105025" y="1638300"/>
          <p14:tracePt t="56568" x="2108200" y="1638300"/>
          <p14:tracePt t="56585" x="2120900" y="1638300"/>
          <p14:tracePt t="56601" x="2146300" y="1644650"/>
          <p14:tracePt t="56618" x="2174875" y="1654175"/>
          <p14:tracePt t="56634" x="2247900" y="1670050"/>
          <p14:tracePt t="56637" x="2298700" y="1685925"/>
          <p14:tracePt t="56651" x="2371725" y="1701800"/>
          <p14:tracePt t="56668" x="2416175" y="1701800"/>
          <p14:tracePt t="56685" x="2438400" y="1701800"/>
          <p14:tracePt t="56702" x="2463800" y="1701800"/>
          <p14:tracePt t="56718" x="2486025" y="1701800"/>
          <p14:tracePt t="56735" x="2524125" y="1701800"/>
          <p14:tracePt t="56751" x="2609850" y="1701800"/>
          <p14:tracePt t="56769" x="2727325" y="1708150"/>
          <p14:tracePt t="56787" x="2844800" y="1717675"/>
          <p14:tracePt t="56802" x="2889250" y="1717675"/>
          <p14:tracePt t="56819" x="2905125" y="1717675"/>
          <p14:tracePt t="56835" x="2914650" y="1717675"/>
          <p14:tracePt t="56852" x="2930525" y="1717675"/>
          <p14:tracePt t="56885" x="2940050" y="1717675"/>
          <p14:tracePt t="56901" x="2955925" y="1717675"/>
          <p14:tracePt t="57009" x="2952750" y="1717675"/>
          <p14:tracePt t="57015" x="2949575" y="1717675"/>
          <p14:tracePt t="57022" x="2943225" y="1717675"/>
          <p14:tracePt t="57035" x="2933700" y="1717675"/>
          <p14:tracePt t="57051" x="2917825" y="1717675"/>
          <p14:tracePt t="57068" x="2905125" y="1717675"/>
          <p14:tracePt t="57087" x="2835275" y="1717675"/>
          <p14:tracePt t="57102" x="2774950" y="1711325"/>
          <p14:tracePt t="57119" x="2714625" y="1711325"/>
          <p14:tracePt t="57135" x="2670175" y="1711325"/>
          <p14:tracePt t="57152" x="2600325" y="1711325"/>
          <p14:tracePt t="57168" x="2546350" y="1711325"/>
          <p14:tracePt t="57186" x="2476500" y="1711325"/>
          <p14:tracePt t="57202" x="2422525" y="1704975"/>
          <p14:tracePt t="57219" x="2384425" y="1698625"/>
          <p14:tracePt t="57236" x="2320925" y="1692275"/>
          <p14:tracePt t="57252" x="2270125" y="1679575"/>
          <p14:tracePt t="57268" x="2225675" y="1679575"/>
          <p14:tracePt t="57285" x="2187575" y="1679575"/>
          <p14:tracePt t="57301" x="2133600" y="1679575"/>
          <p14:tracePt t="57319" x="2105025" y="1679575"/>
          <p14:tracePt t="57337" x="2063750" y="1673225"/>
          <p14:tracePt t="57352" x="2035175" y="1673225"/>
          <p14:tracePt t="57369" x="2012950" y="1673225"/>
          <p14:tracePt t="57386" x="1971675" y="1673225"/>
          <p14:tracePt t="57402" x="1949450" y="1673225"/>
          <p14:tracePt t="57418" x="1920875" y="1673225"/>
          <p14:tracePt t="57435" x="1879600" y="1673225"/>
          <p14:tracePt t="57451" x="1857375" y="1673225"/>
          <p14:tracePt t="57468" x="1835150" y="1673225"/>
          <p14:tracePt t="57485" x="1793875" y="1670050"/>
          <p14:tracePt t="57501" x="1765300" y="1670050"/>
          <p14:tracePt t="57518" x="1743075" y="1670050"/>
          <p14:tracePt t="57535" x="1704975" y="1670050"/>
          <p14:tracePt t="57551" x="1692275" y="1670050"/>
          <p14:tracePt t="57568" x="1679575" y="1670050"/>
          <p14:tracePt t="57586" x="1657350" y="1670050"/>
          <p14:tracePt t="57602" x="1644650" y="1670050"/>
          <p14:tracePt t="57619" x="1631950" y="1670050"/>
          <p14:tracePt t="57636" x="1619250" y="1670050"/>
          <p14:tracePt t="57652" x="1603375" y="1670050"/>
          <p14:tracePt t="57668" x="1593850" y="1670050"/>
          <p14:tracePt t="57672" x="1587500" y="1670050"/>
          <p14:tracePt t="57685" x="1584325" y="1670050"/>
          <p14:tracePt t="57701" x="1577975" y="1670050"/>
          <p14:tracePt t="57780" x="1577975" y="1663700"/>
          <p14:tracePt t="57801" x="1577975" y="1657350"/>
          <p14:tracePt t="57808" x="1581150" y="1657350"/>
          <p14:tracePt t="57818" x="1584325" y="1657350"/>
          <p14:tracePt t="57835" x="1600200" y="1644650"/>
          <p14:tracePt t="57851" x="1616075" y="1644650"/>
          <p14:tracePt t="57868" x="1625600" y="1638300"/>
          <p14:tracePt t="57885" x="1673225" y="1622425"/>
          <p14:tracePt t="57902" x="1724025" y="1622425"/>
          <p14:tracePt t="57919" x="1784350" y="1622425"/>
          <p14:tracePt t="57935" x="1841500" y="1625600"/>
          <p14:tracePt t="57952" x="1863725" y="1625600"/>
          <p14:tracePt t="57968" x="1873250" y="1625600"/>
          <p14:tracePt t="57985" x="1885950" y="1625600"/>
          <p14:tracePt t="58001" x="1895475" y="1635125"/>
          <p14:tracePt t="58018" x="1917700" y="1641475"/>
          <p14:tracePt t="58035" x="2012950" y="1660525"/>
          <p14:tracePt t="58052" x="2085975" y="1676400"/>
          <p14:tracePt t="58069" x="2139950" y="1689100"/>
          <p14:tracePt t="58085" x="2168525" y="1701800"/>
          <p14:tracePt t="58102" x="2181225" y="1701800"/>
          <p14:tracePt t="58118" x="2187575" y="1701800"/>
          <p14:tracePt t="58135" x="2190750" y="1701800"/>
          <p14:tracePt t="58151" x="2200275" y="1701800"/>
          <p14:tracePt t="58168" x="2216150" y="1701800"/>
          <p14:tracePt t="58171" x="2235200" y="1701800"/>
          <p14:tracePt t="58185" x="2263775" y="1701800"/>
          <p14:tracePt t="58202" x="2295525" y="1701800"/>
          <p14:tracePt t="58219" x="2311400" y="1708150"/>
          <p14:tracePt t="58235" x="2320925" y="1708150"/>
          <p14:tracePt t="58293" x="2324100" y="1708150"/>
          <p14:tracePt t="58300" x="2330450" y="1708150"/>
          <p14:tracePt t="58319" x="2352675" y="1708150"/>
          <p14:tracePt t="58335" x="2428875" y="1708150"/>
          <p14:tracePt t="58352" x="2489200" y="1708150"/>
          <p14:tracePt t="58368" x="2527300" y="1708150"/>
          <p14:tracePt t="58385" x="2565400" y="1708150"/>
          <p14:tracePt t="58401" x="2574925" y="1704975"/>
          <p14:tracePt t="58418" x="2590800" y="1695450"/>
          <p14:tracePt t="58435" x="2625725" y="1682750"/>
          <p14:tracePt t="58451" x="2670175" y="1670050"/>
          <p14:tracePt t="58469" x="2730500" y="1670050"/>
          <p14:tracePt t="58485" x="2800350" y="1663700"/>
          <p14:tracePt t="58502" x="2832100" y="1663700"/>
          <p14:tracePt t="58518" x="2847975" y="1657350"/>
          <p14:tracePt t="58535" x="2860675" y="1657350"/>
          <p14:tracePt t="58568" x="2867025" y="1657350"/>
          <p14:tracePt t="58636" x="2867025" y="1654175"/>
          <p14:tracePt t="58643" x="2867025" y="1647825"/>
          <p14:tracePt t="58652" x="2863850" y="1638300"/>
          <p14:tracePt t="58668" x="2854325" y="1628775"/>
          <p14:tracePt t="58672" x="2851150" y="1622425"/>
          <p14:tracePt t="58685" x="2822575" y="1612900"/>
          <p14:tracePt t="58701" x="2790825" y="1600200"/>
          <p14:tracePt t="58718" x="2746375" y="1587500"/>
          <p14:tracePt t="58734" x="2657475" y="1581150"/>
          <p14:tracePt t="58752" x="2540000" y="1581150"/>
          <p14:tracePt t="58769" x="2416175" y="1581150"/>
          <p14:tracePt t="58785" x="2254250" y="1581150"/>
          <p14:tracePt t="58802" x="2159000" y="1581150"/>
          <p14:tracePt t="58818" x="2057400" y="1581150"/>
          <p14:tracePt t="58834" x="1949450" y="1581150"/>
          <p14:tracePt t="58851" x="1889125" y="1581150"/>
          <p14:tracePt t="58868" x="1844675" y="1581150"/>
          <p14:tracePt t="58885" x="1812925" y="1581150"/>
          <p14:tracePt t="58902" x="1781175" y="1581150"/>
          <p14:tracePt t="58918" x="1762125" y="1581150"/>
          <p14:tracePt t="58935" x="1733550" y="1581150"/>
          <p14:tracePt t="58951" x="1724025" y="1581150"/>
          <p14:tracePt t="58968" x="1714500" y="1581150"/>
          <p14:tracePt t="58984" x="1692275" y="1581150"/>
          <p14:tracePt t="59002" x="1682750" y="1581150"/>
          <p14:tracePt t="59018" x="1673225" y="1581150"/>
          <p14:tracePt t="60048" x="1670050" y="1581150"/>
          <p14:tracePt t="60054" x="1657350" y="1587500"/>
          <p14:tracePt t="60069" x="1657350" y="1590675"/>
          <p14:tracePt t="60084" x="1654175" y="1597025"/>
          <p14:tracePt t="60101" x="1654175" y="1606550"/>
          <p14:tracePt t="60119" x="1654175" y="1622425"/>
          <p14:tracePt t="60151" x="1654175" y="1647825"/>
          <p14:tracePt t="60184" x="1682750" y="1698625"/>
          <p14:tracePt t="60201" x="1692275" y="1714500"/>
          <p14:tracePt t="60219" x="1727200" y="1749425"/>
          <p14:tracePt t="60235" x="1752600" y="1771650"/>
          <p14:tracePt t="60252" x="1784350" y="1806575"/>
          <p14:tracePt t="60269" x="1863725" y="1860550"/>
          <p14:tracePt t="60285" x="1914525" y="1905000"/>
          <p14:tracePt t="60301" x="1946275" y="1930400"/>
          <p14:tracePt t="60318" x="1962150" y="1952625"/>
          <p14:tracePt t="60335" x="1971675" y="1962150"/>
          <p14:tracePt t="60351" x="1993900" y="1968500"/>
          <p14:tracePt t="60369" x="2057400" y="1968500"/>
          <p14:tracePt t="60385" x="2114550" y="1968500"/>
          <p14:tracePt t="60402" x="2152650" y="1978025"/>
          <p14:tracePt t="60418" x="2187575" y="1984375"/>
          <p14:tracePt t="60435" x="2197100" y="1997075"/>
          <p14:tracePt t="60468" x="2197100" y="2006600"/>
          <p14:tracePt t="60484" x="2203450" y="2016125"/>
          <p14:tracePt t="60501" x="2212975" y="2025650"/>
          <p14:tracePt t="60519" x="2235200" y="2047875"/>
          <p14:tracePt t="60535" x="2263775" y="2066925"/>
          <p14:tracePt t="60552" x="2327275" y="2085975"/>
          <p14:tracePt t="60568" x="2466975" y="2143125"/>
          <p14:tracePt t="60584" x="2578100" y="2178050"/>
          <p14:tracePt t="60601" x="2720975" y="2241550"/>
          <p14:tracePt t="60618" x="2908300" y="2346325"/>
          <p14:tracePt t="60635" x="3022600" y="2416175"/>
          <p14:tracePt t="60652" x="3146425" y="2479675"/>
          <p14:tracePt t="60669" x="3241675" y="2524125"/>
          <p14:tracePt t="60684" x="3273425" y="2549525"/>
          <p14:tracePt t="60701" x="3289300" y="2559050"/>
          <p14:tracePt t="60704" x="3295650" y="2562225"/>
          <p14:tracePt t="60717" x="3298825" y="2562225"/>
          <p14:tracePt t="60769" x="3292475" y="2562225"/>
          <p14:tracePt t="60776" x="3282950" y="2562225"/>
          <p14:tracePt t="60785" x="3270250" y="2555875"/>
          <p14:tracePt t="60802" x="3222625" y="2533650"/>
          <p14:tracePt t="60819" x="3111500" y="2505075"/>
          <p14:tracePt t="60835" x="3022600" y="2482850"/>
          <p14:tracePt t="60851" x="2927350" y="2457450"/>
          <p14:tracePt t="60867" x="2794000" y="2432050"/>
          <p14:tracePt t="60884" x="2724150" y="2432050"/>
          <p14:tracePt t="60902" x="2641600" y="2432050"/>
          <p14:tracePt t="60919" x="2492375" y="2432050"/>
          <p14:tracePt t="60935" x="2387600" y="2432050"/>
          <p14:tracePt t="60952" x="2270125" y="2438400"/>
          <p14:tracePt t="60968" x="2054225" y="2438400"/>
          <p14:tracePt t="60985" x="1927225" y="2438400"/>
          <p14:tracePt t="61001" x="1809750" y="2438400"/>
          <p14:tracePt t="61018" x="1638300" y="2438400"/>
          <p14:tracePt t="61035" x="1555750" y="2438400"/>
          <p14:tracePt t="61052" x="1482725" y="2438400"/>
          <p14:tracePt t="61069" x="1384300" y="2466975"/>
          <p14:tracePt t="61085" x="1308100" y="2492375"/>
          <p14:tracePt t="61101" x="1219200" y="2524125"/>
          <p14:tracePt t="61118" x="1117600" y="2600325"/>
          <p14:tracePt t="61134" x="1047750" y="2663825"/>
          <p14:tracePt t="61151" x="974725" y="2720975"/>
          <p14:tracePt t="61168" x="876300" y="2797175"/>
          <p14:tracePt t="61185" x="815975" y="2841625"/>
          <p14:tracePt t="61203" x="733425" y="2914650"/>
          <p14:tracePt t="61218" x="676275" y="2984500"/>
          <p14:tracePt t="61235" x="628650" y="3076575"/>
          <p14:tracePt t="61251" x="568325" y="3200400"/>
          <p14:tracePt t="61268" x="495300" y="3425825"/>
          <p14:tracePt t="61284" x="457200" y="3600450"/>
          <p14:tracePt t="61301" x="428625" y="3797300"/>
          <p14:tracePt t="61318" x="428625" y="4057650"/>
          <p14:tracePt t="61335" x="428625" y="4241800"/>
          <p14:tracePt t="61352" x="434975" y="4425950"/>
          <p14:tracePt t="61370" x="444500" y="4473575"/>
          <p14:tracePt t="61824" x="450850" y="4511675"/>
          <p14:tracePt t="61831" x="457200" y="4559300"/>
          <p14:tracePt t="61838" x="473075" y="4597400"/>
          <p14:tracePt t="61851" x="488950" y="4673600"/>
          <p14:tracePt t="61867" x="504825" y="4759325"/>
          <p14:tracePt t="61884" x="527050" y="4835525"/>
          <p14:tracePt t="61918" x="542925" y="5035550"/>
          <p14:tracePt t="61951" x="571500" y="5254625"/>
          <p14:tracePt t="61967" x="571500" y="5337175"/>
          <p14:tracePt t="61984" x="581025" y="5397500"/>
          <p14:tracePt t="62002" x="600075" y="5476875"/>
          <p14:tracePt t="62018" x="612775" y="5521325"/>
          <p14:tracePt t="62035" x="625475" y="5559425"/>
          <p14:tracePt t="62052" x="660400" y="5632450"/>
          <p14:tracePt t="62068" x="685800" y="5680075"/>
          <p14:tracePt t="62085" x="736600" y="5730875"/>
          <p14:tracePt t="62101" x="841375" y="5829300"/>
          <p14:tracePt t="62117" x="889000" y="5854700"/>
          <p14:tracePt t="62134" x="917575" y="5867400"/>
          <p14:tracePt t="62152" x="958850" y="5880100"/>
          <p14:tracePt t="62168" x="981075" y="5880100"/>
          <p14:tracePt t="62185" x="1009650" y="5880100"/>
          <p14:tracePt t="62202" x="1073150" y="5880100"/>
          <p14:tracePt t="62588" x="1111250" y="5937250"/>
          <p14:tracePt t="62595" x="1168400" y="6010275"/>
          <p14:tracePt t="62603" x="1203325" y="6073775"/>
          <p14:tracePt t="62619" x="1295400" y="6197600"/>
          <p14:tracePt t="62635" x="1393825" y="6315075"/>
          <p14:tracePt t="62652" x="1565275" y="6486525"/>
          <p14:tracePt t="62669" x="1657350" y="6562725"/>
          <p14:tracePt t="62768" x="2466975" y="6854825"/>
          <p14:tracePt t="62784" x="2565400" y="6854825"/>
          <p14:tracePt t="62802" x="2686050" y="6854825"/>
          <p14:tracePt t="62818" x="2768600" y="6854825"/>
          <p14:tracePt t="62834" x="2851150" y="6848475"/>
          <p14:tracePt t="62851" x="3019425" y="6823075"/>
          <p14:tracePt t="62868" x="3181350" y="6807200"/>
          <p14:tracePt t="62884" x="3352800" y="6797675"/>
          <p14:tracePt t="62901" x="3524250" y="6797675"/>
          <p14:tracePt t="62918" x="3619500" y="6797675"/>
          <p14:tracePt t="62934" x="3679825" y="6797675"/>
          <p14:tracePt t="62951" x="3743325" y="6791325"/>
          <p14:tracePt t="62968" x="3787775" y="6791325"/>
          <p14:tracePt t="62984" x="3832225" y="6772275"/>
          <p14:tracePt t="63001" x="3917950" y="6756400"/>
          <p14:tracePt t="63018" x="4003675" y="6743700"/>
          <p14:tracePt t="63034" x="4067175" y="6727825"/>
          <p14:tracePt t="63053" x="4133850" y="6686550"/>
          <p14:tracePt t="63068" x="4178300" y="6632575"/>
          <p14:tracePt t="63085" x="4210050" y="6543675"/>
          <p14:tracePt t="63101" x="4264025" y="6426200"/>
          <p14:tracePt t="63117" x="4295775" y="6346825"/>
          <p14:tracePt t="63134" x="4352925" y="6254750"/>
          <p14:tracePt t="63151" x="4435475" y="6115050"/>
          <p14:tracePt t="63168" x="4483100" y="6045200"/>
          <p14:tracePt t="63185" x="4540250" y="5962650"/>
          <p14:tracePt t="63202" x="4600575" y="5781675"/>
          <p14:tracePt t="63218" x="4619625" y="5629275"/>
          <p14:tracePt t="63236" x="4619625" y="5492750"/>
          <p14:tracePt t="63251" x="4613275" y="5229225"/>
          <p14:tracePt t="63269" x="4613275" y="5102225"/>
          <p14:tracePt t="63284" x="4613275" y="5010150"/>
          <p14:tracePt t="63286" x="4613275" y="4953000"/>
          <p14:tracePt t="63301" x="4613275" y="4835525"/>
          <p14:tracePt t="63318" x="4597400" y="4740275"/>
          <p14:tracePt t="63335" x="4562475" y="4619625"/>
          <p14:tracePt t="63351" x="4489450" y="4403725"/>
          <p14:tracePt t="63368" x="4454525" y="4273550"/>
          <p14:tracePt t="63385" x="4429125" y="4064000"/>
          <p14:tracePt t="63401" x="4429125" y="3937000"/>
          <p14:tracePt t="63417" x="4429125" y="3854450"/>
          <p14:tracePt t="63434" x="4438650" y="3800475"/>
          <p14:tracePt t="63451" x="4438650" y="3705225"/>
          <p14:tracePt t="63468" x="4438650" y="3622675"/>
          <p14:tracePt t="63484" x="4425950" y="3527425"/>
          <p14:tracePt t="63501" x="4368800" y="3387725"/>
          <p14:tracePt t="63518" x="4308475" y="3267075"/>
          <p14:tracePt t="63535" x="4235450" y="3121025"/>
          <p14:tracePt t="63552" x="4111625" y="2962275"/>
          <p14:tracePt t="63568" x="4025900" y="2879725"/>
          <p14:tracePt t="63586" x="3889375" y="2730500"/>
          <p14:tracePt t="63602" x="3762375" y="2632075"/>
          <p14:tracePt t="63618" x="3622675" y="2530475"/>
          <p14:tracePt t="63635" x="3476625" y="2428875"/>
          <p14:tracePt t="63651" x="3241675" y="2251075"/>
          <p14:tracePt t="63668" x="3079750" y="2117725"/>
          <p14:tracePt t="63685" x="2889250" y="1962150"/>
          <p14:tracePt t="63701" x="2740025" y="1831975"/>
          <p14:tracePt t="63717" x="2613025" y="1711325"/>
          <p14:tracePt t="63736" x="2428875" y="1539875"/>
          <p14:tracePt t="63752" x="2292350" y="1428750"/>
          <p14:tracePt t="63768" x="2143125" y="1317625"/>
          <p14:tracePt t="63785" x="1965325" y="1174750"/>
          <p14:tracePt t="63801" x="1828800" y="1092200"/>
          <p14:tracePt t="63818" x="1727200" y="1035050"/>
          <p14:tracePt t="63835" x="1597025" y="968375"/>
          <p14:tracePt t="63851" x="1549400" y="942975"/>
          <p14:tracePt t="63867" x="1495425" y="920750"/>
          <p14:tracePt t="63885" x="1412875" y="901700"/>
          <p14:tracePt t="63902" x="1368425" y="889000"/>
          <p14:tracePt t="63918" x="1323975" y="889000"/>
          <p14:tracePt t="63935" x="1282700" y="889000"/>
          <p14:tracePt t="63951" x="1250950" y="901700"/>
          <p14:tracePt t="63967" x="1222375" y="914400"/>
          <p14:tracePt t="63984" x="1155700" y="962025"/>
          <p14:tracePt t="64002" x="1079500" y="1000125"/>
          <p14:tracePt t="64018" x="990600" y="1041400"/>
          <p14:tracePt t="64035" x="892175" y="1082675"/>
          <p14:tracePt t="64051" x="860425" y="1108075"/>
          <p14:tracePt t="64068" x="831850" y="1120775"/>
          <p14:tracePt t="64084" x="815975" y="1136650"/>
          <p14:tracePt t="64101" x="806450" y="1152525"/>
          <p14:tracePt t="64117" x="790575" y="1162050"/>
          <p14:tracePt t="64135" x="774700" y="1177925"/>
          <p14:tracePt t="64151" x="765175" y="1187450"/>
          <p14:tracePt t="64168" x="755650" y="1200150"/>
          <p14:tracePt t="64185" x="739775" y="1206500"/>
          <p14:tracePt t="64235" x="739775" y="1212850"/>
          <p14:tracePt t="64250" x="736600" y="1212850"/>
          <p14:tracePt t="64279" x="730250" y="1212850"/>
          <p14:tracePt t="64287" x="730250" y="1216025"/>
          <p14:tracePt t="64301" x="723900" y="1216025"/>
          <p14:tracePt t="64328" x="720725" y="1222375"/>
          <p14:tracePt t="64349" x="714375" y="1225550"/>
          <p14:tracePt t="64363" x="711200" y="1225550"/>
          <p14:tracePt t="64370" x="704850" y="1231900"/>
          <p14:tracePt t="64384" x="688975" y="1241425"/>
          <p14:tracePt t="64400" x="679450" y="1257300"/>
          <p14:tracePt t="64418" x="669925" y="1266825"/>
          <p14:tracePt t="64435" x="654050" y="1295400"/>
          <p14:tracePt t="64451" x="631825" y="1349375"/>
          <p14:tracePt t="64468" x="619125" y="1412875"/>
          <p14:tracePt t="64485" x="596900" y="1501775"/>
          <p14:tracePt t="64501" x="584200" y="1568450"/>
          <p14:tracePt t="64518" x="561975" y="1631950"/>
          <p14:tracePt t="64535" x="542925" y="1714500"/>
          <p14:tracePt t="64551" x="527050" y="1778000"/>
          <p14:tracePt t="64568" x="520700" y="1841500"/>
          <p14:tracePt t="64585" x="520700" y="1987550"/>
          <p14:tracePt t="64601" x="520700" y="2127250"/>
          <p14:tracePt t="64618" x="520700" y="2254250"/>
          <p14:tracePt t="64635" x="546100" y="2495550"/>
          <p14:tracePt t="64653" x="561975" y="2635250"/>
          <p14:tracePt t="64667" x="587375" y="2778125"/>
          <p14:tracePt t="64684" x="641350" y="2990850"/>
          <p14:tracePt t="64700" x="695325" y="3133725"/>
          <p14:tracePt t="64718" x="771525" y="3311525"/>
          <p14:tracePt t="64734" x="911225" y="3648075"/>
          <p14:tracePt t="64751" x="1050925" y="3952875"/>
          <p14:tracePt t="64770" x="1247775" y="4346575"/>
          <p14:tracePt t="64786" x="1381125" y="4610100"/>
          <p14:tracePt t="64802" x="1501775" y="4781550"/>
          <p14:tracePt t="64820" x="1701800" y="5006975"/>
          <p14:tracePt t="64834" x="1819275" y="5124450"/>
          <p14:tracePt t="64853" x="1933575" y="5222875"/>
          <p14:tracePt t="64868" x="2082800" y="5324475"/>
          <p14:tracePt t="64884" x="2273300" y="5476875"/>
          <p14:tracePt t="64901" x="2387600" y="5575300"/>
          <p14:tracePt t="64918" x="2495550" y="5673725"/>
          <p14:tracePt t="64934" x="2600325" y="5788025"/>
          <p14:tracePt t="64951" x="2632075" y="5826125"/>
          <p14:tracePt t="64967" x="2657475" y="5851525"/>
          <p14:tracePt t="65264" x="2695575" y="5899150"/>
          <p14:tracePt t="65270" x="2752725" y="5981700"/>
          <p14:tracePt t="65285" x="2857500" y="6153150"/>
          <p14:tracePt t="65301" x="2949575" y="6289675"/>
          <p14:tracePt t="65318" x="3019425" y="6413500"/>
          <p14:tracePt t="65334" x="3105150" y="6565900"/>
          <p14:tracePt t="65350" x="3152775" y="6657975"/>
          <p14:tracePt t="65367" x="3209925" y="6750050"/>
          <p14:tracePt t="65384" x="3317875" y="6854825"/>
          <p14:tracePt t="65401" x="3390900" y="6854825"/>
          <p14:tracePt t="65419" x="3463925" y="6854825"/>
          <p14:tracePt t="65435" x="3489325" y="6854825"/>
          <p14:tracePt t="65451" x="3521075" y="6854825"/>
          <p14:tracePt t="65469" x="3543300" y="6854825"/>
          <p14:tracePt t="65484" x="3565525" y="6854825"/>
          <p14:tracePt t="65500" x="3581400" y="6854825"/>
          <p14:tracePt t="65518" x="3622675" y="6845300"/>
          <p14:tracePt t="65535" x="3648075" y="6807200"/>
          <p14:tracePt t="65551" x="3683000" y="6750050"/>
          <p14:tracePt t="65569" x="3724275" y="6677025"/>
          <p14:tracePt t="65584" x="3736975" y="6613525"/>
          <p14:tracePt t="65601" x="3756025" y="6575425"/>
          <p14:tracePt t="65619" x="3768725" y="6511925"/>
          <p14:tracePt t="65634" x="3775075" y="6467475"/>
          <p14:tracePt t="65650" x="3781425" y="6435725"/>
          <p14:tracePt t="65667" x="3794125" y="6407150"/>
          <p14:tracePt t="65683" x="3819525" y="6350000"/>
          <p14:tracePt t="65700" x="3832225" y="6311900"/>
          <p14:tracePt t="65719" x="3851275" y="6248400"/>
          <p14:tracePt t="65734" x="3863975" y="6200775"/>
          <p14:tracePt t="65751" x="3883025" y="6156325"/>
          <p14:tracePt t="65768" x="3902075" y="6108700"/>
          <p14:tracePt t="65784" x="3921125" y="6076950"/>
          <p14:tracePt t="65800" x="3952875" y="6035675"/>
          <p14:tracePt t="65818" x="3984625" y="5978525"/>
          <p14:tracePt t="65834" x="3997325" y="5946775"/>
          <p14:tracePt t="65851" x="4016375" y="5918200"/>
          <p14:tracePt t="65869" x="4032250" y="5883275"/>
          <p14:tracePt t="65885" x="4032250" y="5873750"/>
          <p14:tracePt t="65901" x="4032250" y="5864225"/>
          <p14:tracePt t="65918" x="4041775" y="5848350"/>
          <p14:tracePt t="65934" x="4054475" y="5838825"/>
          <p14:tracePt t="65950" x="4054475" y="5816600"/>
          <p14:tracePt t="65969" x="4054475" y="5797550"/>
          <p14:tracePt t="65985" x="4054475" y="5788025"/>
          <p14:tracePt t="66001" x="4054475" y="5772150"/>
          <p14:tracePt t="66019" x="4054475" y="5756275"/>
          <p14:tracePt t="66083" x="4051300" y="5756275"/>
          <p14:tracePt t="66090" x="4044950" y="5756275"/>
          <p14:tracePt t="66101" x="4041775" y="5756275"/>
          <p14:tracePt t="66119" x="4025900" y="5762625"/>
          <p14:tracePt t="66135" x="4016375" y="5778500"/>
          <p14:tracePt t="66151" x="3984625" y="5791200"/>
          <p14:tracePt t="66168" x="3937000" y="5797550"/>
          <p14:tracePt t="66184" x="3892550" y="5797550"/>
          <p14:tracePt t="66200" x="3832225" y="5788025"/>
          <p14:tracePt t="66218" x="3768725" y="5762625"/>
          <p14:tracePt t="66233" x="3736975" y="5762625"/>
          <p14:tracePt t="66251" x="3727450" y="5762625"/>
          <p14:tracePt t="66269" x="3714750" y="5762625"/>
          <p14:tracePt t="66284" x="3705225" y="5762625"/>
          <p14:tracePt t="66301" x="3689350" y="5762625"/>
          <p14:tracePt t="66318" x="3673475" y="5762625"/>
          <p14:tracePt t="66334" x="3663950" y="5772150"/>
          <p14:tracePt t="66351" x="3654425" y="5784850"/>
          <p14:tracePt t="66368" x="3644900" y="5810250"/>
          <p14:tracePt t="66384" x="3644900" y="5854700"/>
          <p14:tracePt t="66401" x="3644900" y="5892800"/>
          <p14:tracePt t="66418" x="3638550" y="5946775"/>
          <p14:tracePt t="66434" x="3625850" y="5984875"/>
          <p14:tracePt t="66450" x="3613150" y="6029325"/>
          <p14:tracePt t="66467" x="3590925" y="6102350"/>
          <p14:tracePt t="66484" x="3571875" y="6146800"/>
          <p14:tracePt t="66501" x="3565525" y="6184900"/>
          <p14:tracePt t="66518" x="3565525" y="6238875"/>
          <p14:tracePt t="66534" x="3565525" y="6267450"/>
          <p14:tracePt t="66550" x="3565525" y="6289675"/>
          <p14:tracePt t="66568" x="3565525" y="6324600"/>
          <p14:tracePt t="66584" x="3565525" y="6340475"/>
          <p14:tracePt t="66601" x="3565525" y="6350000"/>
          <p14:tracePt t="66617" x="3565525" y="6369050"/>
          <p14:tracePt t="66634" x="3565525" y="6378575"/>
          <p14:tracePt t="66650" x="3565525" y="6388100"/>
          <p14:tracePt t="66667" x="3565525" y="6403975"/>
          <p14:tracePt t="66683" x="3565525" y="6419850"/>
          <p14:tracePt t="66700" x="3565525" y="6429375"/>
          <p14:tracePt t="66717" x="3568700" y="6442075"/>
          <p14:tracePt t="66734" x="3584575" y="6451600"/>
          <p14:tracePt t="66751" x="3594100" y="6470650"/>
          <p14:tracePt t="66767" x="3616325" y="6483350"/>
          <p14:tracePt t="66784" x="3644900" y="6496050"/>
          <p14:tracePt t="66801" x="3676650" y="6508750"/>
          <p14:tracePt t="66818" x="3717925" y="6534150"/>
          <p14:tracePt t="66835" x="3743325" y="6546850"/>
          <p14:tracePt t="66851" x="3771900" y="6556375"/>
          <p14:tracePt t="66855" x="3784600" y="6562725"/>
          <p14:tracePt t="66868" x="3806825" y="6575425"/>
          <p14:tracePt t="66884" x="3838575" y="6594475"/>
          <p14:tracePt t="66901" x="3863975" y="6604000"/>
          <p14:tracePt t="66917" x="3905250" y="6623050"/>
          <p14:tracePt t="66934" x="3927475" y="6635750"/>
          <p14:tracePt t="66951" x="3965575" y="6635750"/>
          <p14:tracePt t="66967" x="4013200" y="6635750"/>
          <p14:tracePt t="66985" x="4041775" y="6635750"/>
          <p14:tracePt t="67001" x="4070350" y="6648450"/>
          <p14:tracePt t="67017" x="4114800" y="6661150"/>
          <p14:tracePt t="67033" x="4143375" y="6667500"/>
          <p14:tracePt t="67050" x="4159250" y="6667500"/>
          <p14:tracePt t="67067" x="4178300" y="6667500"/>
          <p14:tracePt t="67084" x="4187825" y="6667500"/>
          <p14:tracePt t="67101" x="4197350" y="6667500"/>
          <p14:tracePt t="67117" x="4206875" y="6661150"/>
          <p14:tracePt t="67134" x="4219575" y="6645275"/>
          <p14:tracePt t="67151" x="4235450" y="6626225"/>
          <p14:tracePt t="67168" x="4273550" y="6581775"/>
          <p14:tracePt t="67184" x="4314825" y="6543675"/>
          <p14:tracePt t="67200" x="4349750" y="6486525"/>
          <p14:tracePt t="67217" x="4400550" y="6391275"/>
          <p14:tracePt t="67235" x="4422775" y="6334125"/>
          <p14:tracePt t="67251" x="4441825" y="6267450"/>
          <p14:tracePt t="67267" x="4454525" y="6197600"/>
          <p14:tracePt t="67284" x="4454525" y="6153150"/>
          <p14:tracePt t="67301" x="4454525" y="6130925"/>
          <p14:tracePt t="67317" x="4454525" y="6092825"/>
          <p14:tracePt t="67334" x="4454525" y="6070600"/>
          <p14:tracePt t="67350" x="4454525" y="6042025"/>
          <p14:tracePt t="67353" x="4454525" y="6029325"/>
          <p14:tracePt t="67367" x="4454525" y="6007100"/>
          <p14:tracePt t="67384" x="4454525" y="5978525"/>
          <p14:tracePt t="67403" x="4454525" y="5956300"/>
          <p14:tracePt t="67417" x="4454525" y="5946775"/>
          <p14:tracePt t="67434" x="4454525" y="5934075"/>
          <p14:tracePt t="67450" x="4454525" y="5924550"/>
          <p14:tracePt t="67467" x="4419600" y="5895975"/>
          <p14:tracePt t="67484" x="4387850" y="5861050"/>
          <p14:tracePt t="67500" x="4340225" y="5835650"/>
          <p14:tracePt t="67517" x="4257675" y="5794375"/>
          <p14:tracePt t="67534" x="4210050" y="5759450"/>
          <p14:tracePt t="67552" x="4146550" y="5740400"/>
          <p14:tracePt t="67567" x="4098925" y="5727700"/>
          <p14:tracePt t="67584" x="4048125" y="5715000"/>
          <p14:tracePt t="67601" x="3956050" y="5689600"/>
          <p14:tracePt t="67617" x="3911600" y="5683250"/>
          <p14:tracePt t="67633" x="3857625" y="5683250"/>
          <p14:tracePt t="67650" x="3813175" y="5683250"/>
          <p14:tracePt t="67667" x="3781425" y="5683250"/>
          <p14:tracePt t="67683" x="3752850" y="5683250"/>
          <p14:tracePt t="67701" x="3730625" y="5683250"/>
          <p14:tracePt t="67717" x="3686175" y="5702300"/>
          <p14:tracePt t="67734" x="3663950" y="5708650"/>
          <p14:tracePt t="67750" x="3635375" y="5721350"/>
          <p14:tracePt t="67767" x="3584575" y="5740400"/>
          <p14:tracePt t="67784" x="3562350" y="5749925"/>
          <p14:tracePt t="67800" x="3530600" y="5775325"/>
          <p14:tracePt t="67817" x="3498850" y="5807075"/>
          <p14:tracePt t="67833" x="3470275" y="5826125"/>
          <p14:tracePt t="67851" x="3432175" y="5861050"/>
          <p14:tracePt t="67867" x="3394075" y="5892800"/>
          <p14:tracePt t="67884" x="3368675" y="5918200"/>
          <p14:tracePt t="67901" x="3324225" y="5962650"/>
          <p14:tracePt t="67917" x="3305175" y="6007100"/>
          <p14:tracePt t="67934" x="3292475" y="6054725"/>
          <p14:tracePt t="67951" x="3292475" y="6130925"/>
          <p14:tracePt t="67967" x="3295650" y="6165850"/>
          <p14:tracePt t="67984" x="3302000" y="6210300"/>
          <p14:tracePt t="68001" x="3308350" y="6273800"/>
          <p14:tracePt t="68017" x="3321050" y="6318250"/>
          <p14:tracePt t="68034" x="3333750" y="6356350"/>
          <p14:tracePt t="68051" x="3359150" y="6423025"/>
          <p14:tracePt t="68067" x="3371850" y="6467475"/>
          <p14:tracePt t="68084" x="3384550" y="6499225"/>
          <p14:tracePt t="68101" x="3409950" y="6540500"/>
          <p14:tracePt t="68118" x="3419475" y="6562725"/>
          <p14:tracePt t="68134" x="3432175" y="6581775"/>
          <p14:tracePt t="68151" x="3444875" y="6594475"/>
          <p14:tracePt t="68167" x="3457575" y="6604000"/>
          <p14:tracePt t="68184" x="3479800" y="6616700"/>
          <p14:tracePt t="68202" x="3536950" y="6642100"/>
          <p14:tracePt t="68218" x="3575050" y="6654800"/>
          <p14:tracePt t="68234" x="3616325" y="6654800"/>
          <p14:tracePt t="68252" x="3679825" y="6654800"/>
          <p14:tracePt t="68268" x="3724275" y="6654800"/>
          <p14:tracePt t="68284" x="3746500" y="6654800"/>
          <p14:tracePt t="68301" x="3794125" y="6654800"/>
          <p14:tracePt t="68317" x="3822700" y="6651625"/>
          <p14:tracePt t="68334" x="3867150" y="6645275"/>
          <p14:tracePt t="68351" x="3946525" y="6638925"/>
          <p14:tracePt t="68367" x="4000500" y="6616700"/>
          <p14:tracePt t="68384" x="4044950" y="6604000"/>
          <p14:tracePt t="68402" x="4079875" y="6588125"/>
          <p14:tracePt t="68418" x="4111625" y="6575425"/>
          <p14:tracePt t="68434" x="4130675" y="6556375"/>
          <p14:tracePt t="68451" x="4171950" y="6540500"/>
          <p14:tracePt t="68467" x="4194175" y="6527800"/>
          <p14:tracePt t="68484" x="4241800" y="6515100"/>
          <p14:tracePt t="68501" x="4305300" y="6489700"/>
          <p14:tracePt t="68517" x="4337050" y="6477000"/>
          <p14:tracePt t="68534" x="4365625" y="6464300"/>
          <p14:tracePt t="68551" x="4381500" y="6448425"/>
          <p14:tracePt t="68567" x="4391025" y="6435725"/>
          <p14:tracePt t="68584" x="4403725" y="6423025"/>
          <p14:tracePt t="68601" x="4419600" y="6397625"/>
          <p14:tracePt t="68617" x="4419600" y="6375400"/>
          <p14:tracePt t="68634" x="4425950" y="6343650"/>
          <p14:tracePt t="68650" x="4438650" y="6267450"/>
          <p14:tracePt t="68666" x="4438650" y="6197600"/>
          <p14:tracePt t="68684" x="4438650" y="6137275"/>
          <p14:tracePt t="68700" x="4429125" y="6064250"/>
          <p14:tracePt t="68716" x="4416425" y="6032500"/>
          <p14:tracePt t="68734" x="4410075" y="6016625"/>
          <p14:tracePt t="68751" x="4406900" y="5997575"/>
          <p14:tracePt t="68767" x="4394200" y="5988050"/>
          <p14:tracePt t="68783" x="4394200" y="5975350"/>
          <p14:tracePt t="68800" x="4384675" y="5937250"/>
          <p14:tracePt t="68817" x="4378325" y="5911850"/>
          <p14:tracePt t="68834" x="4371975" y="5883275"/>
          <p14:tracePt t="68850" x="4365625" y="5864225"/>
          <p14:tracePt t="68867" x="4365625" y="5851525"/>
          <p14:tracePt t="68884" x="4365625" y="5842000"/>
          <p14:tracePt t="68901" x="4356100" y="5829300"/>
          <p14:tracePt t="68917" x="4340225" y="5819775"/>
          <p14:tracePt t="68933" x="4330700" y="5810250"/>
          <p14:tracePt t="68950" x="4318000" y="5788025"/>
          <p14:tracePt t="68967" x="4308475" y="5784850"/>
          <p14:tracePt t="68984" x="4292600" y="5784850"/>
          <p14:tracePt t="69000" x="4276725" y="5784850"/>
          <p14:tracePt t="69017" x="4267200" y="5784850"/>
          <p14:tracePt t="69033" x="4257675" y="5784850"/>
          <p14:tracePt t="69051" x="4219575" y="5784850"/>
          <p14:tracePt t="69067" x="4197350" y="5772150"/>
          <p14:tracePt t="69084" x="4159250" y="5759450"/>
          <p14:tracePt t="69100" x="4086225" y="5734050"/>
          <p14:tracePt t="69117" x="4041775" y="5734050"/>
          <p14:tracePt t="69134" x="4010025" y="5734050"/>
          <p14:tracePt t="69151" x="3971925" y="5734050"/>
          <p14:tracePt t="69168" x="3962400" y="5734050"/>
          <p14:tracePt t="69184" x="3952875" y="5734050"/>
          <p14:tracePt t="69201" x="3930650" y="5734050"/>
          <p14:tracePt t="69217" x="3908425" y="5740400"/>
          <p14:tracePt t="69233" x="3879850" y="5753100"/>
          <p14:tracePt t="69251" x="3844925" y="5772150"/>
          <p14:tracePt t="69267" x="3813175" y="5791200"/>
          <p14:tracePt t="69283" x="3787775" y="5822950"/>
          <p14:tracePt t="69300" x="3743325" y="5857875"/>
          <p14:tracePt t="69317" x="3724275" y="5883275"/>
          <p14:tracePt t="69334" x="3714750" y="5899150"/>
          <p14:tracePt t="69351" x="3692525" y="5921375"/>
          <p14:tracePt t="69367" x="3683000" y="5930900"/>
          <p14:tracePt t="69383" x="3673475" y="5940425"/>
          <p14:tracePt t="69401" x="3657600" y="5959475"/>
          <p14:tracePt t="69417" x="3641725" y="5972175"/>
          <p14:tracePt t="69434" x="3635375" y="5981700"/>
          <p14:tracePt t="69451" x="3635375" y="5997575"/>
          <p14:tracePt t="69467" x="3635375" y="6010275"/>
          <p14:tracePt t="69484" x="3635375" y="6019800"/>
          <p14:tracePt t="69501" x="3632200" y="6042025"/>
          <p14:tracePt t="69517" x="3619500" y="6070600"/>
          <p14:tracePt t="69534" x="3619500" y="6092825"/>
          <p14:tracePt t="69551" x="3613150" y="6134100"/>
          <p14:tracePt t="69567" x="3613150" y="6156325"/>
          <p14:tracePt t="69584" x="3613150" y="6184900"/>
          <p14:tracePt t="69601" x="3590925" y="6223000"/>
          <p14:tracePt t="69617" x="3578225" y="6251575"/>
          <p14:tracePt t="69635" x="3559175" y="6286500"/>
          <p14:tracePt t="69651" x="3546475" y="6318250"/>
          <p14:tracePt t="69666" x="3530600" y="6343650"/>
          <p14:tracePt t="69684" x="3530600" y="6372225"/>
          <p14:tracePt t="69700" x="3530600" y="6403975"/>
          <p14:tracePt t="69717" x="3530600" y="6432550"/>
          <p14:tracePt t="69735" x="3530600" y="6448425"/>
          <p14:tracePt t="69751" x="3530600" y="6457950"/>
          <p14:tracePt t="69768" x="3530600" y="6473825"/>
          <p14:tracePt t="69785" x="3530600" y="6486525"/>
          <p14:tracePt t="69800" x="3536950" y="6499225"/>
          <p14:tracePt t="69817" x="3546475" y="6508750"/>
          <p14:tracePt t="69833" x="3562350" y="6524625"/>
          <p14:tracePt t="69850" x="3603625" y="6540500"/>
          <p14:tracePt t="69868" x="3629025" y="6546850"/>
          <p14:tracePt t="69885" x="3670300" y="6553200"/>
          <p14:tracePt t="69901" x="3689350" y="6553200"/>
          <p14:tracePt t="69917" x="3727450" y="6559550"/>
          <p14:tracePt t="69934" x="3790950" y="6572250"/>
          <p14:tracePt t="69950" x="3835400" y="6591300"/>
          <p14:tracePt t="69967" x="3873500" y="6604000"/>
          <p14:tracePt t="69984" x="3937000" y="6610350"/>
          <p14:tracePt t="70000" x="3965575" y="6610350"/>
          <p14:tracePt t="70018" x="3987800" y="6610350"/>
          <p14:tracePt t="70035" x="4010025" y="6610350"/>
          <p14:tracePt t="70051" x="4038600" y="6610350"/>
          <p14:tracePt t="70067" x="4060825" y="6610350"/>
          <p14:tracePt t="70084" x="4102100" y="6600825"/>
          <p14:tracePt t="70100" x="4124325" y="6591300"/>
          <p14:tracePt t="70117" x="4156075" y="6578600"/>
          <p14:tracePt t="70134" x="4184650" y="6559550"/>
          <p14:tracePt t="70150" x="4200525" y="6550025"/>
          <p14:tracePt t="70167" x="4210050" y="6521450"/>
          <p14:tracePt t="70185" x="4229100" y="6448425"/>
          <p14:tracePt t="70201" x="4244975" y="6394450"/>
          <p14:tracePt t="70217" x="4264025" y="6346825"/>
          <p14:tracePt t="70234" x="4283075" y="6283325"/>
          <p14:tracePt t="70250" x="4295775" y="6229350"/>
          <p14:tracePt t="70267" x="4308475" y="6178550"/>
          <p14:tracePt t="70284" x="4333875" y="6111875"/>
          <p14:tracePt t="70300" x="4340225" y="6083300"/>
          <p14:tracePt t="70317" x="4340225" y="6054725"/>
          <p14:tracePt t="70335" x="4333875" y="6038850"/>
          <p14:tracePt t="70351" x="4318000" y="6029325"/>
          <p14:tracePt t="70367" x="4308475" y="6019800"/>
          <p14:tracePt t="70384" x="4295775" y="6007100"/>
          <p14:tracePt t="70400" x="4289425" y="6007100"/>
          <p14:tracePt t="70429" x="4286250" y="6007100"/>
          <p14:tracePt t="70436" x="4279900" y="6007100"/>
          <p14:tracePt t="70451" x="4264025" y="6003925"/>
          <p14:tracePt t="70468" x="4254500" y="5997575"/>
          <p14:tracePt t="70484" x="4241800" y="5997575"/>
          <p14:tracePt t="70501" x="4235450" y="5994400"/>
          <p14:tracePt t="70517" x="4219575" y="5994400"/>
          <p14:tracePt t="70534" x="4206875" y="5994400"/>
          <p14:tracePt t="70551" x="4197350" y="5994400"/>
          <p14:tracePt t="70567" x="4184650" y="5994400"/>
          <p14:tracePt t="70584" x="4140200" y="5975350"/>
          <p14:tracePt t="70600" x="4092575" y="5962650"/>
          <p14:tracePt t="70618" x="4057650" y="5949950"/>
          <p14:tracePt t="70634" x="4010025" y="5949950"/>
          <p14:tracePt t="70651" x="3978275" y="5949950"/>
          <p14:tracePt t="70667" x="3968750" y="5949950"/>
          <p14:tracePt t="70683" x="3956050" y="5949950"/>
          <p14:tracePt t="70700" x="3946525" y="5949950"/>
          <p14:tracePt t="70717" x="3930650" y="5949950"/>
          <p14:tracePt t="70733" x="3914775" y="5949950"/>
          <p14:tracePt t="70750" x="3905250" y="5949950"/>
          <p14:tracePt t="70767" x="3895725" y="5949950"/>
          <p14:tracePt t="70783" x="3879850" y="5949950"/>
          <p14:tracePt t="70834" x="3876675" y="5949950"/>
          <p14:tracePt t="70841" x="3870325" y="5949950"/>
          <p14:tracePt t="70850" x="3867150" y="5949950"/>
          <p14:tracePt t="70867" x="3857625" y="5949950"/>
          <p14:tracePt t="70884" x="3841750" y="5949950"/>
          <p14:tracePt t="70901" x="3825875" y="5949950"/>
          <p14:tracePt t="70918" x="3822700" y="5949950"/>
          <p14:tracePt t="72305" x="3810000" y="5972175"/>
          <p14:tracePt t="72312" x="3794125" y="6000750"/>
          <p14:tracePt t="72319" x="3781425" y="6038850"/>
          <p14:tracePt t="72334" x="3746500" y="6086475"/>
          <p14:tracePt t="72350" x="3721100" y="6124575"/>
          <p14:tracePt t="72367" x="3676650" y="6169025"/>
          <p14:tracePt t="72400" x="3603625" y="6219825"/>
          <p14:tracePt t="72403" x="3594100" y="6226175"/>
          <p14:tracePt t="72434" x="3552825" y="6248400"/>
          <p14:tracePt t="72451" x="3543300" y="6257925"/>
          <p14:tracePt t="72468" x="3527425" y="6273800"/>
          <p14:tracePt t="72484" x="3511550" y="6273800"/>
          <p14:tracePt t="72501" x="3502025" y="6273800"/>
          <p14:tracePt t="72539" x="3502025" y="6276975"/>
          <p14:tracePt t="72550" x="3502025" y="6283325"/>
          <p14:tracePt t="72568" x="3508375" y="6299200"/>
          <p14:tracePt t="72583" x="3552825" y="6308725"/>
          <p14:tracePt t="72601" x="3629025" y="6334125"/>
          <p14:tracePt t="72618" x="3749675" y="6346825"/>
          <p14:tracePt t="72634" x="3819525" y="6346825"/>
          <p14:tracePt t="72650" x="3870325" y="6346825"/>
          <p14:tracePt t="72667" x="3933825" y="6346825"/>
          <p14:tracePt t="72683" x="3971925" y="6343650"/>
          <p14:tracePt t="72699" x="4000500" y="6340475"/>
          <p14:tracePt t="72717" x="4035425" y="6315075"/>
          <p14:tracePt t="72733" x="4067175" y="6302375"/>
          <p14:tracePt t="72751" x="4076700" y="6302375"/>
          <p14:tracePt t="72767" x="4092575" y="6302375"/>
          <p14:tracePt t="72784" x="4095750" y="6302375"/>
          <p14:tracePt t="72846" x="4089400" y="6302375"/>
          <p14:tracePt t="72853" x="4083050" y="6305550"/>
          <p14:tracePt t="72867" x="4079875" y="6305550"/>
          <p14:tracePt t="73060" x="4079875" y="6302375"/>
          <p14:tracePt t="73068" x="4079875" y="6299200"/>
          <p14:tracePt t="73083" x="4079875" y="6289675"/>
          <p14:tracePt t="73100" x="4079875" y="6276975"/>
          <p14:tracePt t="73168" x="4073525" y="6286500"/>
          <p14:tracePt t="73175" x="4070350" y="6292850"/>
          <p14:tracePt t="73184" x="4064000" y="6296025"/>
          <p14:tracePt t="73200" x="4054475" y="6311900"/>
          <p14:tracePt t="73217" x="4016375" y="6362700"/>
          <p14:tracePt t="73234" x="3987800" y="6410325"/>
          <p14:tracePt t="73250" x="3968750" y="6457950"/>
          <p14:tracePt t="73267" x="3937000" y="6521450"/>
          <p14:tracePt t="73284" x="3924300" y="6565900"/>
          <p14:tracePt t="73302" x="3905250" y="6623050"/>
          <p14:tracePt t="73317" x="3886200" y="6648450"/>
          <p14:tracePt t="73334" x="3873500" y="6677025"/>
          <p14:tracePt t="73350" x="3860800" y="6702425"/>
          <p14:tracePt t="73366" x="3844925" y="6743700"/>
          <p14:tracePt t="73383" x="3835400" y="6753225"/>
          <p14:tracePt t="73400" x="3825875" y="6762750"/>
          <p14:tracePt t="73417" x="3825875" y="6781800"/>
          <p14:tracePt t="73434" x="3825875" y="6794500"/>
          <p14:tracePt t="73450" x="3819525" y="6794500"/>
          <p14:tracePt t="73467" x="3810000" y="6794500"/>
          <p14:tracePt t="73483" x="3800475" y="6794500"/>
          <p14:tracePt t="73500" x="3790950" y="6784975"/>
          <p14:tracePt t="73516" x="3790950" y="6765925"/>
          <p14:tracePt t="73533" x="3790950" y="6759575"/>
          <p14:tracePt t="73550" x="3790950" y="6750050"/>
          <p14:tracePt t="73566" x="3790950" y="6737350"/>
          <p14:tracePt t="73583" x="3790950" y="6721475"/>
          <p14:tracePt t="73601" x="3803650" y="6711950"/>
          <p14:tracePt t="73617" x="3806825" y="6696075"/>
          <p14:tracePt t="73633" x="3816350" y="6686550"/>
          <p14:tracePt t="73650" x="3829050" y="6670675"/>
          <p14:tracePt t="73667" x="3841750" y="6661150"/>
          <p14:tracePt t="73684" x="3851275" y="6651625"/>
          <p14:tracePt t="73700" x="3860800" y="6642100"/>
          <p14:tracePt t="73717" x="3867150" y="6619875"/>
          <p14:tracePt t="73733" x="3867150" y="6610350"/>
          <p14:tracePt t="73749" x="3867150" y="6600825"/>
          <p14:tracePt t="73783" x="3860800" y="6600825"/>
          <p14:tracePt t="73801" x="3844925" y="6600825"/>
          <p14:tracePt t="73817" x="3835400" y="6600825"/>
          <p14:tracePt t="73834" x="3825875" y="6600825"/>
          <p14:tracePt t="73850" x="3816350" y="6597650"/>
          <p14:tracePt t="73867" x="3790950" y="6584950"/>
          <p14:tracePt t="73883" x="3778250" y="6569075"/>
          <p14:tracePt t="73900" x="3765550" y="6559550"/>
          <p14:tracePt t="73916" x="3756025" y="6550025"/>
          <p14:tracePt t="73933" x="3740150" y="6546850"/>
          <p14:tracePt t="73951" x="3724275" y="6540500"/>
          <p14:tracePt t="73967" x="3714750" y="6540500"/>
          <p14:tracePt t="73984" x="3711575" y="6540500"/>
          <p14:tracePt t="74037" x="3717925" y="6540500"/>
          <p14:tracePt t="74045" x="3721100" y="6540500"/>
          <p14:tracePt t="74052" x="3727450" y="6540500"/>
          <p14:tracePt t="74067" x="3736975" y="6540500"/>
          <p14:tracePt t="74084" x="3752850" y="6540500"/>
          <p14:tracePt t="74101" x="3771900" y="6540500"/>
          <p14:tracePt t="74117" x="3800475" y="6540500"/>
          <p14:tracePt t="74133" x="3816350" y="6540500"/>
          <p14:tracePt t="74151" x="3832225" y="6540500"/>
          <p14:tracePt t="74167" x="3841750" y="6540500"/>
          <p14:tracePt t="74273" x="3844925" y="6540500"/>
          <p14:tracePt t="77183" x="3835400" y="6562725"/>
          <p14:tracePt t="77190" x="3822700" y="6591300"/>
          <p14:tracePt t="77199" x="3806825" y="6629400"/>
          <p14:tracePt t="77216" x="3794125" y="6692900"/>
          <p14:tracePt t="77232" x="3771900" y="6775450"/>
          <p14:tracePt t="77249" x="3771900" y="6819900"/>
          <p14:tracePt t="77266" x="3787775" y="6845300"/>
          <p14:tracePt t="77300" x="3857625" y="6854825"/>
          <p14:tracePt t="77333" x="3956050" y="6854825"/>
          <p14:tracePt t="77349" x="3984625" y="6854825"/>
          <p14:tracePt t="77366" x="4006850" y="6854825"/>
          <p14:tracePt t="77383" x="4041775" y="6848475"/>
          <p14:tracePt t="77400" x="4067175" y="6819900"/>
          <p14:tracePt t="77417" x="4114800" y="6699250"/>
          <p14:tracePt t="77434" x="4149725" y="6499225"/>
          <p14:tracePt t="77450" x="4159250" y="6340475"/>
          <p14:tracePt t="77466" x="4159250" y="6191250"/>
          <p14:tracePt t="77482" x="4159250" y="6064250"/>
          <p14:tracePt t="77499" x="4146550" y="5978525"/>
          <p14:tracePt t="77516" x="4130675" y="5870575"/>
          <p14:tracePt t="77533" x="4108450" y="5759450"/>
          <p14:tracePt t="77549" x="4086225" y="5692775"/>
          <p14:tracePt t="77567" x="4079875" y="5638800"/>
          <p14:tracePt t="77583" x="4073525" y="5511800"/>
          <p14:tracePt t="77600" x="4054475" y="5403850"/>
          <p14:tracePt t="77617" x="4041775" y="5318125"/>
          <p14:tracePt t="77632" x="4010025" y="5216525"/>
          <p14:tracePt t="77649" x="3997325" y="5143500"/>
          <p14:tracePt t="77667" x="3981450" y="5067300"/>
          <p14:tracePt t="77684" x="3959225" y="4965700"/>
          <p14:tracePt t="77700" x="3952875" y="4921250"/>
          <p14:tracePt t="77717" x="3940175" y="4876800"/>
          <p14:tracePt t="77733" x="3927475" y="4813300"/>
          <p14:tracePt t="77749" x="3921125" y="4768850"/>
          <p14:tracePt t="77766" x="3914775" y="4746625"/>
          <p14:tracePt t="77782" x="3914775" y="4711700"/>
          <p14:tracePt t="77799" x="3905250" y="4702175"/>
          <p14:tracePt t="77816" x="3895725" y="4692650"/>
          <p14:tracePt t="77832" x="3895725" y="4689475"/>
          <p14:tracePt t="78154" x="3911600" y="4708525"/>
          <p14:tracePt t="78160" x="3933825" y="4740275"/>
          <p14:tracePt t="78168" x="3968750" y="4781550"/>
          <p14:tracePt t="78183" x="4032250" y="4851400"/>
          <p14:tracePt t="78200" x="4102100" y="4908550"/>
          <p14:tracePt t="78217" x="4187825" y="5010150"/>
          <p14:tracePt t="78250" x="4305300" y="5133975"/>
          <p14:tracePt t="78282" x="4378325" y="5257800"/>
          <p14:tracePt t="78299" x="4391025" y="5280025"/>
          <p14:tracePt t="78317" x="4416425" y="5324475"/>
          <p14:tracePt t="78333" x="4416425" y="5340350"/>
          <p14:tracePt t="78350" x="4416425" y="5356225"/>
          <p14:tracePt t="78367" x="4416425" y="5368925"/>
          <p14:tracePt t="78383" x="4416425" y="5378450"/>
          <p14:tracePt t="78400" x="4416425" y="5387975"/>
          <p14:tracePt t="78418" x="4400550" y="5410200"/>
          <p14:tracePt t="78433" x="4391025" y="5419725"/>
          <p14:tracePt t="78450" x="4381500" y="5419725"/>
          <p14:tracePt t="78467" x="4368800" y="5419725"/>
          <p14:tracePt t="78484" x="4349750" y="5387975"/>
          <p14:tracePt t="78501" x="4324350" y="5349875"/>
          <p14:tracePt t="78517" x="4270375" y="5226050"/>
          <p14:tracePt t="78533" x="4244975" y="5127625"/>
          <p14:tracePt t="78550" x="4222750" y="5041900"/>
          <p14:tracePt t="78567" x="4162425" y="4857750"/>
          <p14:tracePt t="78582" x="4117975" y="4746625"/>
          <p14:tracePt t="78599" x="4089400" y="4670425"/>
          <p14:tracePt t="78617" x="4038600" y="4584700"/>
          <p14:tracePt t="78633" x="4013200" y="4543425"/>
          <p14:tracePt t="78650" x="3994150" y="4505325"/>
          <p14:tracePt t="78666" x="3968750" y="4464050"/>
          <p14:tracePt t="78683" x="3959225" y="4448175"/>
          <p14:tracePt t="78699" x="3949700" y="4432300"/>
          <p14:tracePt t="78717" x="3930650" y="4397375"/>
          <p14:tracePt t="78732" x="3921125" y="4381500"/>
          <p14:tracePt t="78749" x="3911600" y="4368800"/>
          <p14:tracePt t="78767" x="3895725" y="4349750"/>
          <p14:tracePt t="78783" x="3886200" y="4343400"/>
          <p14:tracePt t="78800" x="3879850" y="4343400"/>
          <p14:tracePt t="78833" x="3870325" y="4340225"/>
          <p14:tracePt t="78849" x="3860800" y="4330700"/>
          <p14:tracePt t="78867" x="3844925" y="4321175"/>
          <p14:tracePt t="78883" x="3832225" y="4314825"/>
          <p14:tracePt t="78900" x="3819525" y="4314825"/>
          <p14:tracePt t="78917" x="3810000" y="4314825"/>
          <p14:tracePt t="78996" x="3810000" y="4318000"/>
          <p14:tracePt t="79002" x="3810000" y="4321175"/>
          <p14:tracePt t="79016" x="3810000" y="4330700"/>
          <p14:tracePt t="79033" x="3813175" y="4340225"/>
          <p14:tracePt t="79050" x="3816350" y="4349750"/>
          <p14:tracePt t="79067" x="3829050" y="4371975"/>
          <p14:tracePt t="79083" x="3829050" y="4381500"/>
          <p14:tracePt t="79099" x="3832225" y="4384675"/>
          <p14:tracePt t="79132" x="3832225" y="4391025"/>
          <p14:tracePt t="79150" x="3832225" y="4397375"/>
          <p14:tracePt t="79166" x="3844925" y="4416425"/>
          <p14:tracePt t="79183" x="3854450" y="4425950"/>
          <p14:tracePt t="79200" x="3860800" y="4435475"/>
          <p14:tracePt t="79216" x="3870325" y="4451350"/>
          <p14:tracePt t="79233" x="3873500" y="4467225"/>
          <p14:tracePt t="79249" x="3879850" y="4476750"/>
          <p14:tracePt t="79266" x="3895725" y="4492625"/>
          <p14:tracePt t="79283" x="3898900" y="4502150"/>
          <p14:tracePt t="79299" x="3898900" y="4514850"/>
          <p14:tracePt t="79316" x="3905250" y="4530725"/>
          <p14:tracePt t="79333" x="3908425" y="4540250"/>
          <p14:tracePt t="79366" x="3908425" y="4546600"/>
          <p14:tracePt t="79395" x="3908425" y="4549775"/>
          <p14:tracePt t="79409" x="3908425" y="4556125"/>
          <p14:tracePt t="79416" x="3908425" y="4559300"/>
          <p14:tracePt t="79433" x="3914775" y="4568825"/>
          <p14:tracePt t="79450" x="3917950" y="4578350"/>
          <p14:tracePt t="79466" x="3927475" y="4600575"/>
          <p14:tracePt t="79483" x="3927475" y="4610100"/>
          <p14:tracePt t="79499" x="3933825" y="4619625"/>
          <p14:tracePt t="79502" x="3933825" y="4625975"/>
          <p14:tracePt t="79516" x="3933825" y="4635500"/>
          <p14:tracePt t="79532" x="3940175" y="4645025"/>
          <p14:tracePt t="79549" x="3943350" y="4657725"/>
          <p14:tracePt t="79566" x="3943350" y="4673600"/>
          <p14:tracePt t="79583" x="3952875" y="4683125"/>
          <p14:tracePt t="79600" x="3952875" y="4692650"/>
          <p14:tracePt t="79616" x="3962400" y="4714875"/>
          <p14:tracePt t="79633" x="3962400" y="4724400"/>
          <p14:tracePt t="79649" x="3968750" y="4733925"/>
          <p14:tracePt t="79666" x="3975100" y="4752975"/>
          <p14:tracePt t="79682" x="3975100" y="4762500"/>
          <p14:tracePt t="79700" x="3990975" y="4775200"/>
          <p14:tracePt t="79717" x="4003675" y="4794250"/>
          <p14:tracePt t="79733" x="4016375" y="4826000"/>
          <p14:tracePt t="79750" x="4025900" y="4841875"/>
          <p14:tracePt t="79766" x="4048125" y="4870450"/>
          <p14:tracePt t="79782" x="4048125" y="4886325"/>
          <p14:tracePt t="79799" x="4054475" y="4895850"/>
          <p14:tracePt t="79816" x="4057650" y="4921250"/>
          <p14:tracePt t="79832" x="4064000" y="4943475"/>
          <p14:tracePt t="79850" x="4076700" y="4968875"/>
          <p14:tracePt t="79866" x="4083050" y="4994275"/>
          <p14:tracePt t="79883" x="4083050" y="5016500"/>
          <p14:tracePt t="79901" x="4083050" y="5048250"/>
          <p14:tracePt t="79916" x="4083050" y="5064125"/>
          <p14:tracePt t="79933" x="4092575" y="5095875"/>
          <p14:tracePt t="79950" x="4092575" y="5118100"/>
          <p14:tracePt t="79967" x="4105275" y="5159375"/>
          <p14:tracePt t="79983" x="4117975" y="5187950"/>
          <p14:tracePt t="80001" x="4127500" y="5229225"/>
          <p14:tracePt t="80016" x="4127500" y="5251450"/>
          <p14:tracePt t="80033" x="4127500" y="5276850"/>
          <p14:tracePt t="80050" x="4127500" y="5286375"/>
          <p14:tracePt t="80066" x="4127500" y="5299075"/>
          <p14:tracePt t="80082" x="4127500" y="5314950"/>
          <p14:tracePt t="80101" x="4127500" y="5324475"/>
          <p14:tracePt t="80193" x="4127500" y="5318125"/>
          <p14:tracePt t="80201" x="4127500" y="5302250"/>
          <p14:tracePt t="80208" x="4121150" y="5283200"/>
          <p14:tracePt t="80215" x="4114800" y="5270500"/>
          <p14:tracePt t="80232" x="4114800" y="5226050"/>
          <p14:tracePt t="80250" x="4108450" y="5165725"/>
          <p14:tracePt t="80266" x="4108450" y="5121275"/>
          <p14:tracePt t="80283" x="4102100" y="5083175"/>
          <p14:tracePt t="80300" x="4102100" y="5022850"/>
          <p14:tracePt t="80315" x="4102100" y="4937125"/>
          <p14:tracePt t="80332" x="4102100" y="4886325"/>
          <p14:tracePt t="80349" x="4102100" y="4841875"/>
          <p14:tracePt t="80366" x="4102100" y="4794250"/>
          <p14:tracePt t="80383" x="4102100" y="4765675"/>
          <p14:tracePt t="80400" x="4102100" y="4730750"/>
          <p14:tracePt t="80417" x="4102100" y="4718050"/>
          <p14:tracePt t="80433" x="4102100" y="4708525"/>
          <p14:tracePt t="80450" x="4083050" y="4673600"/>
          <p14:tracePt t="80465" x="4079875" y="4664075"/>
          <p14:tracePt t="80482" x="4070350" y="4654550"/>
          <p14:tracePt t="80500" x="4064000" y="4632325"/>
          <p14:tracePt t="80516" x="4064000" y="4629150"/>
          <p14:tracePt t="80551" x="4064000" y="4622800"/>
          <p14:tracePt t="80558" x="4064000" y="4619625"/>
          <p14:tracePt t="80579" x="4064000" y="4613275"/>
          <p14:tracePt t="80586" x="4064000" y="4610100"/>
          <p14:tracePt t="80608" x="4064000" y="4603750"/>
          <p14:tracePt t="80830" x="4064000" y="4606925"/>
          <p14:tracePt t="80837" x="4067175" y="4616450"/>
          <p14:tracePt t="80849" x="4070350" y="4625975"/>
          <p14:tracePt t="80866" x="4089400" y="4648200"/>
          <p14:tracePt t="80883" x="4092575" y="4664075"/>
          <p14:tracePt t="80900" x="4111625" y="4705350"/>
          <p14:tracePt t="80916" x="4121150" y="4730750"/>
          <p14:tracePt t="80933" x="4140200" y="4759325"/>
          <p14:tracePt t="80950" x="4152900" y="4794250"/>
          <p14:tracePt t="80966" x="4152900" y="4803775"/>
          <p14:tracePt t="80982" x="4152900" y="4819650"/>
          <p14:tracePt t="81000" x="4152900" y="4835525"/>
          <p14:tracePt t="81015" x="4152900" y="4845050"/>
          <p14:tracePt t="81032" x="4152900" y="4854575"/>
          <p14:tracePt t="81049" x="4152900" y="4873625"/>
          <p14:tracePt t="81066" x="4152900" y="4883150"/>
          <p14:tracePt t="81083" x="4152900" y="4899025"/>
          <p14:tracePt t="81100" x="4152900" y="4924425"/>
          <p14:tracePt t="81116" x="4152900" y="4933950"/>
          <p14:tracePt t="81133" x="4152900" y="4949825"/>
          <p14:tracePt t="81149" x="4152900" y="4981575"/>
          <p14:tracePt t="81166" x="4152900" y="5003800"/>
          <p14:tracePt t="81183" x="4159250" y="5035550"/>
          <p14:tracePt t="81200" x="4165600" y="5067300"/>
          <p14:tracePt t="81216" x="4165600" y="5099050"/>
          <p14:tracePt t="81233" x="4165600" y="5114925"/>
          <p14:tracePt t="81250" x="4165600" y="5133975"/>
          <p14:tracePt t="81266" x="4165600" y="5143500"/>
          <p14:tracePt t="81282" x="4165600" y="5153025"/>
          <p14:tracePt t="81299" x="4165600" y="5168900"/>
          <p14:tracePt t="81315" x="4165600" y="5181600"/>
          <p14:tracePt t="81332" x="4165600" y="5191125"/>
          <p14:tracePt t="81349" x="4165600" y="5207000"/>
          <p14:tracePt t="81366" x="4165600" y="5216525"/>
          <p14:tracePt t="81383" x="4165600" y="5232400"/>
          <p14:tracePt t="81428" x="4165600" y="5235575"/>
          <p14:tracePt t="81435" x="4165600" y="5241925"/>
          <p14:tracePt t="81449" x="4165600" y="5251450"/>
          <p14:tracePt t="81466" x="4165600" y="5260975"/>
          <p14:tracePt t="81563" x="4165600" y="5267325"/>
          <p14:tracePt t="81578" x="4165600" y="5270500"/>
          <p14:tracePt t="81963" x="4143375" y="5289550"/>
          <p14:tracePt t="81970" x="4111625" y="5321300"/>
          <p14:tracePt t="81982" x="4067175" y="5372100"/>
          <p14:tracePt t="81999" x="3968750" y="5505450"/>
          <p14:tracePt t="82016" x="3908425" y="5610225"/>
          <p14:tracePt t="82032" x="3863975" y="5730875"/>
          <p14:tracePt t="82035" x="3838575" y="5803900"/>
          <p14:tracePt t="82050" x="3819525" y="5921375"/>
          <p14:tracePt t="82083" x="3819525" y="6162675"/>
          <p14:tracePt t="82115" x="3825875" y="6419850"/>
          <p14:tracePt t="82134" x="3825875" y="6515100"/>
          <p14:tracePt t="82150" x="3816350" y="6559550"/>
          <p14:tracePt t="82166" x="3803650" y="6604000"/>
          <p14:tracePt t="82184" x="3784600" y="6654800"/>
          <p14:tracePt t="82199" x="3765550" y="6677025"/>
          <p14:tracePt t="82216" x="3740150" y="6708775"/>
          <p14:tracePt t="82232" x="3702050" y="6734175"/>
          <p14:tracePt t="82249" x="3616325" y="6769100"/>
          <p14:tracePt t="82265" x="3571875" y="6781800"/>
          <p14:tracePt t="82282" x="3549650" y="6781800"/>
          <p14:tracePt t="82299" x="3511550" y="6781800"/>
          <p14:tracePt t="82316" x="3498850" y="6781800"/>
          <p14:tracePt t="82334" x="3486150" y="6781800"/>
          <p14:tracePt t="82350" x="3476625" y="6781800"/>
          <p14:tracePt t="82366" x="3460750" y="6781800"/>
          <p14:tracePt t="82383" x="3451225" y="6781800"/>
          <p14:tracePt t="82415" x="3441700" y="6775450"/>
          <p14:tracePt t="82432" x="3435350" y="6753225"/>
          <p14:tracePt t="82449" x="3422650" y="6689725"/>
          <p14:tracePt t="82466" x="3409950" y="6638925"/>
          <p14:tracePt t="82483" x="3387725" y="6546850"/>
          <p14:tracePt t="82500" x="3375025" y="6464300"/>
          <p14:tracePt t="82516" x="3359150" y="6378575"/>
          <p14:tracePt t="82533" x="3321050" y="6261100"/>
          <p14:tracePt t="82549" x="3292475" y="6213475"/>
          <p14:tracePt t="82565" x="3260725" y="6169025"/>
          <p14:tracePt t="82582" x="3241675" y="6121400"/>
          <p14:tracePt t="82599" x="3222625" y="6057900"/>
          <p14:tracePt t="82616" x="3203575" y="6035675"/>
          <p14:tracePt t="82633" x="3184525" y="5991225"/>
          <p14:tracePt t="82649" x="3184525" y="5969000"/>
          <p14:tracePt t="82666" x="3171825" y="5940425"/>
          <p14:tracePt t="82683" x="3168650" y="5911850"/>
          <p14:tracePt t="82699" x="3162300" y="5902325"/>
          <p14:tracePt t="82715" x="3146425" y="5880100"/>
          <p14:tracePt t="82733" x="3146425" y="5867400"/>
          <p14:tracePt t="82750" x="3140075" y="5851525"/>
          <p14:tracePt t="82766" x="3136900" y="5829300"/>
          <p14:tracePt t="82783" x="3124200" y="5772150"/>
          <p14:tracePt t="82800" x="3111500" y="5734050"/>
          <p14:tracePt t="82816" x="3098800" y="5673725"/>
          <p14:tracePt t="82832" x="3070225" y="5588000"/>
          <p14:tracePt t="82848" x="3057525" y="5537200"/>
          <p14:tracePt t="82866" x="3041650" y="5483225"/>
          <p14:tracePt t="82882" x="3035300" y="5397500"/>
          <p14:tracePt t="82898" x="3028950" y="5343525"/>
          <p14:tracePt t="82916" x="3028950" y="5299075"/>
          <p14:tracePt t="82932" x="3028950" y="5251450"/>
          <p14:tracePt t="82949" x="3028950" y="5222875"/>
          <p14:tracePt t="82966" x="3028950" y="5178425"/>
          <p14:tracePt t="82983" x="3028950" y="5102225"/>
          <p14:tracePt t="82999" x="3016250" y="5038725"/>
          <p14:tracePt t="83016" x="3000375" y="4975225"/>
          <p14:tracePt t="83033" x="2981325" y="4911725"/>
          <p14:tracePt t="83049" x="2968625" y="4873625"/>
          <p14:tracePt t="83066" x="2949575" y="4835525"/>
          <p14:tracePt t="83083" x="2930525" y="4772025"/>
          <p14:tracePt t="83099" x="2917825" y="4718050"/>
          <p14:tracePt t="83116" x="2905125" y="4654550"/>
          <p14:tracePt t="83132" x="2879725" y="4591050"/>
          <p14:tracePt t="83149" x="2867025" y="4552950"/>
          <p14:tracePt t="83166" x="2854325" y="4508500"/>
          <p14:tracePt t="83183" x="2835275" y="4451350"/>
          <p14:tracePt t="83199" x="2816225" y="4413250"/>
          <p14:tracePt t="83216" x="2803525" y="4368800"/>
          <p14:tracePt t="83232" x="2784475" y="4311650"/>
          <p14:tracePt t="83248" x="2771775" y="4264025"/>
          <p14:tracePt t="83265" x="2759075" y="4235450"/>
          <p14:tracePt t="83282" x="2746375" y="4171950"/>
          <p14:tracePt t="83299" x="2733675" y="4127500"/>
          <p14:tracePt t="83316" x="2717800" y="4064000"/>
          <p14:tracePt t="83333" x="2692400" y="3997325"/>
          <p14:tracePt t="83349" x="2679700" y="3959225"/>
          <p14:tracePt t="83366" x="2667000" y="3930650"/>
          <p14:tracePt t="83382" x="2654300" y="3895725"/>
          <p14:tracePt t="83398" x="2654300" y="3867150"/>
          <p14:tracePt t="83416" x="2644775" y="3835400"/>
          <p14:tracePt t="83433" x="2616200" y="3736975"/>
          <p14:tracePt t="83449" x="2600325" y="3673475"/>
          <p14:tracePt t="83466" x="2587625" y="3606800"/>
          <p14:tracePt t="83483" x="2574925" y="3565525"/>
          <p14:tracePt t="83499" x="2568575" y="3536950"/>
          <p14:tracePt t="83516" x="2568575" y="3514725"/>
          <p14:tracePt t="83532" x="2568575" y="3460750"/>
          <p14:tracePt t="83549" x="2549525" y="3406775"/>
          <p14:tracePt t="83566" x="2533650" y="3343275"/>
          <p14:tracePt t="83583" x="2514600" y="3260725"/>
          <p14:tracePt t="83599" x="2501900" y="3213100"/>
          <p14:tracePt t="83616" x="2482850" y="3190875"/>
          <p14:tracePt t="83632" x="2473325" y="3162300"/>
          <p14:tracePt t="83649" x="2473325" y="3149600"/>
          <p14:tracePt t="83666" x="2460625" y="3124200"/>
          <p14:tracePt t="83682" x="2441575" y="3076575"/>
          <p14:tracePt t="83699" x="2422525" y="3028950"/>
          <p14:tracePt t="83716" x="2403475" y="2974975"/>
          <p14:tracePt t="83733" x="2362200" y="2917825"/>
          <p14:tracePt t="83749" x="2352675" y="2879725"/>
          <p14:tracePt t="83765" x="2339975" y="2854325"/>
          <p14:tracePt t="83782" x="2320925" y="2813050"/>
          <p14:tracePt t="83799" x="2301875" y="2774950"/>
          <p14:tracePt t="83815" x="2276475" y="2736850"/>
          <p14:tracePt t="83832" x="2228850" y="2670175"/>
          <p14:tracePt t="83849" x="2193925" y="2619375"/>
          <p14:tracePt t="83865" x="2162175" y="2571750"/>
          <p14:tracePt t="83882" x="2124075" y="2536825"/>
          <p14:tracePt t="83899" x="2105025" y="2511425"/>
          <p14:tracePt t="83916" x="2095500" y="2501900"/>
          <p14:tracePt t="83932" x="2095500" y="2489200"/>
          <p14:tracePt t="83949" x="2095500" y="2482850"/>
          <p14:tracePt t="83965" x="2095500" y="2473325"/>
          <p14:tracePt t="83983" x="2095500" y="2463800"/>
          <p14:tracePt t="84019" x="2098675" y="2463800"/>
          <p14:tracePt t="84033" x="2114550" y="2463800"/>
          <p14:tracePt t="84049" x="2124075" y="2463800"/>
          <p14:tracePt t="84065" x="2133600" y="2463800"/>
          <p14:tracePt t="84068" x="2143125" y="2463800"/>
          <p14:tracePt t="84082" x="2168525" y="2479675"/>
          <p14:tracePt t="84098" x="2184400" y="2489200"/>
          <p14:tracePt t="84117" x="2206625" y="2505075"/>
          <p14:tracePt t="84133" x="2219325" y="2514600"/>
          <p14:tracePt t="84149" x="2238375" y="2546350"/>
          <p14:tracePt t="84167" x="2257425" y="2568575"/>
          <p14:tracePt t="84183" x="2295525" y="2625725"/>
          <p14:tracePt t="84199" x="2308225" y="2673350"/>
          <p14:tracePt t="84215" x="2320925" y="2708275"/>
          <p14:tracePt t="84232" x="2346325" y="2774950"/>
          <p14:tracePt t="84249" x="2362200" y="2835275"/>
          <p14:tracePt t="84267" x="2381250" y="2936875"/>
          <p14:tracePt t="84283" x="2397125" y="2990850"/>
          <p14:tracePt t="84299" x="2416175" y="3035300"/>
          <p14:tracePt t="84317" x="2435225" y="3114675"/>
          <p14:tracePt t="84333" x="2463800" y="3184525"/>
          <p14:tracePt t="84349" x="2501900" y="3251200"/>
          <p14:tracePt t="84365" x="2517775" y="3327400"/>
          <p14:tracePt t="84382" x="2546350" y="3416300"/>
          <p14:tracePt t="84399" x="2565400" y="3473450"/>
          <p14:tracePt t="84417" x="2606675" y="3587750"/>
          <p14:tracePt t="84433" x="2644775" y="3676650"/>
          <p14:tracePt t="84449" x="2670175" y="3752850"/>
          <p14:tracePt t="84467" x="2698750" y="3844925"/>
          <p14:tracePt t="84482" x="2727325" y="3911600"/>
          <p14:tracePt t="84499" x="2749550" y="3987800"/>
          <p14:tracePt t="84516" x="2765425" y="4073525"/>
          <p14:tracePt t="84532" x="2797175" y="4184650"/>
          <p14:tracePt t="84549" x="2809875" y="4238625"/>
          <p14:tracePt t="84567" x="2832100" y="4384675"/>
          <p14:tracePt t="84583" x="2851150" y="4502150"/>
          <p14:tracePt t="84599" x="2873375" y="4587875"/>
          <p14:tracePt t="84616" x="2895600" y="4676775"/>
          <p14:tracePt t="84632" x="2917825" y="4765675"/>
          <p14:tracePt t="84649" x="2949575" y="4851400"/>
          <p14:tracePt t="84666" x="2978150" y="4943475"/>
          <p14:tracePt t="84682" x="2990850" y="5000625"/>
          <p14:tracePt t="84699" x="3028950" y="5067300"/>
          <p14:tracePt t="84716" x="3101975" y="5197475"/>
          <p14:tracePt t="84733" x="3155950" y="5308600"/>
          <p14:tracePt t="84749" x="3213100" y="5400675"/>
          <p14:tracePt t="84765" x="3289300" y="5562600"/>
          <p14:tracePt t="84782" x="3324225" y="5692775"/>
          <p14:tracePt t="84799" x="3359150" y="5803900"/>
          <p14:tracePt t="84816" x="3381375" y="5915025"/>
          <p14:tracePt t="84832" x="3397250" y="6000750"/>
          <p14:tracePt t="84849" x="3413125" y="6108700"/>
          <p14:tracePt t="84866" x="3444875" y="6242050"/>
          <p14:tracePt t="84882" x="3460750" y="6318250"/>
          <p14:tracePt t="84899" x="3467100" y="6410325"/>
          <p14:tracePt t="84916" x="3467100" y="6527800"/>
          <p14:tracePt t="84932" x="3467100" y="6600825"/>
          <p14:tracePt t="84949" x="3467100" y="6645275"/>
          <p14:tracePt t="84966" x="3457575" y="6708775"/>
          <p14:tracePt t="84983" x="3457575" y="6743700"/>
          <p14:tracePt t="85000" x="3457575" y="6794500"/>
          <p14:tracePt t="85016" x="3457575" y="6854825"/>
          <p14:tracePt t="85081" x="3454400" y="6854825"/>
          <p14:tracePt t="85090" x="3448050" y="6854825"/>
          <p14:tracePt t="85099" x="3438525" y="6854825"/>
          <p14:tracePt t="85116" x="3422650" y="6838950"/>
          <p14:tracePt t="85133" x="3409950" y="6800850"/>
          <p14:tracePt t="85149" x="3397250" y="6769100"/>
          <p14:tracePt t="85166" x="3352800" y="6677025"/>
          <p14:tracePt t="85183" x="3321050" y="6556375"/>
          <p14:tracePt t="85199" x="3267075" y="6432550"/>
          <p14:tracePt t="85215" x="3213100" y="6305550"/>
          <p14:tracePt t="85232" x="3181350" y="6226175"/>
          <p14:tracePt t="85249" x="3133725" y="6146800"/>
          <p14:tracePt t="85265" x="3092450" y="6070600"/>
          <p14:tracePt t="85283" x="3060700" y="6048375"/>
          <p14:tracePt t="85299" x="3035300" y="6016625"/>
          <p14:tracePt t="85315" x="3019425" y="6000750"/>
          <p14:tracePt t="85332" x="3006725" y="5991225"/>
          <p14:tracePt t="85348" x="3000375" y="5984875"/>
          <p14:tracePt t="85396" x="3000375" y="5981700"/>
          <p14:tracePt t="85410" x="3000375" y="5975350"/>
          <p14:tracePt t="85416" x="3000375" y="5965825"/>
          <p14:tracePt t="85432" x="3000375" y="5956300"/>
          <p14:tracePt t="85449" x="2990850" y="5940425"/>
          <p14:tracePt t="85465" x="2949575" y="5880100"/>
          <p14:tracePt t="85481" x="2901950" y="5800725"/>
          <p14:tracePt t="85498" x="2844800" y="5708650"/>
          <p14:tracePt t="85516" x="2743200" y="5584825"/>
          <p14:tracePt t="85532" x="2667000" y="5492750"/>
          <p14:tracePt t="85549" x="2571750" y="5387975"/>
          <p14:tracePt t="85566" x="2400300" y="5203825"/>
          <p14:tracePt t="85582" x="2282825" y="5105400"/>
          <p14:tracePt t="85599" x="2139950" y="4956175"/>
          <p14:tracePt t="85615" x="1968500" y="4762500"/>
          <p14:tracePt t="85632" x="1901825" y="4683125"/>
          <p14:tracePt t="85649" x="1828800" y="4606925"/>
          <p14:tracePt t="85666" x="1749425" y="4505325"/>
          <p14:tracePt t="85682" x="1692275" y="4425950"/>
          <p14:tracePt t="85699" x="1663700" y="4359275"/>
          <p14:tracePt t="85716" x="1616075" y="4279900"/>
          <p14:tracePt t="85732" x="1587500" y="4235450"/>
          <p14:tracePt t="85749" x="1558925" y="4178300"/>
          <p14:tracePt t="85765" x="1520825" y="4051300"/>
          <p14:tracePt t="85782" x="1482725" y="3975100"/>
          <p14:tracePt t="85799" x="1450975" y="3905250"/>
          <p14:tracePt t="85816" x="1377950" y="3816350"/>
          <p14:tracePt t="85833" x="1320800" y="3743325"/>
          <p14:tracePt t="85850" x="1263650" y="3663950"/>
          <p14:tracePt t="85866" x="1228725" y="3568700"/>
          <p14:tracePt t="85882" x="1216025" y="3514725"/>
          <p14:tracePt t="85899" x="1209675" y="3476625"/>
          <p14:tracePt t="85915" x="1209675" y="3444875"/>
          <p14:tracePt t="85931" x="1209675" y="3413125"/>
          <p14:tracePt t="85948" x="1209675" y="3390900"/>
          <p14:tracePt t="85966" x="1222375" y="3349625"/>
          <p14:tracePt t="85982" x="1235075" y="3327400"/>
          <p14:tracePt t="85999" x="1247775" y="3289300"/>
          <p14:tracePt t="86015" x="1273175" y="3244850"/>
          <p14:tracePt t="86031" x="1276350" y="3222625"/>
          <p14:tracePt t="86049" x="1276350" y="3213100"/>
          <p14:tracePt t="86065" x="1276350" y="3194050"/>
          <p14:tracePt t="86122" x="1276350" y="3200400"/>
          <p14:tracePt t="86129" x="1276350" y="3206750"/>
          <p14:tracePt t="86136" x="1282700" y="3209925"/>
          <p14:tracePt t="86149" x="1282700" y="3222625"/>
          <p14:tracePt t="86165" x="1301750" y="3270250"/>
          <p14:tracePt t="86182" x="1314450" y="3324225"/>
          <p14:tracePt t="86199" x="1346200" y="3413125"/>
          <p14:tracePt t="86215" x="1400175" y="3625850"/>
          <p14:tracePt t="86232" x="1435100" y="3736975"/>
          <p14:tracePt t="86250" x="1479550" y="3949700"/>
          <p14:tracePt t="86266" x="1514475" y="4089400"/>
          <p14:tracePt t="86282" x="1530350" y="4206875"/>
          <p14:tracePt t="86299" x="1565275" y="4318000"/>
          <p14:tracePt t="86315" x="1635125" y="4521200"/>
          <p14:tracePt t="86331" x="1695450" y="4635500"/>
          <p14:tracePt t="86350" x="1803400" y="4810125"/>
          <p14:tracePt t="86366" x="1882775" y="4946650"/>
          <p14:tracePt t="86383" x="1952625" y="5048250"/>
          <p14:tracePt t="86400" x="2035175" y="5191125"/>
          <p14:tracePt t="86415" x="2105025" y="5305425"/>
          <p14:tracePt t="86431" x="2174875" y="5410200"/>
          <p14:tracePt t="86450" x="2257425" y="5540375"/>
          <p14:tracePt t="86466" x="2311400" y="5613400"/>
          <p14:tracePt t="86483" x="2365375" y="5683250"/>
          <p14:tracePt t="86500" x="2454275" y="5784850"/>
          <p14:tracePt t="86515" x="2511425" y="5867400"/>
          <p14:tracePt t="86533" x="2584450" y="5949950"/>
          <p14:tracePt t="86549" x="2698750" y="6057900"/>
          <p14:tracePt t="86565" x="2765425" y="6127750"/>
          <p14:tracePt t="86581" x="2835275" y="6184900"/>
          <p14:tracePt t="86599" x="2959100" y="6283325"/>
          <p14:tracePt t="86615" x="3028950" y="6337300"/>
          <p14:tracePt t="86633" x="3095625" y="6359525"/>
          <p14:tracePt t="86650" x="3159125" y="6378575"/>
          <p14:tracePt t="86666" x="3187700" y="6378575"/>
          <p14:tracePt t="86683" x="3216275" y="6378575"/>
          <p14:tracePt t="86699" x="3244850" y="6365875"/>
          <p14:tracePt t="86715" x="3276600" y="6353175"/>
          <p14:tracePt t="86731" x="3298825" y="6334125"/>
          <p14:tracePt t="86749" x="3343275" y="6283325"/>
          <p14:tracePt t="86766" x="3371850" y="6235700"/>
          <p14:tracePt t="86783" x="3403600" y="6197600"/>
          <p14:tracePt t="86800" x="3448050" y="6102350"/>
          <p14:tracePt t="86816" x="3476625" y="6035675"/>
          <p14:tracePt t="86832" x="3489325" y="5997575"/>
          <p14:tracePt t="86849" x="3508375" y="5946775"/>
          <p14:tracePt t="86865" x="3517900" y="5924550"/>
          <p14:tracePt t="86881" x="3552825" y="5892800"/>
          <p14:tracePt t="86899" x="3590925" y="5816600"/>
          <p14:tracePt t="86915" x="3629025" y="5746750"/>
          <p14:tracePt t="86933" x="3660775" y="5680075"/>
          <p14:tracePt t="86949" x="3686175" y="5622925"/>
          <p14:tracePt t="86965" x="3695700" y="5607050"/>
          <p14:tracePt t="86981" x="3705225" y="5597525"/>
          <p14:tracePt t="86999" x="3730625" y="5578475"/>
          <p14:tracePt t="87015" x="3746500" y="5565775"/>
          <p14:tracePt t="87033" x="3765550" y="5556250"/>
          <p14:tracePt t="87049" x="3784600" y="5540375"/>
          <p14:tracePt t="87066" x="3794125" y="5518150"/>
          <p14:tracePt t="87082" x="3800475" y="5508625"/>
          <p14:tracePt t="87099" x="3800475" y="5495925"/>
          <p14:tracePt t="87115" x="3800475" y="5486400"/>
          <p14:tracePt t="87208" x="3800475" y="5473700"/>
          <p14:tracePt t="87215" x="3797300" y="5473700"/>
          <p14:tracePt t="87222" x="3797300" y="5470525"/>
          <p14:tracePt t="87241" x="3794125" y="5470525"/>
          <p14:tracePt t="87249" x="3787775" y="5470525"/>
          <p14:tracePt t="87265" x="3771900" y="5470525"/>
          <p14:tracePt t="87600" x="3762375" y="5489575"/>
          <p14:tracePt t="87607" x="3746500" y="5518150"/>
          <p14:tracePt t="87615" x="3730625" y="5556250"/>
          <p14:tracePt t="87632" x="3705225" y="5603875"/>
          <p14:tracePt t="87649" x="3679825" y="5654675"/>
          <p14:tracePt t="87665" x="3667125" y="5699125"/>
          <p14:tracePt t="87698" x="3587750" y="5842000"/>
          <p14:tracePt t="87733" x="3521075" y="5969000"/>
          <p14:tracePt t="87749" x="3476625" y="6035675"/>
          <p14:tracePt t="87766" x="3457575" y="6057900"/>
          <p14:tracePt t="87783" x="3444875" y="6089650"/>
          <p14:tracePt t="87799" x="3422650" y="6105525"/>
          <p14:tracePt t="87815" x="3413125" y="6115050"/>
          <p14:tracePt t="87831" x="3400425" y="6115050"/>
          <p14:tracePt t="87849" x="3365500" y="6115050"/>
          <p14:tracePt t="87865" x="3349625" y="6115050"/>
          <p14:tracePt t="87882" x="3340100" y="6115050"/>
          <p14:tracePt t="87899" x="3302000" y="6111875"/>
          <p14:tracePt t="87915" x="3286125" y="6102350"/>
          <p14:tracePt t="87932" x="3257550" y="6089650"/>
          <p14:tracePt t="87949" x="3213100" y="6064250"/>
          <p14:tracePt t="87965" x="3190875" y="6054725"/>
          <p14:tracePt t="87982" x="3175000" y="6042025"/>
          <p14:tracePt t="87999" x="3146425" y="6022975"/>
          <p14:tracePt t="88015" x="3136900" y="6013450"/>
          <p14:tracePt t="88031" x="3127375" y="6000750"/>
          <p14:tracePt t="88048" x="3105150" y="5965825"/>
          <p14:tracePt t="88065" x="3092450" y="5949950"/>
          <p14:tracePt t="88081" x="3089275" y="5940425"/>
          <p14:tracePt t="88099" x="3089275" y="5927725"/>
          <p14:tracePt t="88115" x="3089275" y="5911850"/>
          <p14:tracePt t="88132" x="3082925" y="5905500"/>
          <p14:tracePt t="88149" x="3082925" y="5902325"/>
          <p14:tracePt t="88165" x="3082925" y="5892800"/>
          <p14:tracePt t="88182" x="3073400" y="5883275"/>
          <p14:tracePt t="88199" x="3063875" y="5854700"/>
          <p14:tracePt t="88215" x="3044825" y="5832475"/>
          <p14:tracePt t="88231" x="3035300" y="5800725"/>
          <p14:tracePt t="88248" x="3016250" y="5765800"/>
          <p14:tracePt t="88265" x="2990850" y="5727700"/>
          <p14:tracePt t="88283" x="2952750" y="5661025"/>
          <p14:tracePt t="88299" x="2917825" y="5622925"/>
          <p14:tracePt t="88316" x="2892425" y="5575300"/>
          <p14:tracePt t="88332" x="2860675" y="5534025"/>
          <p14:tracePt t="88348" x="2835275" y="5476875"/>
          <p14:tracePt t="88365" x="2816225" y="5438775"/>
          <p14:tracePt t="88382" x="2794000" y="5394325"/>
          <p14:tracePt t="88399" x="2778125" y="5337175"/>
          <p14:tracePt t="88416" x="2759075" y="5299075"/>
          <p14:tracePt t="88433" x="2727325" y="5257800"/>
          <p14:tracePt t="88449" x="2714625" y="5226050"/>
          <p14:tracePt t="88465" x="2701925" y="5210175"/>
          <p14:tracePt t="88482" x="2689225" y="5194300"/>
          <p14:tracePt t="88498" x="2670175" y="5178425"/>
          <p14:tracePt t="88515" x="2660650" y="5168900"/>
          <p14:tracePt t="88531" x="2651125" y="5146675"/>
          <p14:tracePt t="88548" x="2632075" y="5105400"/>
          <p14:tracePt t="88565" x="2606675" y="5080000"/>
          <p14:tracePt t="88582" x="2587625" y="5048250"/>
          <p14:tracePt t="88598" x="2543175" y="4997450"/>
          <p14:tracePt t="88615" x="2533650" y="4975225"/>
          <p14:tracePt t="88632" x="2514600" y="4949825"/>
          <p14:tracePt t="88648" x="2486025" y="4927600"/>
          <p14:tracePt t="88665" x="2470150" y="4918075"/>
          <p14:tracePt t="88669" x="2463800" y="4911725"/>
          <p14:tracePt t="88683" x="2454275" y="4902200"/>
          <p14:tracePt t="88699" x="2438400" y="4886325"/>
          <p14:tracePt t="88716" x="2428875" y="4876800"/>
          <p14:tracePt t="88733" x="2413000" y="4860925"/>
          <p14:tracePt t="88748" x="2403475" y="4857750"/>
          <p14:tracePt t="88765" x="2387600" y="4851400"/>
          <p14:tracePt t="88782" x="2374900" y="4848225"/>
          <p14:tracePt t="88799" x="2365375" y="4832350"/>
          <p14:tracePt t="88816" x="2355850" y="4826000"/>
          <p14:tracePt t="88833" x="2320925" y="4810125"/>
          <p14:tracePt t="88848" x="2305050" y="4800600"/>
          <p14:tracePt t="88866" x="2273300" y="4781550"/>
          <p14:tracePt t="88882" x="2254250" y="4765675"/>
          <p14:tracePt t="88898" x="2244725" y="4756150"/>
          <p14:tracePt t="88915" x="2235200" y="4746625"/>
          <p14:tracePt t="88932" x="2212975" y="4724400"/>
          <p14:tracePt t="88949" x="2197100" y="4714875"/>
          <p14:tracePt t="88965" x="2165350" y="4702175"/>
          <p14:tracePt t="88982" x="2130425" y="4683125"/>
          <p14:tracePt t="88999" x="2098675" y="4664075"/>
          <p14:tracePt t="89015" x="2076450" y="4654550"/>
          <p14:tracePt t="89032" x="2041525" y="4635500"/>
          <p14:tracePt t="89048" x="2025650" y="4625975"/>
          <p14:tracePt t="89066" x="2016125" y="4610100"/>
          <p14:tracePt t="89082" x="1987550" y="4594225"/>
          <p14:tracePt t="89098" x="1978025" y="4591050"/>
          <p14:tracePt t="89116" x="1962150" y="4581525"/>
          <p14:tracePt t="89132" x="1936750" y="4559300"/>
          <p14:tracePt t="89148" x="1927225" y="4549775"/>
          <p14:tracePt t="89165" x="1914525" y="4527550"/>
          <p14:tracePt t="89182" x="1895475" y="4483100"/>
          <p14:tracePt t="89198" x="1879600" y="4460875"/>
          <p14:tracePt t="89216" x="1860550" y="4422775"/>
          <p14:tracePt t="89232" x="1841500" y="4378325"/>
          <p14:tracePt t="89248" x="1816100" y="4362450"/>
          <p14:tracePt t="89265" x="1806575" y="4352925"/>
          <p14:tracePt t="89282" x="1793875" y="4324350"/>
          <p14:tracePt t="89298" x="1781175" y="4308475"/>
          <p14:tracePt t="89315" x="1765300" y="4292600"/>
          <p14:tracePt t="89332" x="1749425" y="4251325"/>
          <p14:tracePt t="89348" x="1730375" y="4229100"/>
          <p14:tracePt t="89366" x="1704975" y="4197350"/>
          <p14:tracePt t="89382" x="1666875" y="4159250"/>
          <p14:tracePt t="89399" x="1641475" y="4127500"/>
          <p14:tracePt t="89415" x="1628775" y="4098925"/>
          <p14:tracePt t="89432" x="1612900" y="4054475"/>
          <p14:tracePt t="89448" x="1600200" y="4016375"/>
          <p14:tracePt t="89466" x="1587500" y="3987800"/>
          <p14:tracePt t="89483" x="1568450" y="3924300"/>
          <p14:tracePt t="89498" x="1555750" y="3860800"/>
          <p14:tracePt t="89516" x="1539875" y="3797300"/>
          <p14:tracePt t="89532" x="1511300" y="3714750"/>
          <p14:tracePt t="89548" x="1498600" y="3667125"/>
          <p14:tracePt t="89564" x="1498600" y="3625850"/>
          <p14:tracePt t="89581" x="1498600" y="3562350"/>
          <p14:tracePt t="89598" x="1498600" y="3524250"/>
          <p14:tracePt t="89615" x="1498600" y="3473450"/>
          <p14:tracePt t="89631" x="1498600" y="3387725"/>
          <p14:tracePt t="89648" x="1498600" y="3343275"/>
          <p14:tracePt t="89665" x="1498600" y="3298825"/>
          <p14:tracePt t="89669" x="1498600" y="3282950"/>
          <p14:tracePt t="89681" x="1498600" y="3238500"/>
          <p14:tracePt t="89698" x="1498600" y="3187700"/>
          <p14:tracePt t="89715" x="1485900" y="3133725"/>
          <p14:tracePt t="89731" x="1466850" y="3070225"/>
          <p14:tracePt t="89748" x="1447800" y="3022600"/>
          <p14:tracePt t="89765" x="1435100" y="2987675"/>
          <p14:tracePt t="89782" x="1403350" y="2921000"/>
          <p14:tracePt t="89798" x="1368425" y="2863850"/>
          <p14:tracePt t="89815" x="1336675" y="2797175"/>
          <p14:tracePt t="89832" x="1285875" y="2711450"/>
          <p14:tracePt t="89848" x="1260475" y="2670175"/>
          <p14:tracePt t="89865" x="1228725" y="2651125"/>
          <p14:tracePt t="89882" x="1203325" y="2613025"/>
          <p14:tracePt t="90539" x="1216025" y="2644775"/>
          <p14:tracePt t="90546" x="1222375" y="2682875"/>
          <p14:tracePt t="90553" x="1238250" y="2720975"/>
          <p14:tracePt t="90566" x="1279525" y="2809875"/>
          <p14:tracePt t="90582" x="1311275" y="2911475"/>
          <p14:tracePt t="90599" x="1362075" y="3022600"/>
          <p14:tracePt t="90631" x="1435100" y="3165475"/>
          <p14:tracePt t="90665" x="1466850" y="3248025"/>
          <p14:tracePt t="90682" x="1482725" y="3305175"/>
          <p14:tracePt t="90698" x="1501775" y="3327400"/>
          <p14:tracePt t="90716" x="1520825" y="3368675"/>
          <p14:tracePt t="90732" x="1533525" y="3394075"/>
          <p14:tracePt t="90748" x="1543050" y="3422650"/>
          <p14:tracePt t="90765" x="1568450" y="3460750"/>
          <p14:tracePt t="90781" x="1571625" y="3473450"/>
          <p14:tracePt t="90798" x="1577975" y="3492500"/>
          <p14:tracePt t="90816" x="1584325" y="3505200"/>
          <p14:tracePt t="90832" x="1587500" y="3514725"/>
          <p14:tracePt t="90849" x="1600200" y="3543300"/>
          <p14:tracePt t="90866" x="1625600" y="3587750"/>
          <p14:tracePt t="90882" x="1635125" y="3609975"/>
          <p14:tracePt t="90898" x="1641475" y="3632200"/>
          <p14:tracePt t="90915" x="1647825" y="3663950"/>
          <p14:tracePt t="90931" x="1647825" y="3702050"/>
          <p14:tracePt t="90948" x="1647825" y="3724275"/>
          <p14:tracePt t="90965" x="1647825" y="3765550"/>
          <p14:tracePt t="90981" x="1647825" y="3781425"/>
          <p14:tracePt t="90999" x="1647825" y="3803650"/>
          <p14:tracePt t="91015" x="1660525" y="3844925"/>
          <p14:tracePt t="91031" x="1673225" y="3889375"/>
          <p14:tracePt t="91048" x="1685925" y="3921125"/>
          <p14:tracePt t="91065" x="1685925" y="3968750"/>
          <p14:tracePt t="91082" x="1695450" y="3997325"/>
          <p14:tracePt t="91099" x="1708150" y="4029075"/>
          <p14:tracePt t="91116" x="1733550" y="4070350"/>
          <p14:tracePt t="91132" x="1746250" y="4102100"/>
          <p14:tracePt t="91149" x="1758950" y="4146550"/>
          <p14:tracePt t="91165" x="1778000" y="4210050"/>
          <p14:tracePt t="91181" x="1803400" y="4251325"/>
          <p14:tracePt t="91198" x="1828800" y="4289425"/>
          <p14:tracePt t="91215" x="1870075" y="4346575"/>
          <p14:tracePt t="91232" x="1905000" y="4397375"/>
          <p14:tracePt t="91249" x="1952625" y="4438650"/>
          <p14:tracePt t="91266" x="2032000" y="4540250"/>
          <p14:tracePt t="91282" x="2076450" y="4610100"/>
          <p14:tracePt t="91299" x="2127250" y="4660900"/>
          <p14:tracePt t="91315" x="2200275" y="4743450"/>
          <p14:tracePt t="91331" x="2254250" y="4794250"/>
          <p14:tracePt t="91348" x="2295525" y="4845050"/>
          <p14:tracePt t="91365" x="2359025" y="4914900"/>
          <p14:tracePt t="91382" x="2400300" y="4953000"/>
          <p14:tracePt t="91399" x="2435225" y="5013325"/>
          <p14:tracePt t="91416" x="2501900" y="5092700"/>
          <p14:tracePt t="91432" x="2549525" y="5143500"/>
          <p14:tracePt t="91448" x="2578100" y="5181600"/>
          <p14:tracePt t="91465" x="2628900" y="5229225"/>
          <p14:tracePt t="91481" x="2660650" y="5260975"/>
          <p14:tracePt t="91498" x="2686050" y="5283200"/>
          <p14:tracePt t="91515" x="2730500" y="5327650"/>
          <p14:tracePt t="91532" x="2752725" y="5353050"/>
          <p14:tracePt t="91549" x="2774950" y="5391150"/>
          <p14:tracePt t="91565" x="2809875" y="5429250"/>
          <p14:tracePt t="91581" x="2828925" y="5461000"/>
          <p14:tracePt t="91598" x="2860675" y="5483225"/>
          <p14:tracePt t="91615" x="2892425" y="5527675"/>
          <p14:tracePt t="91631" x="2924175" y="5553075"/>
          <p14:tracePt t="91649" x="2949575" y="5584825"/>
          <p14:tracePt t="91665" x="2984500" y="5619750"/>
          <p14:tracePt t="91682" x="3009900" y="5651500"/>
          <p14:tracePt t="91698" x="3022600" y="5676900"/>
          <p14:tracePt t="91715" x="3054350" y="5718175"/>
          <p14:tracePt t="91732" x="3063875" y="5734050"/>
          <p14:tracePt t="91748" x="3073400" y="5749925"/>
          <p14:tracePt t="91764" x="3095625" y="5765800"/>
          <p14:tracePt t="91782" x="3095625" y="5775325"/>
          <p14:tracePt t="91799" x="3095625" y="5784850"/>
          <p14:tracePt t="91816" x="3095625" y="5807075"/>
          <p14:tracePt t="91887" x="3092450" y="5807075"/>
          <p14:tracePt t="91893" x="3082925" y="5807075"/>
          <p14:tracePt t="91900" x="3079750" y="5807075"/>
          <p14:tracePt t="91914" x="3067050" y="5803900"/>
          <p14:tracePt t="91931" x="3044825" y="5788025"/>
          <p14:tracePt t="91948" x="3013075" y="5762625"/>
          <p14:tracePt t="91965" x="2943225" y="5699125"/>
          <p14:tracePt t="91981" x="2905125" y="5657850"/>
          <p14:tracePt t="91999" x="2867025" y="5632450"/>
          <p14:tracePt t="92015" x="2806700" y="5588000"/>
          <p14:tracePt t="92032" x="2781300" y="5568950"/>
          <p14:tracePt t="92049" x="2743200" y="5549900"/>
          <p14:tracePt t="92065" x="2682875" y="5511800"/>
          <p14:tracePt t="92081" x="2651125" y="5486400"/>
          <p14:tracePt t="92099" x="2613025" y="5451475"/>
          <p14:tracePt t="92115" x="2552700" y="5391150"/>
          <p14:tracePt t="92131" x="2520950" y="5359400"/>
          <p14:tracePt t="92148" x="2489200" y="5327650"/>
          <p14:tracePt t="92165" x="2451100" y="5289550"/>
          <p14:tracePt t="92181" x="2413000" y="5257800"/>
          <p14:tracePt t="92198" x="2362200" y="5216525"/>
          <p14:tracePt t="92215" x="2286000" y="5114925"/>
          <p14:tracePt t="92232" x="2238375" y="5045075"/>
          <p14:tracePt t="92249" x="2184400" y="4984750"/>
          <p14:tracePt t="92265" x="2136775" y="4905375"/>
          <p14:tracePt t="92281" x="2101850" y="4864100"/>
          <p14:tracePt t="92299" x="2047875" y="4803775"/>
          <p14:tracePt t="92315" x="1997075" y="4752975"/>
          <p14:tracePt t="92332" x="1965325" y="4721225"/>
          <p14:tracePt t="92350" x="1892300" y="4641850"/>
          <p14:tracePt t="92365" x="1841500" y="4587875"/>
          <p14:tracePt t="92382" x="1816100" y="4549775"/>
          <p14:tracePt t="92398" x="1774825" y="4502150"/>
          <p14:tracePt t="92414" x="1736725" y="4435475"/>
          <p14:tracePt t="92431" x="1701800" y="4397375"/>
          <p14:tracePt t="92449" x="1676400" y="4330700"/>
          <p14:tracePt t="92466" x="1663700" y="4286250"/>
          <p14:tracePt t="92482" x="1641475" y="4229100"/>
          <p14:tracePt t="92500" x="1622425" y="4130675"/>
          <p14:tracePt t="92515" x="1600200" y="4076700"/>
          <p14:tracePt t="92531" x="1558925" y="3975100"/>
          <p14:tracePt t="92548" x="1546225" y="3930650"/>
          <p14:tracePt t="92564" x="1527175" y="3867150"/>
          <p14:tracePt t="92581" x="1508125" y="3835400"/>
          <p14:tracePt t="92599" x="1489075" y="3800475"/>
          <p14:tracePt t="92615" x="1482725" y="3756025"/>
          <p14:tracePt t="92632" x="1470025" y="3702050"/>
          <p14:tracePt t="92649" x="1441450" y="3609975"/>
          <p14:tracePt t="92665" x="1422400" y="3562350"/>
          <p14:tracePt t="92681" x="1409700" y="3517900"/>
          <p14:tracePt t="92698" x="1393825" y="3489325"/>
          <p14:tracePt t="92714" x="1381125" y="3479800"/>
          <p14:tracePt t="92731" x="1381125" y="3463925"/>
          <p14:tracePt t="92749" x="1377950" y="3444875"/>
          <p14:tracePt t="92765" x="1365250" y="3419475"/>
          <p14:tracePt t="92782" x="1352550" y="3390900"/>
          <p14:tracePt t="92799" x="1336675" y="3362325"/>
          <p14:tracePt t="92815" x="1320800" y="3340100"/>
          <p14:tracePt t="92831" x="1311275" y="3330575"/>
          <p14:tracePt t="92848" x="1304925" y="3324225"/>
          <p14:tracePt t="92941" x="1304925" y="3327400"/>
          <p14:tracePt t="92948" x="1304925" y="3330575"/>
          <p14:tracePt t="92955" x="1304925" y="3336925"/>
          <p14:tracePt t="92964" x="1304925" y="3343275"/>
          <p14:tracePt t="92981" x="1304925" y="3355975"/>
          <p14:tracePt t="92998" x="1304925" y="3371850"/>
          <p14:tracePt t="93014" x="1304925" y="3381375"/>
          <p14:tracePt t="93031" x="1314450" y="3409950"/>
          <p14:tracePt t="93048" x="1343025" y="3486150"/>
          <p14:tracePt t="93065" x="1355725" y="3549650"/>
          <p14:tracePt t="93082" x="1368425" y="3600450"/>
          <p14:tracePt t="93098" x="1381125" y="3663950"/>
          <p14:tracePt t="93114" x="1393825" y="3727450"/>
          <p14:tracePt t="93131" x="1416050" y="3790950"/>
          <p14:tracePt t="93148" x="1438275" y="3892550"/>
          <p14:tracePt t="93164" x="1450975" y="3937000"/>
          <p14:tracePt t="93181" x="1463675" y="3984625"/>
          <p14:tracePt t="93199" x="1489075" y="4048125"/>
          <p14:tracePt t="93215" x="1495425" y="4092575"/>
          <p14:tracePt t="93232" x="1508125" y="4130675"/>
          <p14:tracePt t="93248" x="1527175" y="4200525"/>
          <p14:tracePt t="93264" x="1549400" y="4248150"/>
          <p14:tracePt t="93281" x="1555750" y="4292600"/>
          <p14:tracePt t="93300" x="1571625" y="4327525"/>
          <p14:tracePt t="93315" x="1584325" y="4365625"/>
          <p14:tracePt t="93332" x="1603375" y="4387850"/>
          <p14:tracePt t="93349" x="1641475" y="4454525"/>
          <p14:tracePt t="93365" x="1676400" y="4502150"/>
          <p14:tracePt t="93382" x="1701800" y="4549775"/>
          <p14:tracePt t="93399" x="1755775" y="4616450"/>
          <p14:tracePt t="93415" x="1790700" y="4654550"/>
          <p14:tracePt t="93432" x="1838325" y="4705350"/>
          <p14:tracePt t="93449" x="1905000" y="4759325"/>
          <p14:tracePt t="93465" x="1946275" y="4784725"/>
          <p14:tracePt t="93482" x="1968500" y="4816475"/>
          <p14:tracePt t="93499" x="2016125" y="4876800"/>
          <p14:tracePt t="93515" x="2035175" y="4899025"/>
          <p14:tracePt t="93531" x="2044700" y="4924425"/>
          <p14:tracePt t="93548" x="2070100" y="4965700"/>
          <p14:tracePt t="93565" x="2082800" y="4991100"/>
          <p14:tracePt t="93581" x="2098675" y="5019675"/>
          <p14:tracePt t="93598" x="2130425" y="5064125"/>
          <p14:tracePt t="93615" x="2149475" y="5086350"/>
          <p14:tracePt t="93632" x="2168525" y="5111750"/>
          <p14:tracePt t="93648" x="2203450" y="5156200"/>
          <p14:tracePt t="93665" x="2219325" y="5172075"/>
          <p14:tracePt t="93681" x="2254250" y="5203825"/>
          <p14:tracePt t="93698" x="2289175" y="5248275"/>
          <p14:tracePt t="93714" x="2320925" y="5273675"/>
          <p14:tracePt t="93731" x="2346325" y="5295900"/>
          <p14:tracePt t="93748" x="2384425" y="5340350"/>
          <p14:tracePt t="93765" x="2393950" y="5349875"/>
          <p14:tracePt t="93781" x="2409825" y="5372100"/>
          <p14:tracePt t="93798" x="2438400" y="5387975"/>
          <p14:tracePt t="93814" x="2454275" y="5400675"/>
          <p14:tracePt t="93831" x="2470150" y="5410200"/>
          <p14:tracePt t="93848" x="2498725" y="5432425"/>
          <p14:tracePt t="93864" x="2508250" y="5441950"/>
          <p14:tracePt t="93881" x="2520950" y="5457825"/>
          <p14:tracePt t="93898" x="2536825" y="5489575"/>
          <p14:tracePt t="93915" x="2559050" y="5508625"/>
          <p14:tracePt t="93932" x="2571750" y="5530850"/>
          <p14:tracePt t="93947" x="2593975" y="5553075"/>
          <p14:tracePt t="93964" x="2616200" y="5578475"/>
          <p14:tracePt t="93981" x="2625725" y="5594350"/>
          <p14:tracePt t="93998" x="2641600" y="5607050"/>
          <p14:tracePt t="94015" x="2657475" y="5619750"/>
          <p14:tracePt t="94032" x="2667000" y="5629275"/>
          <p14:tracePt t="94048" x="2682875" y="5648325"/>
          <p14:tracePt t="94065" x="2682875" y="5657850"/>
          <p14:tracePt t="94082" x="2686050" y="5664200"/>
          <p14:tracePt t="94098" x="2686050" y="5667375"/>
          <p14:tracePt t="94114" x="2692400" y="5667375"/>
          <p14:tracePt t="94131" x="2695575" y="5673725"/>
          <p14:tracePt t="94148" x="2711450" y="5676900"/>
          <p14:tracePt t="94165" x="2720975" y="5692775"/>
          <p14:tracePt t="94182" x="2733675" y="5702300"/>
          <p14:tracePt t="94199" x="2746375" y="5718175"/>
          <p14:tracePt t="94215" x="2762250" y="5727700"/>
          <p14:tracePt t="94231" x="2768600" y="5740400"/>
          <p14:tracePt t="98629" x="2768600" y="5724525"/>
          <p14:tracePt t="98635" x="2765425" y="5711825"/>
          <p14:tracePt t="98648" x="2759075" y="5699125"/>
          <p14:tracePt t="98664" x="2740025" y="5635625"/>
          <p14:tracePt t="98680" x="2727325" y="5591175"/>
          <p14:tracePt t="98698" x="2720975" y="5537200"/>
          <p14:tracePt t="98715" x="2720975" y="5451475"/>
          <p14:tracePt t="98748" x="2720975" y="5289550"/>
          <p14:tracePt t="98781" x="2720975" y="4981575"/>
          <p14:tracePt t="98797" x="2705100" y="4883150"/>
          <p14:tracePt t="98800" x="2695575" y="4826000"/>
          <p14:tracePt t="98816" x="2660650" y="4695825"/>
          <p14:tracePt t="98831" x="2619375" y="4594225"/>
          <p14:tracePt t="98848" x="2587625" y="4495800"/>
          <p14:tracePt t="98865" x="2520950" y="4356100"/>
          <p14:tracePt t="98881" x="2479675" y="4267200"/>
          <p14:tracePt t="98898" x="2441575" y="4206875"/>
          <p14:tracePt t="98914" x="2403475" y="4146550"/>
          <p14:tracePt t="98931" x="2381250" y="4137025"/>
          <p14:tracePt t="98947" x="2368550" y="4121150"/>
          <p14:tracePt t="98964" x="2355850" y="4121150"/>
          <p14:tracePt t="98980" x="2339975" y="4121150"/>
          <p14:tracePt t="98997" x="2330450" y="4121150"/>
          <p14:tracePt t="99014" x="2324100" y="4133850"/>
          <p14:tracePt t="99031" x="2324100" y="4143375"/>
          <p14:tracePt t="99047" x="2324100" y="4152900"/>
          <p14:tracePt t="99064" x="2333625" y="4200525"/>
          <p14:tracePt t="99080" x="2355850" y="4248150"/>
          <p14:tracePt t="99097" x="2365375" y="4276725"/>
          <p14:tracePt t="99114" x="2384425" y="4340225"/>
          <p14:tracePt t="99131" x="2400300" y="4394200"/>
          <p14:tracePt t="99149" x="2425700" y="4470400"/>
          <p14:tracePt t="99164" x="2438400" y="4514850"/>
          <p14:tracePt t="99181" x="2438400" y="4549775"/>
          <p14:tracePt t="99198" x="2438400" y="4591050"/>
          <p14:tracePt t="99214" x="2438400" y="4613275"/>
          <p14:tracePt t="99231" x="2438400" y="4629150"/>
          <p14:tracePt t="99249" x="2438400" y="4645025"/>
          <p14:tracePt t="99264" x="2438400" y="4654550"/>
          <p14:tracePt t="99762" x="2451100" y="4645025"/>
          <p14:tracePt t="99770" x="2470150" y="4632325"/>
          <p14:tracePt t="99780" x="2489200" y="4619625"/>
          <p14:tracePt t="99798" x="2597150" y="4565650"/>
          <p14:tracePt t="99814" x="2692400" y="4549775"/>
          <p14:tracePt t="99831" x="2778125" y="4533900"/>
          <p14:tracePt t="99835" x="2825750" y="4527550"/>
          <p14:tracePt t="99848" x="2911475" y="4502150"/>
          <p14:tracePt t="99880" x="3073400" y="4473575"/>
          <p14:tracePt t="99914" x="3197225" y="4397375"/>
          <p14:tracePt t="99931" x="3244850" y="4308475"/>
          <p14:tracePt t="99948" x="3305175" y="4127500"/>
          <p14:tracePt t="99964" x="3343275" y="3940175"/>
          <p14:tracePt t="99982" x="3371850" y="3756025"/>
          <p14:tracePt t="99998" x="3371850" y="3527425"/>
          <p14:tracePt t="100014" x="3346450" y="3352800"/>
          <p14:tracePt t="100031" x="3330575" y="3244850"/>
          <p14:tracePt t="100048" x="3282950" y="3108325"/>
          <p14:tracePt t="100063" x="3222625" y="3016250"/>
          <p14:tracePt t="100081" x="3168650" y="2946400"/>
          <p14:tracePt t="100098" x="3127375" y="2860675"/>
          <p14:tracePt t="100114" x="3095625" y="2828925"/>
          <p14:tracePt t="100131" x="3076575" y="2797175"/>
          <p14:tracePt t="100148" x="3051175" y="2746375"/>
          <p14:tracePt t="100164" x="3038475" y="2724150"/>
          <p14:tracePt t="100180" x="3025775" y="2692400"/>
          <p14:tracePt t="100198" x="3016250" y="2657475"/>
          <p14:tracePt t="100214" x="3003550" y="2613025"/>
          <p14:tracePt t="100231" x="2984500" y="2581275"/>
          <p14:tracePt t="100248" x="2965450" y="2524125"/>
          <p14:tracePt t="100264" x="2952750" y="2486025"/>
          <p14:tracePt t="100281" x="2927350" y="2463800"/>
          <p14:tracePt t="100297" x="2889250" y="2409825"/>
          <p14:tracePt t="100314" x="2847975" y="2362200"/>
          <p14:tracePt t="100330" x="2806700" y="2324100"/>
          <p14:tracePt t="100333" x="2778125" y="2292350"/>
          <p14:tracePt t="100347" x="2711450" y="2219325"/>
          <p14:tracePt t="100364" x="2651125" y="2159000"/>
          <p14:tracePt t="100381" x="2587625" y="2095500"/>
          <p14:tracePt t="100397" x="2457450" y="2012950"/>
          <p14:tracePt t="100414" x="2365375" y="1946275"/>
          <p14:tracePt t="100430" x="2282825" y="1889125"/>
          <p14:tracePt t="100447" x="2155825" y="1841500"/>
          <p14:tracePt t="100464" x="2066925" y="1803400"/>
          <p14:tracePt t="100481" x="2003425" y="1787525"/>
          <p14:tracePt t="100498" x="1930400" y="1781175"/>
          <p14:tracePt t="100515" x="1911350" y="1781175"/>
          <p14:tracePt t="100531" x="1879600" y="1784350"/>
          <p14:tracePt t="100548" x="1844675" y="1803400"/>
          <p14:tracePt t="100564" x="1812925" y="1819275"/>
          <p14:tracePt t="100581" x="1790700" y="1831975"/>
          <p14:tracePt t="100597" x="1746250" y="1863725"/>
          <p14:tracePt t="100614" x="1720850" y="1895475"/>
          <p14:tracePt t="100631" x="1704975" y="1905000"/>
          <p14:tracePt t="100647" x="1682750" y="1946275"/>
          <p14:tracePt t="100664" x="1673225" y="1962150"/>
          <p14:tracePt t="100681" x="1660525" y="1993900"/>
          <p14:tracePt t="100697" x="1635125" y="2028825"/>
          <p14:tracePt t="100713" x="1625600" y="2051050"/>
          <p14:tracePt t="100731" x="1612900" y="2076450"/>
          <p14:tracePt t="100747" x="1612900" y="2114550"/>
          <p14:tracePt t="100764" x="1612900" y="2136775"/>
          <p14:tracePt t="100781" x="1612900" y="2152650"/>
          <p14:tracePt t="100797" x="1612900" y="2181225"/>
          <p14:tracePt t="100814" x="1612900" y="2203450"/>
          <p14:tracePt t="100831" x="1612900" y="2212975"/>
          <p14:tracePt t="100847" x="1622425" y="2244725"/>
          <p14:tracePt t="100863" x="1631950" y="2270125"/>
          <p14:tracePt t="100880" x="1651000" y="2298700"/>
          <p14:tracePt t="100897" x="1670050" y="2343150"/>
          <p14:tracePt t="100914" x="1679575" y="2365375"/>
          <p14:tracePt t="100931" x="1692275" y="2387600"/>
          <p14:tracePt t="100947" x="1720850" y="2419350"/>
          <p14:tracePt t="100964" x="1736725" y="2428875"/>
          <p14:tracePt t="100980" x="1758950" y="2438400"/>
          <p14:tracePt t="100997" x="1787525" y="2460625"/>
          <p14:tracePt t="101013" x="1809750" y="2473325"/>
          <p14:tracePt t="101030" x="1841500" y="2486025"/>
          <p14:tracePt t="101047" x="1898650" y="2524125"/>
          <p14:tracePt t="101063" x="1930400" y="2543175"/>
          <p14:tracePt t="101082" x="1974850" y="2568575"/>
          <p14:tracePt t="101097" x="1997075" y="2593975"/>
          <p14:tracePt t="101114" x="2022475" y="2609850"/>
          <p14:tracePt t="101130" x="2032000" y="2619375"/>
          <p14:tracePt t="101147" x="2054225" y="2647950"/>
          <p14:tracePt t="101164" x="2076450" y="2657475"/>
          <p14:tracePt t="101180" x="2085975" y="2667000"/>
          <p14:tracePt t="101197" x="2117725" y="2682875"/>
          <p14:tracePt t="101214" x="2130425" y="2701925"/>
          <p14:tracePt t="101232" x="2149475" y="2714625"/>
          <p14:tracePt t="101248" x="2171700" y="2727325"/>
          <p14:tracePt t="101264" x="2187575" y="2727325"/>
          <p14:tracePt t="101281" x="2225675" y="2727325"/>
          <p14:tracePt t="101297" x="2241550" y="2727325"/>
          <p14:tracePt t="101313" x="2263775" y="2727325"/>
          <p14:tracePt t="101332" x="2305050" y="2727325"/>
          <p14:tracePt t="101347" x="2320925" y="2717800"/>
          <p14:tracePt t="101364" x="2343150" y="2708275"/>
          <p14:tracePt t="101382" x="2378075" y="2682875"/>
          <p14:tracePt t="101397" x="2416175" y="2670175"/>
          <p14:tracePt t="101414" x="2460625" y="2657475"/>
          <p14:tracePt t="101431" x="2517775" y="2638425"/>
          <p14:tracePt t="101447" x="2549525" y="2622550"/>
          <p14:tracePt t="101464" x="2587625" y="2609850"/>
          <p14:tracePt t="101482" x="2628900" y="2590800"/>
          <p14:tracePt t="101497" x="2660650" y="2578100"/>
          <p14:tracePt t="101514" x="2682875" y="2578100"/>
          <p14:tracePt t="101532" x="2701925" y="2571750"/>
          <p14:tracePt t="101547" x="2714625" y="2562225"/>
          <p14:tracePt t="101564" x="2724150" y="2552700"/>
          <p14:tracePt t="101581" x="2736850" y="2536825"/>
          <p14:tracePt t="101597" x="2752725" y="2527300"/>
          <p14:tracePt t="101614" x="2759075" y="2505075"/>
          <p14:tracePt t="101632" x="2768600" y="2479675"/>
          <p14:tracePt t="101648" x="2768600" y="2457450"/>
          <p14:tracePt t="101664" x="2774950" y="2435225"/>
          <p14:tracePt t="101681" x="2774950" y="2403475"/>
          <p14:tracePt t="101697" x="2774950" y="2381250"/>
          <p14:tracePt t="101714" x="2774950" y="2365375"/>
          <p14:tracePt t="101731" x="2774950" y="2339975"/>
          <p14:tracePt t="101747" x="2774950" y="2330450"/>
          <p14:tracePt t="101764" x="2774950" y="2314575"/>
          <p14:tracePt t="101781" x="2774950" y="2295525"/>
          <p14:tracePt t="101798" x="2774950" y="2279650"/>
          <p14:tracePt t="101814" x="2774950" y="2263775"/>
          <p14:tracePt t="101831" x="2759075" y="2222500"/>
          <p14:tracePt t="101847" x="2749550" y="2190750"/>
          <p14:tracePt t="101863" x="2727325" y="2146300"/>
          <p14:tracePt t="101881" x="2711450" y="2101850"/>
          <p14:tracePt t="101898" x="2701925" y="2092325"/>
          <p14:tracePt t="101914" x="2695575" y="2082800"/>
          <p14:tracePt t="101931" x="2676525" y="2066925"/>
          <p14:tracePt t="101948" x="2663825" y="2051050"/>
          <p14:tracePt t="101964" x="2654300" y="2041525"/>
          <p14:tracePt t="101981" x="2628900" y="2028825"/>
          <p14:tracePt t="101997" x="2606675" y="2022475"/>
          <p14:tracePt t="102013" x="2581275" y="2003425"/>
          <p14:tracePt t="102030" x="2540000" y="1997075"/>
          <p14:tracePt t="102047" x="2511425" y="1990725"/>
          <p14:tracePt t="102063" x="2489200" y="1981200"/>
          <p14:tracePt t="102081" x="2444750" y="1962150"/>
          <p14:tracePt t="102097" x="2422525" y="1943100"/>
          <p14:tracePt t="102114" x="2384425" y="1936750"/>
          <p14:tracePt t="102131" x="2336800" y="1936750"/>
          <p14:tracePt t="102147" x="2314575" y="1936750"/>
          <p14:tracePt t="102164" x="2286000" y="1936750"/>
          <p14:tracePt t="102181" x="2251075" y="1936750"/>
          <p14:tracePt t="102198" x="2222500" y="1936750"/>
          <p14:tracePt t="102214" x="2200275" y="1936750"/>
          <p14:tracePt t="102231" x="2168525" y="1939925"/>
          <p14:tracePt t="102247" x="2149475" y="1958975"/>
          <p14:tracePt t="102264" x="2133600" y="1968500"/>
          <p14:tracePt t="102280" x="2108200" y="1984375"/>
          <p14:tracePt t="102297" x="2092325" y="1993900"/>
          <p14:tracePt t="102314" x="2076450" y="2009775"/>
          <p14:tracePt t="102331" x="2041525" y="2025650"/>
          <p14:tracePt t="102348" x="2025650" y="2038350"/>
          <p14:tracePt t="102352" x="2016125" y="2044700"/>
          <p14:tracePt t="102364" x="2003425" y="2047875"/>
          <p14:tracePt t="102380" x="1987550" y="2070100"/>
          <p14:tracePt t="102396" x="1978025" y="2092325"/>
          <p14:tracePt t="102414" x="1965325" y="2108200"/>
          <p14:tracePt t="102430" x="1943100" y="2152650"/>
          <p14:tracePt t="102447" x="1930400" y="2168525"/>
          <p14:tracePt t="102464" x="1920875" y="2190750"/>
          <p14:tracePt t="102481" x="1905000" y="2209800"/>
          <p14:tracePt t="102497" x="1889125" y="2235200"/>
          <p14:tracePt t="102514" x="1882775" y="2244725"/>
          <p14:tracePt t="102530" x="1882775" y="2263775"/>
          <p14:tracePt t="102547" x="1882775" y="2286000"/>
          <p14:tracePt t="102564" x="1882775" y="2301875"/>
          <p14:tracePt t="102581" x="1882775" y="2327275"/>
          <p14:tracePt t="102598" x="1882775" y="2349500"/>
          <p14:tracePt t="102614" x="1882775" y="2365375"/>
          <p14:tracePt t="102631" x="1889125" y="2387600"/>
          <p14:tracePt t="102647" x="1905000" y="2406650"/>
          <p14:tracePt t="102664" x="1914525" y="2419350"/>
          <p14:tracePt t="102680" x="1936750" y="2438400"/>
          <p14:tracePt t="102697" x="1952625" y="2454275"/>
          <p14:tracePt t="102713" x="1962150" y="2463800"/>
          <p14:tracePt t="102731" x="1978025" y="2479675"/>
          <p14:tracePt t="102748" x="1987550" y="2479675"/>
          <p14:tracePt t="102764" x="1993900" y="2482850"/>
          <p14:tracePt t="102781" x="2006600" y="2482850"/>
          <p14:tracePt t="102797" x="2016125" y="2489200"/>
          <p14:tracePt t="102814" x="2022475" y="2498725"/>
          <p14:tracePt t="102831" x="2032000" y="2505075"/>
          <p14:tracePt t="102847" x="2041525" y="2508250"/>
          <p14:tracePt t="102864" x="2054225" y="2514600"/>
          <p14:tracePt t="102867" x="2057400" y="2514600"/>
          <p14:tracePt t="102881" x="2066925" y="2514600"/>
          <p14:tracePt t="102898" x="2076450" y="2514600"/>
          <p14:tracePt t="102914" x="2085975" y="2514600"/>
          <p14:tracePt t="102931" x="2108200" y="2520950"/>
          <p14:tracePt t="102947" x="2117725" y="2520950"/>
          <p14:tracePt t="102963" x="2133600" y="2524125"/>
          <p14:tracePt t="102981" x="2171700" y="2524125"/>
          <p14:tracePt t="102997" x="2203450" y="2530475"/>
          <p14:tracePt t="103014" x="2247900" y="2530475"/>
          <p14:tracePt t="103031" x="2295525" y="2530475"/>
          <p14:tracePt t="103048" x="2314575" y="2530475"/>
          <p14:tracePt t="103063" x="2336800" y="2530475"/>
          <p14:tracePt t="103080" x="2371725" y="2530475"/>
          <p14:tracePt t="103097" x="2400300" y="2530475"/>
          <p14:tracePt t="103113" x="2416175" y="2530475"/>
          <p14:tracePt t="103131" x="2454275" y="2530475"/>
          <p14:tracePt t="103147" x="2501900" y="2520950"/>
          <p14:tracePt t="103164" x="2530475" y="2508250"/>
          <p14:tracePt t="103180" x="2574925" y="2486025"/>
          <p14:tracePt t="103197" x="2597150" y="2479675"/>
          <p14:tracePt t="103214" x="2619375" y="2479675"/>
          <p14:tracePt t="103230" x="2632075" y="2470150"/>
          <p14:tracePt t="103247" x="2641600" y="2463800"/>
          <p14:tracePt t="103264" x="2654300" y="2463800"/>
          <p14:tracePt t="103281" x="2673350" y="2460625"/>
          <p14:tracePt t="103297" x="2682875" y="2460625"/>
          <p14:tracePt t="103315" x="2692400" y="2454275"/>
          <p14:tracePt t="103331" x="2708275" y="2444750"/>
          <p14:tracePt t="103347" x="2724150" y="2428875"/>
          <p14:tracePt t="103364" x="2733675" y="2419350"/>
          <p14:tracePt t="103381" x="2746375" y="2419350"/>
          <p14:tracePt t="103397" x="2755900" y="2413000"/>
          <p14:tracePt t="103413" x="2771775" y="2413000"/>
          <p14:tracePt t="103430" x="2781300" y="2413000"/>
          <p14:tracePt t="103447" x="2787650" y="2413000"/>
          <p14:tracePt t="103465" x="2787650" y="2409825"/>
          <p14:tracePt t="103951" x="2787650" y="2416175"/>
          <p14:tracePt t="103958" x="2784475" y="2419350"/>
          <p14:tracePt t="103966" x="2781300" y="2425700"/>
          <p14:tracePt t="103981" x="2771775" y="2447925"/>
          <p14:tracePt t="103998" x="2752725" y="2470150"/>
          <p14:tracePt t="104014" x="2733675" y="2520950"/>
          <p14:tracePt t="104046" x="2689225" y="2660650"/>
          <p14:tracePt t="104080" x="2628900" y="2841625"/>
          <p14:tracePt t="104097" x="2587625" y="2930525"/>
          <p14:tracePt t="104114" x="2530475" y="3057525"/>
          <p14:tracePt t="104131" x="2517775" y="3111500"/>
          <p14:tracePt t="104148" x="2505075" y="3149600"/>
          <p14:tracePt t="104164" x="2486025" y="3206750"/>
          <p14:tracePt t="104180" x="2466975" y="3251200"/>
          <p14:tracePt t="104197" x="2454275" y="3289300"/>
          <p14:tracePt t="104214" x="2432050" y="3400425"/>
          <p14:tracePt t="104230" x="2416175" y="3486150"/>
          <p14:tracePt t="104247" x="2378075" y="3565525"/>
          <p14:tracePt t="104264" x="2327275" y="3733800"/>
          <p14:tracePt t="104280" x="2282825" y="3854450"/>
          <p14:tracePt t="104297" x="2209800" y="4000500"/>
          <p14:tracePt t="104314" x="2079625" y="4254500"/>
          <p14:tracePt t="104331" x="1978025" y="4391025"/>
          <p14:tracePt t="104347" x="1879600" y="4518025"/>
          <p14:tracePt t="104363" x="1768475" y="4664075"/>
          <p14:tracePt t="104800" x="1749425" y="4664075"/>
          <p14:tracePt t="104807" x="1724025" y="4670425"/>
          <p14:tracePt t="104814" x="1685925" y="4676775"/>
          <p14:tracePt t="104830" x="1622425" y="4692650"/>
          <p14:tracePt t="104847" x="1536700" y="4708525"/>
          <p14:tracePt t="104864" x="1419225" y="4708525"/>
          <p14:tracePt t="104880" x="1327150" y="4708525"/>
          <p14:tracePt t="104914" x="1165225" y="4689475"/>
          <p14:tracePt t="104947" x="1076325" y="4670425"/>
          <p14:tracePt t="104964" x="1012825" y="4657725"/>
          <p14:tracePt t="104980" x="984250" y="4657725"/>
          <p14:tracePt t="104997" x="962025" y="4651375"/>
          <p14:tracePt t="105013" x="920750" y="4651375"/>
          <p14:tracePt t="105030" x="904875" y="4651375"/>
          <p14:tracePt t="105046" x="895350" y="4651375"/>
          <p14:tracePt t="105063" x="876300" y="4651375"/>
          <p14:tracePt t="105080" x="866775" y="4645025"/>
          <p14:tracePt t="105097" x="854075" y="4645025"/>
          <p14:tracePt t="105113" x="841375" y="4641850"/>
          <p14:tracePt t="105130" x="812800" y="4635500"/>
          <p14:tracePt t="105147" x="790575" y="4622800"/>
          <p14:tracePt t="105164" x="749300" y="4622800"/>
          <p14:tracePt t="105180" x="733425" y="4622800"/>
          <p14:tracePt t="105198" x="714375" y="4622800"/>
          <p14:tracePt t="105214" x="704850" y="4622800"/>
          <p14:tracePt t="105230" x="695325" y="4622800"/>
          <p14:tracePt t="105247" x="685800" y="4622800"/>
          <p14:tracePt t="105264" x="663575" y="4622800"/>
          <p14:tracePt t="105280" x="654050" y="4622800"/>
          <p14:tracePt t="105321" x="657225" y="4622800"/>
          <p14:tracePt t="105330" x="673100" y="4622800"/>
          <p14:tracePt t="105348" x="714375" y="4622800"/>
          <p14:tracePt t="105364" x="742950" y="4622800"/>
          <p14:tracePt t="105380" x="752475" y="4622800"/>
          <p14:tracePt t="105398" x="765175" y="4622800"/>
          <p14:tracePt t="105492" x="758825" y="4622800"/>
          <p14:tracePt t="105506" x="755650" y="4622800"/>
          <p14:tracePt t="105578" x="762000" y="4613275"/>
          <p14:tracePt t="105585" x="768350" y="4613275"/>
          <p14:tracePt t="105598" x="787400" y="4603750"/>
          <p14:tracePt t="105614" x="803275" y="4597400"/>
          <p14:tracePt t="105630" x="825500" y="4597400"/>
          <p14:tracePt t="105648" x="882650" y="4584700"/>
          <p14:tracePt t="105663" x="942975" y="4572000"/>
          <p14:tracePt t="105680" x="1031875" y="4546600"/>
          <p14:tracePt t="105698" x="1165225" y="4524375"/>
          <p14:tracePt t="105714" x="1228725" y="4511675"/>
          <p14:tracePt t="105730" x="1276350" y="4489450"/>
          <p14:tracePt t="105748" x="1339850" y="4457700"/>
          <p14:tracePt t="105763" x="1371600" y="4445000"/>
          <p14:tracePt t="105780" x="1393825" y="4432300"/>
          <p14:tracePt t="105797" x="1416050" y="4410075"/>
          <p14:tracePt t="105813" x="1425575" y="4406900"/>
          <p14:tracePt t="105830" x="1431925" y="4400550"/>
          <p14:tracePt t="105848" x="1431925" y="4387850"/>
          <p14:tracePt t="105864" x="1431925" y="4378325"/>
          <p14:tracePt t="105881" x="1431925" y="4362450"/>
          <p14:tracePt t="105898" x="1435100" y="4346575"/>
          <p14:tracePt t="105914" x="1435100" y="4327525"/>
          <p14:tracePt t="105930" x="1435100" y="4295775"/>
          <p14:tracePt t="105933" x="1441450" y="4286250"/>
          <p14:tracePt t="105947" x="1441450" y="4241800"/>
          <p14:tracePt t="105964" x="1441450" y="4203700"/>
          <p14:tracePt t="105980" x="1441450" y="4159250"/>
          <p14:tracePt t="105998" x="1431925" y="4111625"/>
          <p14:tracePt t="106014" x="1422400" y="4095750"/>
          <p14:tracePt t="106030" x="1412875" y="4086225"/>
          <p14:tracePt t="106048" x="1390650" y="4064000"/>
          <p14:tracePt t="106063" x="1381125" y="4054475"/>
          <p14:tracePt t="106079" x="1371600" y="4044950"/>
          <p14:tracePt t="106097" x="1349375" y="4029075"/>
          <p14:tracePt t="106113" x="1339850" y="4013200"/>
          <p14:tracePt t="106130" x="1330325" y="4003675"/>
          <p14:tracePt t="106148" x="1295400" y="3994150"/>
          <p14:tracePt t="106163" x="1273175" y="3981450"/>
          <p14:tracePt t="106181" x="1228725" y="3975100"/>
          <p14:tracePt t="106197" x="1165225" y="3956050"/>
          <p14:tracePt t="106213" x="1127125" y="3956050"/>
          <p14:tracePt t="106230" x="1082675" y="3956050"/>
          <p14:tracePt t="106247" x="1044575" y="3956050"/>
          <p14:tracePt t="106263" x="1022350" y="3956050"/>
          <p14:tracePt t="106281" x="1000125" y="3956050"/>
          <p14:tracePt t="106297" x="942975" y="3956050"/>
          <p14:tracePt t="106314" x="908050" y="3956050"/>
          <p14:tracePt t="106330" x="879475" y="3956050"/>
          <p14:tracePt t="106347" x="838200" y="3956050"/>
          <p14:tracePt t="106363" x="809625" y="3956050"/>
          <p14:tracePt t="106380" x="787400" y="3956050"/>
          <p14:tracePt t="106397" x="746125" y="3956050"/>
          <p14:tracePt t="106413" x="723900" y="3968750"/>
          <p14:tracePt t="106431" x="698500" y="3981450"/>
          <p14:tracePt t="106435" x="679450" y="3987800"/>
          <p14:tracePt t="106447" x="657225" y="4000500"/>
          <p14:tracePt t="106464" x="625475" y="4010025"/>
          <p14:tracePt t="106480" x="596900" y="4029075"/>
          <p14:tracePt t="106497" x="552450" y="4048125"/>
          <p14:tracePt t="106513" x="530225" y="4060825"/>
          <p14:tracePt t="106530" x="498475" y="4092575"/>
          <p14:tracePt t="106547" x="466725" y="4127500"/>
          <p14:tracePt t="106564" x="441325" y="4159250"/>
          <p14:tracePt t="106581" x="425450" y="4184650"/>
          <p14:tracePt t="106597" x="400050" y="4225925"/>
          <p14:tracePt t="106614" x="384175" y="4244975"/>
          <p14:tracePt t="106630" x="371475" y="4260850"/>
          <p14:tracePt t="106646" x="355600" y="4279900"/>
          <p14:tracePt t="106664" x="346075" y="4289425"/>
          <p14:tracePt t="106681" x="330200" y="4308475"/>
          <p14:tracePt t="106697" x="320675" y="4340225"/>
          <p14:tracePt t="106714" x="320675" y="4362450"/>
          <p14:tracePt t="106730" x="307975" y="4394200"/>
          <p14:tracePt t="106747" x="307975" y="4425950"/>
          <p14:tracePt t="106763" x="307975" y="4454525"/>
          <p14:tracePt t="106780" x="307975" y="4470400"/>
          <p14:tracePt t="106796" x="307975" y="4498975"/>
          <p14:tracePt t="106813" x="307975" y="4508500"/>
          <p14:tracePt t="106830" x="307975" y="4518025"/>
          <p14:tracePt t="106847" x="307975" y="4549775"/>
          <p14:tracePt t="106864" x="307975" y="4572000"/>
          <p14:tracePt t="106880" x="307975" y="4587875"/>
          <p14:tracePt t="106897" x="311150" y="4619625"/>
          <p14:tracePt t="106913" x="314325" y="4635500"/>
          <p14:tracePt t="106930" x="327025" y="4651375"/>
          <p14:tracePt t="106946" x="339725" y="4667250"/>
          <p14:tracePt t="106963" x="346075" y="4676775"/>
          <p14:tracePt t="106981" x="352425" y="4686300"/>
          <p14:tracePt t="106997" x="365125" y="4708525"/>
          <p14:tracePt t="107014" x="374650" y="4718050"/>
          <p14:tracePt t="107030" x="390525" y="4727575"/>
          <p14:tracePt t="107046" x="406400" y="4746625"/>
          <p14:tracePt t="107063" x="415925" y="4759325"/>
          <p14:tracePt t="107079" x="425450" y="4768850"/>
          <p14:tracePt t="107096" x="441325" y="4781550"/>
          <p14:tracePt t="107130" x="447675" y="4781550"/>
          <p14:tracePt t="107147" x="457200" y="4803775"/>
          <p14:tracePt t="107163" x="466725" y="4806950"/>
          <p14:tracePt t="107180" x="476250" y="4813300"/>
          <p14:tracePt t="107196" x="495300" y="4819650"/>
          <p14:tracePt t="107213" x="508000" y="4822825"/>
          <p14:tracePt t="107230" x="517525" y="4822825"/>
          <p14:tracePt t="107246" x="536575" y="4822825"/>
          <p14:tracePt t="107263" x="546100" y="4829175"/>
          <p14:tracePt t="107280" x="561975" y="4832350"/>
          <p14:tracePt t="107297" x="603250" y="4838700"/>
          <p14:tracePt t="107313" x="641350" y="4857750"/>
          <p14:tracePt t="107330" x="685800" y="4864100"/>
          <p14:tracePt t="107346" x="755650" y="4870450"/>
          <p14:tracePt t="107363" x="793750" y="4870450"/>
          <p14:tracePt t="107380" x="815975" y="4870450"/>
          <p14:tracePt t="107396" x="854075" y="4870450"/>
          <p14:tracePt t="107413" x="876300" y="4870450"/>
          <p14:tracePt t="107431" x="908050" y="4870450"/>
          <p14:tracePt t="107447" x="939800" y="4870450"/>
          <p14:tracePt t="107463" x="984250" y="4870450"/>
          <p14:tracePt t="107481" x="1031875" y="4870450"/>
          <p14:tracePt t="107496" x="1054100" y="4870450"/>
          <p14:tracePt t="107513" x="1082675" y="4870450"/>
          <p14:tracePt t="107531" x="1101725" y="4870450"/>
          <p14:tracePt t="107547" x="1111250" y="4870450"/>
          <p14:tracePt t="107564" x="1133475" y="4870450"/>
          <p14:tracePt t="107580" x="1149350" y="4864100"/>
          <p14:tracePt t="107596" x="1168400" y="4848225"/>
          <p14:tracePt t="107613" x="1193800" y="4835525"/>
          <p14:tracePt t="107631" x="1212850" y="4822825"/>
          <p14:tracePt t="107646" x="1222375" y="4813300"/>
          <p14:tracePt t="107663" x="1247775" y="4784725"/>
          <p14:tracePt t="107681" x="1263650" y="4746625"/>
          <p14:tracePt t="107697" x="1276350" y="4718050"/>
          <p14:tracePt t="107713" x="1298575" y="4702175"/>
          <p14:tracePt t="107730" x="1320800" y="4673600"/>
          <p14:tracePt t="107746" x="1336675" y="4660900"/>
          <p14:tracePt t="107763" x="1352550" y="4651375"/>
          <p14:tracePt t="107780" x="1368425" y="4632325"/>
          <p14:tracePt t="107797" x="1377950" y="4606925"/>
          <p14:tracePt t="107813" x="1390650" y="4578350"/>
          <p14:tracePt t="107830" x="1416050" y="4549775"/>
          <p14:tracePt t="107846" x="1425575" y="4518025"/>
          <p14:tracePt t="107862" x="1435100" y="4508500"/>
          <p14:tracePt t="107879" x="1444625" y="4498975"/>
          <p14:tracePt t="107896" x="1466850" y="4476750"/>
          <p14:tracePt t="107912" x="1479550" y="4451350"/>
          <p14:tracePt t="107930" x="1489075" y="4422775"/>
          <p14:tracePt t="107946" x="1495425" y="4400550"/>
          <p14:tracePt t="107963" x="1504950" y="4384675"/>
          <p14:tracePt t="107980" x="1514475" y="4368800"/>
          <p14:tracePt t="107996" x="1514475" y="4352925"/>
          <p14:tracePt t="108013" x="1520825" y="4343400"/>
          <p14:tracePt t="108031" x="1524000" y="4330700"/>
          <p14:tracePt t="109151" x="1517650" y="4330700"/>
          <p14:tracePt t="109158" x="1508125" y="4330700"/>
          <p14:tracePt t="109165" x="1501775" y="4330700"/>
          <p14:tracePt t="109180" x="1492250" y="4330700"/>
          <p14:tracePt t="109197" x="1482725" y="4330700"/>
          <p14:tracePt t="109213" x="1473200" y="4340225"/>
          <p14:tracePt t="109246" x="1441450" y="4387850"/>
          <p14:tracePt t="109280" x="1428750" y="4492625"/>
          <p14:tracePt t="109297" x="1422400" y="4530725"/>
          <p14:tracePt t="109313" x="1406525" y="4594225"/>
          <p14:tracePt t="109331" x="1371600" y="4686300"/>
          <p14:tracePt t="109347" x="1352550" y="4730750"/>
          <p14:tracePt t="109363" x="1317625" y="4778375"/>
          <p14:tracePt t="109380" x="1279525" y="4829175"/>
          <p14:tracePt t="109397" x="1247775" y="4854575"/>
          <p14:tracePt t="109413" x="1225550" y="4886325"/>
          <p14:tracePt t="109429" x="1174750" y="4911725"/>
          <p14:tracePt t="109447" x="1143000" y="4924425"/>
          <p14:tracePt t="109464" x="1114425" y="4930775"/>
          <p14:tracePt t="109480" x="1092200" y="4930775"/>
          <p14:tracePt t="109497" x="1076325" y="4930775"/>
          <p14:tracePt t="109513" x="1066800" y="4930775"/>
          <p14:tracePt t="109530" x="1054100" y="4930775"/>
          <p14:tracePt t="109546" x="1044575" y="4924425"/>
          <p14:tracePt t="109562" x="1028700" y="4914900"/>
          <p14:tracePt t="109580" x="1012825" y="4899025"/>
          <p14:tracePt t="109597" x="1003300" y="4876800"/>
          <p14:tracePt t="109615" x="987425" y="4854575"/>
          <p14:tracePt t="109630" x="971550" y="4838700"/>
          <p14:tracePt t="109646" x="962025" y="4822825"/>
          <p14:tracePt t="109663" x="962025" y="4810125"/>
          <p14:tracePt t="109679" x="946150" y="4794250"/>
          <p14:tracePt t="109696" x="939800" y="4778375"/>
          <p14:tracePt t="109713" x="936625" y="4768850"/>
          <p14:tracePt t="109730" x="923925" y="4752975"/>
          <p14:tracePt t="109747" x="923925" y="4749800"/>
          <p14:tracePt t="109764" x="923925" y="4743450"/>
          <p14:tracePt t="109780" x="920750" y="4733925"/>
          <p14:tracePt t="109796" x="914400" y="4730750"/>
          <p14:tracePt t="109813" x="914400" y="4724400"/>
          <p14:tracePt t="109829" x="904875" y="4724400"/>
          <p14:tracePt t="109847" x="901700" y="4724400"/>
          <p14:tracePt t="109864" x="895350" y="4724400"/>
          <p14:tracePt t="109897" x="885825" y="4724400"/>
          <p14:tracePt t="109914" x="876300" y="4724400"/>
          <p14:tracePt t="109929" x="869950" y="4724400"/>
          <p14:tracePt t="109946" x="866775" y="4724400"/>
          <p14:tracePt t="109962" x="866775" y="4721225"/>
          <p14:tracePt t="109980" x="860425" y="4714875"/>
          <p14:tracePt t="109997" x="860425" y="4705350"/>
          <p14:tracePt t="110014" x="860425" y="4699000"/>
          <p14:tracePt t="110031" x="860425" y="4686300"/>
          <p14:tracePt t="110047" x="860425" y="4676775"/>
          <p14:tracePt t="110063" x="857250" y="4660900"/>
          <p14:tracePt t="110080" x="850900" y="4651375"/>
          <p14:tracePt t="110096" x="850900" y="4635500"/>
          <p14:tracePt t="110113" x="850900" y="4619625"/>
          <p14:tracePt t="110129" x="850900" y="4610100"/>
          <p14:tracePt t="110146" x="850900" y="4600575"/>
          <p14:tracePt t="110163" x="850900" y="4575175"/>
          <p14:tracePt t="110180" x="854075" y="4559300"/>
          <p14:tracePt t="110196" x="854075" y="4549775"/>
          <p14:tracePt t="110213" x="854075" y="4530725"/>
          <p14:tracePt t="110230" x="854075" y="4521200"/>
          <p14:tracePt t="110246" x="854075" y="4514850"/>
          <p14:tracePt t="110280" x="863600" y="4514850"/>
          <p14:tracePt t="110297" x="873125" y="4514850"/>
          <p14:tracePt t="110313" x="882650" y="4514850"/>
          <p14:tracePt t="110330" x="889000" y="4514850"/>
          <p14:tracePt t="110346" x="892175" y="4518025"/>
          <p14:tracePt t="110363" x="901700" y="4530725"/>
          <p14:tracePt t="110379" x="914400" y="4559300"/>
          <p14:tracePt t="110396" x="927100" y="4584700"/>
          <p14:tracePt t="110414" x="955675" y="4625975"/>
          <p14:tracePt t="110430" x="974725" y="4651375"/>
          <p14:tracePt t="110447" x="1006475" y="4683125"/>
          <p14:tracePt t="110463" x="1035050" y="4699000"/>
          <p14:tracePt t="110479" x="1044575" y="4708525"/>
          <p14:tracePt t="110496" x="1060450" y="4724400"/>
          <p14:tracePt t="110513" x="1073150" y="4724400"/>
          <p14:tracePt t="110585" x="1066800" y="4718050"/>
          <p14:tracePt t="110592" x="1063625" y="4714875"/>
          <p14:tracePt t="110599" x="1057275" y="4708525"/>
          <p14:tracePt t="110612" x="1041400" y="4699000"/>
          <p14:tracePt t="110629" x="1041400" y="4683125"/>
          <p14:tracePt t="110646" x="1035050" y="4654550"/>
          <p14:tracePt t="110662" x="1028700" y="4591050"/>
          <p14:tracePt t="110679" x="1022350" y="4568825"/>
          <p14:tracePt t="110696" x="1019175" y="4537075"/>
          <p14:tracePt t="110713" x="1019175" y="4518025"/>
          <p14:tracePt t="110730" x="1012825" y="4508500"/>
          <p14:tracePt t="110746" x="1009650" y="4498975"/>
          <p14:tracePt t="110763" x="1009650" y="4486275"/>
          <p14:tracePt t="110797" x="1009650" y="4483100"/>
          <p14:tracePt t="110813" x="1003300" y="4483100"/>
          <p14:tracePt t="110830" x="987425" y="4483100"/>
          <p14:tracePt t="110847" x="984250" y="4483100"/>
          <p14:tracePt t="110863" x="974725" y="4483100"/>
          <p14:tracePt t="110971" x="974725" y="4476750"/>
          <p14:tracePt t="110994" x="974725" y="4473575"/>
          <p14:tracePt t="111000" x="974725" y="4467225"/>
          <p14:tracePt t="111013" x="984250" y="4464050"/>
          <p14:tracePt t="111030" x="1000125" y="4451350"/>
          <p14:tracePt t="111046" x="1009650" y="4435475"/>
          <p14:tracePt t="111062" x="1025525" y="4422775"/>
          <p14:tracePt t="111079" x="1035050" y="4413250"/>
          <p14:tracePt t="111097" x="1050925" y="4403725"/>
          <p14:tracePt t="111113" x="1066800" y="4365625"/>
          <p14:tracePt t="111130" x="1079500" y="4349750"/>
          <p14:tracePt t="111146" x="1079500" y="4340225"/>
          <p14:tracePt t="111163" x="1082675" y="4321175"/>
          <p14:tracePt t="111179" x="1082675" y="4311650"/>
          <p14:tracePt t="111196" x="1082675" y="4302125"/>
          <p14:tracePt t="112298" x="1123950" y="4283075"/>
          <p14:tracePt t="112305" x="1184275" y="4264025"/>
          <p14:tracePt t="112313" x="1254125" y="4248150"/>
          <p14:tracePt t="112330" x="1365250" y="4203700"/>
          <p14:tracePt t="112347" x="1482725" y="4156075"/>
          <p14:tracePt t="112364" x="1549400" y="4117975"/>
          <p14:tracePt t="112380" x="1606550" y="4083050"/>
          <p14:tracePt t="112412" x="1778000" y="3959225"/>
          <p14:tracePt t="112447" x="1943100" y="3829050"/>
          <p14:tracePt t="112463" x="1990725" y="3784600"/>
          <p14:tracePt t="112480" x="2044700" y="3733800"/>
          <p14:tracePt t="112497" x="2095500" y="3648075"/>
          <p14:tracePt t="112513" x="2130425" y="3597275"/>
          <p14:tracePt t="112529" x="2149475" y="3552825"/>
          <p14:tracePt t="112546" x="2174875" y="3502025"/>
          <p14:tracePt t="112562" x="2184400" y="3473450"/>
          <p14:tracePt t="112579" x="2197100" y="3454400"/>
          <p14:tracePt t="112597" x="2200275" y="3429000"/>
          <p14:tracePt t="112613" x="2200275" y="3419475"/>
          <p14:tracePt t="112630" x="2200275" y="3409950"/>
          <p14:tracePt t="112647" x="2200275" y="3394075"/>
          <p14:tracePt t="112663" x="2200275" y="3381375"/>
          <p14:tracePt t="112679" x="2200275" y="3365500"/>
          <p14:tracePt t="112696" x="2200275" y="3336925"/>
          <p14:tracePt t="112713" x="2200275" y="3314700"/>
          <p14:tracePt t="112730" x="2200275" y="3298825"/>
          <p14:tracePt t="112747" x="2200275" y="3286125"/>
          <p14:tracePt t="112763" x="2200275" y="3270250"/>
          <p14:tracePt t="112780" x="2200275" y="3260725"/>
          <p14:tracePt t="112797" x="2184400" y="3238500"/>
          <p14:tracePt t="112813" x="2165350" y="3216275"/>
          <p14:tracePt t="112829" x="2155825" y="3200400"/>
          <p14:tracePt t="112846" x="2143125" y="3187700"/>
          <p14:tracePt t="112862" x="2133600" y="3178175"/>
          <p14:tracePt t="112879" x="2127250" y="3165475"/>
          <p14:tracePt t="112897" x="2127250" y="3162300"/>
          <p14:tracePt t="112941" x="2117725" y="3162300"/>
          <p14:tracePt t="112954" x="2111375" y="3162300"/>
          <p14:tracePt t="112963" x="2105025" y="3162300"/>
          <p14:tracePt t="112979" x="2101850" y="3162300"/>
          <p14:tracePt t="112996" x="2092325" y="3162300"/>
          <p14:tracePt t="113013" x="2082800" y="3162300"/>
          <p14:tracePt t="113029" x="2066925" y="3162300"/>
          <p14:tracePt t="113031" x="2060575" y="3162300"/>
          <p14:tracePt t="113046" x="2051050" y="3162300"/>
          <p14:tracePt t="113063" x="2041525" y="3162300"/>
          <p14:tracePt t="113079" x="2032000" y="3175000"/>
          <p14:tracePt t="113096" x="2012950" y="3175000"/>
          <p14:tracePt t="113113" x="2003425" y="3175000"/>
          <p14:tracePt t="113129" x="1993900" y="3175000"/>
          <p14:tracePt t="113146" x="1984375" y="3175000"/>
          <p14:tracePt t="113162" x="1978025" y="3175000"/>
          <p14:tracePt t="113433" x="1962150" y="3165475"/>
          <p14:tracePt t="113440" x="1943100" y="3159125"/>
          <p14:tracePt t="113447" x="1898650" y="3152775"/>
          <p14:tracePt t="113463" x="1787525" y="3117850"/>
          <p14:tracePt t="113480" x="1631950" y="3054350"/>
          <p14:tracePt t="113496" x="1447800" y="2965450"/>
          <p14:tracePt t="113513" x="1346200" y="2908300"/>
          <p14:tracePt t="113529" x="1266825" y="2867025"/>
          <p14:tracePt t="113546" x="1222375" y="2828925"/>
          <p14:tracePt t="113562" x="1206500" y="2819400"/>
          <p14:tracePt t="113579" x="1190625" y="2809875"/>
          <p14:tracePt t="113596" x="1174750" y="2803525"/>
          <p14:tracePt t="113682" x="1177925" y="2803525"/>
          <p14:tracePt t="113696" x="1181100" y="2803525"/>
          <p14:tracePt t="113703" x="1187450" y="2803525"/>
          <p14:tracePt t="113712" x="1196975" y="2803525"/>
          <p14:tracePt t="113731" x="1219200" y="2809875"/>
          <p14:tracePt t="113747" x="1241425" y="2822575"/>
          <p14:tracePt t="113763" x="1279525" y="2847975"/>
          <p14:tracePt t="113779" x="1336675" y="2876550"/>
          <p14:tracePt t="113796" x="1447800" y="2955925"/>
          <p14:tracePt t="113812" x="1517650" y="3003550"/>
          <p14:tracePt t="113829" x="1584325" y="3032125"/>
          <p14:tracePt t="113846" x="1644650" y="3076575"/>
          <p14:tracePt t="113863" x="1682750" y="3105150"/>
          <p14:tracePt t="113881" x="1727200" y="3140075"/>
          <p14:tracePt t="113896" x="1755775" y="3152775"/>
          <p14:tracePt t="113912" x="1781175" y="3165475"/>
          <p14:tracePt t="113930" x="1809750" y="3181350"/>
          <p14:tracePt t="113946" x="1819275" y="3197225"/>
          <p14:tracePt t="113962" x="1828800" y="3203575"/>
          <p14:tracePt t="113980" x="1828800" y="3206750"/>
          <p14:tracePt t="114017" x="1825625" y="3206750"/>
          <p14:tracePt t="114030" x="1816100" y="3206750"/>
          <p14:tracePt t="114047" x="1806575" y="3197225"/>
          <p14:tracePt t="114063" x="1790700" y="3181350"/>
          <p14:tracePt t="114079" x="1781175" y="3168650"/>
          <p14:tracePt t="114095" x="1768475" y="3155950"/>
          <p14:tracePt t="114112" x="1758950" y="3149600"/>
          <p14:tracePt t="114130" x="1736725" y="3146425"/>
          <p14:tracePt t="114146" x="1727200" y="3133725"/>
          <p14:tracePt t="114162" x="1717675" y="3133725"/>
          <p14:tracePt t="114180" x="1698625" y="3133725"/>
          <p14:tracePt t="114196" x="1692275" y="3133725"/>
          <p14:tracePt t="114230" x="1682750" y="3133725"/>
          <p14:tracePt t="114245" x="1673225" y="3133725"/>
          <p14:tracePt t="114262" x="1663700" y="3133725"/>
          <p14:tracePt t="114280" x="1641475" y="3143250"/>
          <p14:tracePt t="114296" x="1631950" y="3143250"/>
          <p14:tracePt t="114313" x="1622425" y="3143250"/>
          <p14:tracePt t="114330" x="1606550" y="3143250"/>
          <p14:tracePt t="114346" x="1593850" y="3143250"/>
          <p14:tracePt t="114362" x="1584325" y="3146425"/>
          <p14:tracePt t="114379" x="1568450" y="3146425"/>
          <p14:tracePt t="114396" x="1562100" y="3152775"/>
          <p14:tracePt t="114413" x="1562100" y="3155950"/>
          <p14:tracePt t="114446" x="1565275" y="3155950"/>
          <p14:tracePt t="114463" x="1574800" y="3155950"/>
          <p14:tracePt t="114479" x="1590675" y="3155950"/>
          <p14:tracePt t="114495" x="1603375" y="3155950"/>
          <p14:tracePt t="114512" x="1619250" y="3155950"/>
          <p14:tracePt t="114529" x="1660525" y="3152775"/>
          <p14:tracePt t="114546" x="1689100" y="3149600"/>
          <p14:tracePt t="114562" x="1743075" y="3143250"/>
          <p14:tracePt t="114579" x="1831975" y="3127375"/>
          <p14:tracePt t="114596" x="1885950" y="3127375"/>
          <p14:tracePt t="114612" x="1930400" y="3127375"/>
          <p14:tracePt t="114630" x="1968500" y="3127375"/>
          <p14:tracePt t="114646" x="2000250" y="3127375"/>
          <p14:tracePt t="114663" x="2022475" y="3121025"/>
          <p14:tracePt t="114680" x="2054225" y="3121025"/>
          <p14:tracePt t="114696" x="2076450" y="3121025"/>
          <p14:tracePt t="114713" x="2105025" y="3121025"/>
          <p14:tracePt t="114729" x="2133600" y="3117850"/>
          <p14:tracePt t="114746" x="2155825" y="3111500"/>
          <p14:tracePt t="114762" x="2165350" y="3111500"/>
          <p14:tracePt t="114779" x="2174875" y="3111500"/>
          <p14:tracePt t="114795" x="2174875" y="3105150"/>
          <p14:tracePt t="114812" x="2174875" y="3101975"/>
          <p14:tracePt t="114873" x="2178050" y="3101975"/>
          <p14:tracePt t="114901" x="2184400" y="3101975"/>
          <p14:tracePt t="114915" x="2190750" y="3101975"/>
          <p14:tracePt t="115930" x="2146300" y="3111500"/>
          <p14:tracePt t="115936" x="2073275" y="3140075"/>
          <p14:tracePt t="115946" x="2000250" y="3165475"/>
          <p14:tracePt t="115964" x="1774825" y="3257550"/>
          <p14:tracePt t="115979" x="1597025" y="3321050"/>
          <p14:tracePt t="115996" x="1454150" y="3365500"/>
          <p14:tracePt t="116014" x="1263650" y="3409950"/>
          <p14:tracePt t="116046" x="1101725" y="3448050"/>
          <p14:tracePt t="116079" x="1003300" y="3448050"/>
          <p14:tracePt t="116096" x="981075" y="3448050"/>
          <p14:tracePt t="116112" x="958850" y="3448050"/>
          <p14:tracePt t="116129" x="923925" y="3448050"/>
          <p14:tracePt t="116146" x="914400" y="3448050"/>
          <p14:tracePt t="116163" x="895350" y="3448050"/>
          <p14:tracePt t="116179" x="885825" y="3448050"/>
          <p14:tracePt t="116243" x="885825" y="3441700"/>
          <p14:tracePt t="116250" x="885825" y="3435350"/>
          <p14:tracePt t="116264" x="892175" y="3425825"/>
          <p14:tracePt t="116280" x="908050" y="3409950"/>
          <p14:tracePt t="116296" x="920750" y="3378200"/>
          <p14:tracePt t="116313" x="933450" y="3314700"/>
          <p14:tracePt t="116329" x="933450" y="3279775"/>
          <p14:tracePt t="116345" x="939800" y="3241675"/>
          <p14:tracePt t="116362" x="939800" y="3219450"/>
          <p14:tracePt t="116379" x="939800" y="3194050"/>
          <p14:tracePt t="116396" x="939800" y="3181350"/>
          <p14:tracePt t="116413" x="939800" y="3162300"/>
          <p14:tracePt t="116430" x="939800" y="3159125"/>
          <p14:tracePt t="116446" x="939800" y="3152775"/>
          <p14:tracePt t="116462" x="939800" y="3143250"/>
          <p14:tracePt t="116479" x="939800" y="3133725"/>
          <p14:tracePt t="116496" x="939800" y="3124200"/>
          <p14:tracePt t="116513" x="942975" y="3108325"/>
          <p14:tracePt t="116530" x="942975" y="3098800"/>
          <p14:tracePt t="116563" x="942975" y="3089275"/>
          <p14:tracePt t="116579" x="942975" y="3079750"/>
          <p14:tracePt t="116596" x="942975" y="3063875"/>
          <p14:tracePt t="116612" x="942975" y="3048000"/>
          <p14:tracePt t="116629" x="942975" y="3038475"/>
          <p14:tracePt t="116645" x="942975" y="3028950"/>
          <p14:tracePt t="116663" x="942975" y="3025775"/>
          <p14:tracePt t="116696" x="942975" y="3013075"/>
          <p14:tracePt t="116898" x="936625" y="3016250"/>
          <p14:tracePt t="116906" x="930275" y="3022600"/>
          <p14:tracePt t="116913" x="920750" y="3028950"/>
          <p14:tracePt t="116928" x="911225" y="3032125"/>
          <p14:tracePt t="116945" x="901700" y="3041650"/>
          <p14:tracePt t="116962" x="885825" y="3057525"/>
          <p14:tracePt t="116979" x="869950" y="3063875"/>
          <p14:tracePt t="116996" x="860425" y="3073400"/>
          <p14:tracePt t="117012" x="838200" y="3089275"/>
          <p14:tracePt t="117028" x="828675" y="3092450"/>
          <p14:tracePt t="117046" x="812800" y="3105150"/>
          <p14:tracePt t="117062" x="800100" y="3114675"/>
          <p14:tracePt t="117079" x="784225" y="3124200"/>
          <p14:tracePt t="117096" x="752475" y="3136900"/>
          <p14:tracePt t="117113" x="717550" y="3159125"/>
          <p14:tracePt t="117129" x="685800" y="3171825"/>
          <p14:tracePt t="117146" x="663575" y="3184525"/>
          <p14:tracePt t="117162" x="622300" y="3200400"/>
          <p14:tracePt t="117178" x="603250" y="3213100"/>
          <p14:tracePt t="117195" x="590550" y="3222625"/>
          <p14:tracePt t="117212" x="574675" y="3238500"/>
          <p14:tracePt t="117228" x="565150" y="3248025"/>
          <p14:tracePt t="117246" x="555625" y="3263900"/>
          <p14:tracePt t="117262" x="533400" y="3289300"/>
          <p14:tracePt t="117279" x="520700" y="3311525"/>
          <p14:tracePt t="117296" x="511175" y="3327400"/>
          <p14:tracePt t="117312" x="495300" y="3343275"/>
          <p14:tracePt t="117329" x="479425" y="3365500"/>
          <p14:tracePt t="117346" x="466725" y="3381375"/>
          <p14:tracePt t="117362" x="450850" y="3422650"/>
          <p14:tracePt t="117379" x="444500" y="3444875"/>
          <p14:tracePt t="117396" x="438150" y="3470275"/>
          <p14:tracePt t="117413" x="425450" y="3511550"/>
          <p14:tracePt t="117429" x="425450" y="3533775"/>
          <p14:tracePt t="117446" x="425450" y="3562350"/>
          <p14:tracePt t="117462" x="425450" y="3600450"/>
          <p14:tracePt t="117479" x="425450" y="3622675"/>
          <p14:tracePt t="117496" x="425450" y="3644900"/>
          <p14:tracePt t="117512" x="425450" y="3686175"/>
          <p14:tracePt t="117528" x="425450" y="3714750"/>
          <p14:tracePt t="117546" x="441325" y="3746500"/>
          <p14:tracePt t="117563" x="460375" y="3787775"/>
          <p14:tracePt t="117579" x="469900" y="3813175"/>
          <p14:tracePt t="117596" x="482600" y="3841750"/>
          <p14:tracePt t="117612" x="508000" y="3870325"/>
          <p14:tracePt t="117628" x="517525" y="3886200"/>
          <p14:tracePt t="117645" x="533400" y="3902075"/>
          <p14:tracePt t="117663" x="574675" y="3921125"/>
          <p14:tracePt t="117679" x="600075" y="3933825"/>
          <p14:tracePt t="117696" x="628650" y="3946525"/>
          <p14:tracePt t="117712" x="673100" y="3956050"/>
          <p14:tracePt t="117729" x="685800" y="3956050"/>
          <p14:tracePt t="117746" x="701675" y="3962400"/>
          <p14:tracePt t="117762" x="736600" y="3962400"/>
          <p14:tracePt t="117779" x="758825" y="3962400"/>
          <p14:tracePt t="117796" x="793750" y="3968750"/>
          <p14:tracePt t="117813" x="857250" y="3968750"/>
          <p14:tracePt t="117829" x="895350" y="3968750"/>
          <p14:tracePt t="117847" x="936625" y="3968750"/>
          <p14:tracePt t="117862" x="977900" y="3968750"/>
          <p14:tracePt t="117879" x="1006475" y="3968750"/>
          <p14:tracePt t="117895" x="1035050" y="3968750"/>
          <p14:tracePt t="117912" x="1069975" y="3968750"/>
          <p14:tracePt t="117930" x="1098550" y="3965575"/>
          <p14:tracePt t="117946" x="1130300" y="3946525"/>
          <p14:tracePt t="117963" x="1171575" y="3927475"/>
          <p14:tracePt t="117979" x="1190625" y="3917950"/>
          <p14:tracePt t="117997" x="1225550" y="3876675"/>
          <p14:tracePt t="118012" x="1238250" y="3838575"/>
          <p14:tracePt t="118029" x="1250950" y="3800475"/>
          <p14:tracePt t="118045" x="1266825" y="3778250"/>
          <p14:tracePt t="118063" x="1285875" y="3733800"/>
          <p14:tracePt t="118079" x="1298575" y="3711575"/>
          <p14:tracePt t="118097" x="1320800" y="3667125"/>
          <p14:tracePt t="118113" x="1333500" y="3638550"/>
          <p14:tracePt t="118130" x="1346200" y="3613150"/>
          <p14:tracePt t="118147" x="1365250" y="3565525"/>
          <p14:tracePt t="118162" x="1371600" y="3527425"/>
          <p14:tracePt t="118178" x="1371600" y="3489325"/>
          <p14:tracePt t="118196" x="1371600" y="3451225"/>
          <p14:tracePt t="118212" x="1371600" y="3422650"/>
          <p14:tracePt t="118229" x="1371600" y="3390900"/>
          <p14:tracePt t="118247" x="1371600" y="3343275"/>
          <p14:tracePt t="118263" x="1368425" y="3298825"/>
          <p14:tracePt t="118279" x="1362075" y="3263900"/>
          <p14:tracePt t="118296" x="1349375" y="3228975"/>
          <p14:tracePt t="118312" x="1336675" y="3197225"/>
          <p14:tracePt t="118328" x="1323975" y="3175000"/>
          <p14:tracePt t="118345" x="1308100" y="3149600"/>
          <p14:tracePt t="118362" x="1289050" y="3114675"/>
          <p14:tracePt t="118379" x="1276350" y="3086100"/>
          <p14:tracePt t="118396" x="1247775" y="3041650"/>
          <p14:tracePt t="118413" x="1228725" y="3016250"/>
          <p14:tracePt t="118429" x="1203325" y="2994025"/>
          <p14:tracePt t="118446" x="1158875" y="2949575"/>
          <p14:tracePt t="118462" x="1130300" y="2936875"/>
          <p14:tracePt t="118479" x="1104900" y="2911475"/>
          <p14:tracePt t="118496" x="1063625" y="2895600"/>
          <p14:tracePt t="118513" x="1038225" y="2882900"/>
          <p14:tracePt t="118529" x="1000125" y="2870200"/>
          <p14:tracePt t="118546" x="942975" y="2844800"/>
          <p14:tracePt t="118562" x="914400" y="2832100"/>
          <p14:tracePt t="118579" x="876300" y="2825750"/>
          <p14:tracePt t="118596" x="844550" y="2825750"/>
          <p14:tracePt t="118612" x="812800" y="2825750"/>
          <p14:tracePt t="118628" x="790575" y="2825750"/>
          <p14:tracePt t="118646" x="752475" y="2828925"/>
          <p14:tracePt t="118662" x="727075" y="2841625"/>
          <p14:tracePt t="118679" x="698500" y="2851150"/>
          <p14:tracePt t="118696" x="660400" y="2876550"/>
          <p14:tracePt t="118712" x="638175" y="2901950"/>
          <p14:tracePt t="118729" x="612775" y="2933700"/>
          <p14:tracePt t="118745" x="568325" y="2968625"/>
          <p14:tracePt t="118762" x="549275" y="3000375"/>
          <p14:tracePt t="118779" x="523875" y="3025775"/>
          <p14:tracePt t="118796" x="508000" y="3067050"/>
          <p14:tracePt t="118813" x="495300" y="3089275"/>
          <p14:tracePt t="118829" x="482600" y="3121025"/>
          <p14:tracePt t="118846" x="460375" y="3155950"/>
          <p14:tracePt t="118862" x="454025" y="3178175"/>
          <p14:tracePt t="118878" x="454025" y="3200400"/>
          <p14:tracePt t="118895" x="454025" y="3241675"/>
          <p14:tracePt t="118912" x="454025" y="3257550"/>
          <p14:tracePt t="118929" x="454025" y="3279775"/>
          <p14:tracePt t="118946" x="454025" y="3292475"/>
          <p14:tracePt t="118962" x="454025" y="3302000"/>
          <p14:tracePt t="118979" x="454025" y="3324225"/>
          <p14:tracePt t="118996" x="454025" y="3340100"/>
          <p14:tracePt t="119012" x="454025" y="3355975"/>
          <p14:tracePt t="119029" x="454025" y="3381375"/>
          <p14:tracePt t="119045" x="454025" y="3403600"/>
          <p14:tracePt t="119062" x="454025" y="3432175"/>
          <p14:tracePt t="119079" x="454025" y="3444875"/>
          <p14:tracePt t="119082" x="454025" y="3457575"/>
          <p14:tracePt t="119096" x="454025" y="3473450"/>
          <p14:tracePt t="119112" x="454025" y="3495675"/>
          <p14:tracePt t="119129" x="454025" y="3505200"/>
          <p14:tracePt t="119146" x="454025" y="3517900"/>
          <p14:tracePt t="119162" x="454025" y="3533775"/>
          <p14:tracePt t="119178" x="454025" y="3543300"/>
          <p14:tracePt t="119195" x="454025" y="3559175"/>
          <p14:tracePt t="119212" x="454025" y="3568700"/>
          <p14:tracePt t="119229" x="454025" y="3587750"/>
          <p14:tracePt t="119246" x="460375" y="3609975"/>
          <p14:tracePt t="119263" x="476250" y="3625850"/>
          <p14:tracePt t="119279" x="485775" y="3641725"/>
          <p14:tracePt t="119296" x="495300" y="3654425"/>
          <p14:tracePt t="119312" x="504825" y="3663950"/>
          <p14:tracePt t="119329" x="504825" y="3673475"/>
          <p14:tracePt t="119346" x="523875" y="3695700"/>
          <p14:tracePt t="119362" x="533400" y="3705225"/>
          <p14:tracePt t="119379" x="536575" y="3714750"/>
          <p14:tracePt t="119396" x="546100" y="3736975"/>
          <p14:tracePt t="119412" x="552450" y="3746500"/>
          <p14:tracePt t="119429" x="555625" y="3756025"/>
          <p14:tracePt t="119445" x="561975" y="3765550"/>
          <p14:tracePt t="119462" x="571500" y="3775075"/>
          <p14:tracePt t="119478" x="577850" y="3781425"/>
          <p14:tracePt t="119496" x="587375" y="3781425"/>
          <p14:tracePt t="119513" x="587375" y="3790950"/>
          <p14:tracePt t="119529" x="593725" y="3790950"/>
          <p14:tracePt t="119546" x="596900" y="3790950"/>
          <p14:tracePt t="119595" x="603250" y="3790950"/>
          <p14:tracePt t="119602" x="606425" y="3790950"/>
          <p14:tracePt t="119617" x="612775" y="3790950"/>
          <p14:tracePt t="119629" x="622300" y="3797300"/>
          <p14:tracePt t="119674" x="628650" y="3797300"/>
          <p14:tracePt t="119702" x="631825" y="3797300"/>
          <p14:tracePt t="119709" x="638175" y="3797300"/>
          <p14:tracePt t="119716" x="641350" y="3797300"/>
          <p14:tracePt t="119728" x="647700" y="3797300"/>
          <p14:tracePt t="119745" x="660400" y="3806825"/>
          <p14:tracePt t="119762" x="676275" y="3806825"/>
          <p14:tracePt t="119781" x="695325" y="3816350"/>
          <p14:tracePt t="119796" x="727075" y="3822700"/>
          <p14:tracePt t="119812" x="742950" y="3822700"/>
          <p14:tracePt t="119829" x="765175" y="3822700"/>
          <p14:tracePt t="119846" x="806450" y="3829050"/>
          <p14:tracePt t="119862" x="841375" y="3832225"/>
          <p14:tracePt t="119879" x="879475" y="3851275"/>
          <p14:tracePt t="119895" x="942975" y="3863975"/>
          <p14:tracePt t="119911" x="987425" y="3863975"/>
          <p14:tracePt t="119929" x="1031875" y="3863975"/>
          <p14:tracePt t="119945" x="1079500" y="3863975"/>
          <p14:tracePt t="119962" x="1108075" y="3863975"/>
          <p14:tracePt t="119980" x="1136650" y="3863975"/>
          <p14:tracePt t="119996" x="1149350" y="3863975"/>
          <p14:tracePt t="120012" x="1158875" y="3863975"/>
          <p14:tracePt t="120029" x="1168400" y="3863975"/>
          <p14:tracePt t="120045" x="1174750" y="3854450"/>
          <p14:tracePt t="120062" x="1174750" y="3838575"/>
          <p14:tracePt t="120080" x="1181100" y="3819525"/>
          <p14:tracePt t="120095" x="1181100" y="3787775"/>
          <p14:tracePt t="120113" x="1181100" y="3768725"/>
          <p14:tracePt t="120130" x="1181100" y="3727450"/>
          <p14:tracePt t="120146" x="1181100" y="3717925"/>
          <p14:tracePt t="120162" x="1184275" y="3702050"/>
          <p14:tracePt t="120178" x="1184275" y="3692525"/>
          <p14:tracePt t="120195" x="1196975" y="3657600"/>
          <p14:tracePt t="120212" x="1196975" y="3635375"/>
          <p14:tracePt t="120230" x="1196975" y="3594100"/>
          <p14:tracePt t="120246" x="1196975" y="3549650"/>
          <p14:tracePt t="120263" x="1196975" y="3514725"/>
          <p14:tracePt t="120280" x="1196975" y="3451225"/>
          <p14:tracePt t="120296" x="1196975" y="3406775"/>
          <p14:tracePt t="120312" x="1196975" y="3365500"/>
          <p14:tracePt t="120329" x="1196975" y="3302000"/>
          <p14:tracePt t="120345" x="1203325" y="3263900"/>
          <p14:tracePt t="120362" x="1209675" y="3219450"/>
          <p14:tracePt t="120379" x="1209675" y="3165475"/>
          <p14:tracePt t="120396" x="1209675" y="3136900"/>
          <p14:tracePt t="120412" x="1209675" y="3108325"/>
          <p14:tracePt t="120430" x="1209675" y="3079750"/>
          <p14:tracePt t="120446" x="1209675" y="3063875"/>
          <p14:tracePt t="120462" x="1209675" y="3054350"/>
          <p14:tracePt t="120479" x="1209675" y="3041650"/>
          <p14:tracePt t="120495" x="1209675" y="3025775"/>
          <p14:tracePt t="120512" x="1206500" y="3019425"/>
          <p14:tracePt t="120530" x="1187450" y="3016250"/>
          <p14:tracePt t="120546" x="1177925" y="3016250"/>
          <p14:tracePt t="120562" x="1155700" y="3009900"/>
          <p14:tracePt t="120580" x="1114425" y="2997200"/>
          <p14:tracePt t="120596" x="1092200" y="2990850"/>
          <p14:tracePt t="120612" x="1060450" y="2987675"/>
          <p14:tracePt t="120629" x="1019175" y="2981325"/>
          <p14:tracePt t="120645" x="990600" y="2968625"/>
          <p14:tracePt t="120661" x="952500" y="2968625"/>
          <p14:tracePt t="120679" x="889000" y="2968625"/>
          <p14:tracePt t="120695" x="854075" y="2968625"/>
          <p14:tracePt t="120712" x="822325" y="2978150"/>
          <p14:tracePt t="120730" x="790575" y="2984500"/>
          <p14:tracePt t="120746" x="774700" y="2987675"/>
          <p14:tracePt t="120762" x="765175" y="2987675"/>
          <p14:tracePt t="120779" x="749300" y="2997200"/>
          <p14:tracePt t="120795" x="739775" y="3003550"/>
          <p14:tracePt t="120812" x="723900" y="3006725"/>
          <p14:tracePt t="120830" x="708025" y="3028950"/>
          <p14:tracePt t="120846" x="698500" y="3038475"/>
          <p14:tracePt t="120862" x="695325" y="3048000"/>
          <p14:tracePt t="120880" x="695325" y="3060700"/>
          <p14:tracePt t="120895" x="695325" y="3073400"/>
          <p14:tracePt t="120912" x="695325" y="3082925"/>
          <p14:tracePt t="120929" x="695325" y="3095625"/>
          <p14:tracePt t="120945" x="688975" y="3105150"/>
          <p14:tracePt t="120962" x="688975" y="3121025"/>
          <p14:tracePt t="120980" x="688975" y="3136900"/>
          <p14:tracePt t="120996" x="688975" y="3146425"/>
          <p14:tracePt t="121012" x="688975" y="3155950"/>
          <p14:tracePt t="121030" x="688975" y="3175000"/>
          <p14:tracePt t="121046" x="688975" y="3181350"/>
          <p14:tracePt t="123377" x="809625" y="3175000"/>
          <p14:tracePt t="123384" x="996950" y="3175000"/>
          <p14:tracePt t="123395" x="1206500" y="3175000"/>
          <p14:tracePt t="123411" x="1812925" y="3222625"/>
          <p14:tracePt t="123433" x="2555875" y="3346450"/>
          <p14:tracePt t="123454" x="3451225" y="3556000"/>
          <p14:tracePt t="123480" x="4349750" y="3778250"/>
          <p14:tracePt t="123514" x="5346700" y="4032250"/>
          <p14:tracePt t="123530" x="5603875" y="4108450"/>
          <p14:tracePt t="123546" x="5819775" y="4178300"/>
          <p14:tracePt t="123562" x="5927725" y="4213225"/>
          <p14:tracePt t="123578" x="6061075" y="4257675"/>
          <p14:tracePt t="123595" x="6149975" y="4289425"/>
          <p14:tracePt t="123612" x="6251575" y="4327525"/>
          <p14:tracePt t="123629" x="6315075" y="4343400"/>
          <p14:tracePt t="123633" x="6353175" y="4349750"/>
          <p14:tracePt t="123645" x="6372225" y="4356100"/>
          <p14:tracePt t="123662" x="6416675" y="4381500"/>
          <p14:tracePt t="123678" x="6426200" y="4381500"/>
          <p14:tracePt t="123695" x="6435725" y="4381500"/>
          <p14:tracePt t="123741" x="6435725" y="4384675"/>
          <p14:tracePt t="123748" x="6438900" y="4384675"/>
          <p14:tracePt t="123762" x="6461125" y="4391025"/>
          <p14:tracePt t="123779" x="6499225" y="4397375"/>
          <p14:tracePt t="123795" x="6543675" y="4397375"/>
          <p14:tracePt t="123812" x="6661150" y="4397375"/>
          <p14:tracePt t="123828" x="6800850" y="4381500"/>
          <p14:tracePt t="123845" x="6975475" y="4356100"/>
          <p14:tracePt t="123861" x="7318375" y="4327525"/>
          <p14:tracePt t="123878" x="7534275" y="4308475"/>
          <p14:tracePt t="123897" x="7905750" y="4279900"/>
          <p14:tracePt t="123912" x="8112125" y="4241800"/>
          <p14:tracePt t="123929" x="8308975" y="4203700"/>
          <p14:tracePt t="123946" x="8515350" y="4114800"/>
          <p14:tracePt t="123961" x="8616950" y="4044950"/>
          <p14:tracePt t="123978" x="8721725" y="3984625"/>
          <p14:tracePt t="123995" x="8778875" y="3940175"/>
          <p14:tracePt t="124011" x="8851900" y="3892550"/>
          <p14:tracePt t="124028" x="8883650" y="3844925"/>
          <p14:tracePt t="124045" x="8902700" y="3806825"/>
          <p14:tracePt t="124062" x="8912225" y="3711575"/>
          <p14:tracePt t="124079" x="8893175" y="3657600"/>
          <p14:tracePt t="124098" x="8820150" y="3536950"/>
          <p14:tracePt t="124111" x="8759825" y="3422650"/>
          <p14:tracePt t="124128" x="8709025" y="3311525"/>
          <p14:tracePt t="124145" x="8655050" y="3251200"/>
          <p14:tracePt t="124148" x="8632825" y="3222625"/>
          <p14:tracePt t="124162" x="8569325" y="3149600"/>
          <p14:tracePt t="124178" x="8474075" y="3073400"/>
          <p14:tracePt t="124196" x="8308975" y="2959100"/>
          <p14:tracePt t="124212" x="8216900" y="2882900"/>
          <p14:tracePt t="124228" x="8121650" y="2806700"/>
          <p14:tracePt t="124244" x="8029575" y="2755900"/>
          <p14:tracePt t="124261" x="7889875" y="2682875"/>
          <p14:tracePt t="124278" x="7788275" y="2622550"/>
          <p14:tracePt t="124296" x="7537450" y="2501900"/>
          <p14:tracePt t="124312" x="7381875" y="2438400"/>
          <p14:tracePt t="124330" x="7213600" y="2381250"/>
          <p14:tracePt t="124346" x="7000875" y="2311400"/>
          <p14:tracePt t="124362" x="6899275" y="2266950"/>
          <p14:tracePt t="124378" x="6791325" y="2235200"/>
          <p14:tracePt t="124395" x="6588125" y="2190750"/>
          <p14:tracePt t="124411" x="6461125" y="2174875"/>
          <p14:tracePt t="124428" x="6299200" y="2155825"/>
          <p14:tracePt t="124446" x="6076950" y="2136775"/>
          <p14:tracePt t="124462" x="5984875" y="2136775"/>
          <p14:tracePt t="124479" x="5892800" y="2136775"/>
          <p14:tracePt t="124496" x="5781675" y="2143125"/>
          <p14:tracePt t="124511" x="5721350" y="2155825"/>
          <p14:tracePt t="124528" x="5676900" y="2168525"/>
          <p14:tracePt t="124545" x="5613400" y="2193925"/>
          <p14:tracePt t="124562" x="5575300" y="2206625"/>
          <p14:tracePt t="124579" x="5518150" y="2228850"/>
          <p14:tracePt t="124596" x="5441950" y="2276475"/>
          <p14:tracePt t="124612" x="5394325" y="2311400"/>
          <p14:tracePt t="124629" x="5359400" y="2359025"/>
          <p14:tracePt t="124645" x="5311775" y="2425700"/>
          <p14:tracePt t="124661" x="5280025" y="2473325"/>
          <p14:tracePt t="124678" x="5248275" y="2540000"/>
          <p14:tracePt t="124695" x="5175250" y="2660650"/>
          <p14:tracePt t="124711" x="5127625" y="2752725"/>
          <p14:tracePt t="124728" x="5070475" y="2822575"/>
          <p14:tracePt t="124745" x="4991100" y="2943225"/>
          <p14:tracePt t="124762" x="4949825" y="3032125"/>
          <p14:tracePt t="124779" x="4918075" y="3121025"/>
          <p14:tracePt t="124795" x="4873625" y="3238500"/>
          <p14:tracePt t="124812" x="4851400" y="3314700"/>
          <p14:tracePt t="124829" x="4816475" y="3400425"/>
          <p14:tracePt t="124845" x="4768850" y="3527425"/>
          <p14:tracePt t="124861" x="4756150" y="3590925"/>
          <p14:tracePt t="124879" x="4743450" y="3644900"/>
          <p14:tracePt t="124895" x="4714875" y="3727450"/>
          <p14:tracePt t="124912" x="4708525" y="3787775"/>
          <p14:tracePt t="124929" x="4708525" y="3857625"/>
          <p14:tracePt t="124945" x="4708525" y="3943350"/>
          <p14:tracePt t="124961" x="4708525" y="4003675"/>
          <p14:tracePt t="124978" x="4708525" y="4064000"/>
          <p14:tracePt t="124995" x="4708525" y="4159250"/>
          <p14:tracePt t="125012" x="4708525" y="4229100"/>
          <p14:tracePt t="125029" x="4708525" y="4286250"/>
          <p14:tracePt t="125045" x="4708525" y="4349750"/>
          <p14:tracePt t="125062" x="4711700" y="4400550"/>
          <p14:tracePt t="125078" x="4733925" y="4467225"/>
          <p14:tracePt t="125095" x="4756150" y="4556125"/>
          <p14:tracePt t="125111" x="4768850" y="4603750"/>
          <p14:tracePt t="125128" x="4775200" y="4648200"/>
          <p14:tracePt t="125145" x="4787900" y="4695825"/>
          <p14:tracePt t="125162" x="4800600" y="4733925"/>
          <p14:tracePt t="125179" x="4813300" y="4778375"/>
          <p14:tracePt t="125195" x="4838700" y="4845050"/>
          <p14:tracePt t="125211" x="4873625" y="4892675"/>
          <p14:tracePt t="125228" x="4902200" y="4949825"/>
          <p14:tracePt t="125245" x="4946650" y="5016500"/>
          <p14:tracePt t="125261" x="4972050" y="5064125"/>
          <p14:tracePt t="125279" x="5000625" y="5092700"/>
          <p14:tracePt t="125295" x="5029200" y="5143500"/>
          <p14:tracePt t="125312" x="5064125" y="5191125"/>
          <p14:tracePt t="125329" x="5099050" y="5238750"/>
          <p14:tracePt t="125345" x="5168900" y="5302250"/>
          <p14:tracePt t="125361" x="5207000" y="5334000"/>
          <p14:tracePt t="125378" x="5226050" y="5356225"/>
          <p14:tracePt t="125395" x="5241925" y="5384800"/>
          <p14:tracePt t="125412" x="5251450" y="5394325"/>
          <p14:tracePt t="125429" x="5260975" y="5407025"/>
          <p14:tracePt t="125445" x="5270500" y="5426075"/>
          <p14:tracePt t="125745" x="5219700" y="5413375"/>
          <p14:tracePt t="125752" x="5159375" y="5397500"/>
          <p14:tracePt t="125762" x="5099050" y="5372100"/>
          <p14:tracePt t="125778" x="5010150" y="5321300"/>
          <p14:tracePt t="125794" x="4930775" y="5264150"/>
          <p14:tracePt t="125811" x="4864100" y="5181600"/>
          <p14:tracePt t="125828" x="4810125" y="5057775"/>
          <p14:tracePt t="125845" x="4730750" y="4864100"/>
          <p14:tracePt t="125862" x="4686300" y="4699000"/>
          <p14:tracePt t="125880" x="4657725" y="4479925"/>
          <p14:tracePt t="125895" x="4664075" y="4362450"/>
          <p14:tracePt t="125912" x="4705350" y="4251325"/>
          <p14:tracePt t="125928" x="4756150" y="4149725"/>
          <p14:tracePt t="125945" x="4895850" y="4022725"/>
          <p14:tracePt t="125961" x="5010150" y="3943350"/>
          <p14:tracePt t="125978" x="5102225" y="3863975"/>
          <p14:tracePt t="125995" x="5238750" y="3765550"/>
          <p14:tracePt t="126012" x="5318125" y="3717925"/>
          <p14:tracePt t="126029" x="5461000" y="3606800"/>
          <p14:tracePt t="126045" x="5553075" y="3556000"/>
          <p14:tracePt t="126061" x="5654675" y="3514725"/>
          <p14:tracePt t="126078" x="5807075" y="3479800"/>
          <p14:tracePt t="126094" x="6007100" y="3444875"/>
          <p14:tracePt t="126111" x="6134100" y="3429000"/>
          <p14:tracePt t="126128" x="6264275" y="3419475"/>
          <p14:tracePt t="126145" x="6407150" y="3394075"/>
          <p14:tracePt t="126161" x="6461125" y="3381375"/>
          <p14:tracePt t="126179" x="6572250" y="3352800"/>
          <p14:tracePt t="126194" x="6670675" y="3336925"/>
          <p14:tracePt t="126211" x="6765925" y="3321050"/>
          <p14:tracePt t="126229" x="6902450" y="3289300"/>
          <p14:tracePt t="126244" x="6997700" y="3263900"/>
          <p14:tracePt t="126261" x="7086600" y="3232150"/>
          <p14:tracePt t="126279" x="7204075" y="3168650"/>
          <p14:tracePt t="126295" x="7273925" y="3130550"/>
          <p14:tracePt t="126312" x="7312025" y="3105150"/>
          <p14:tracePt t="126328" x="7419975" y="3025775"/>
          <p14:tracePt t="126345" x="7508875" y="2994025"/>
          <p14:tracePt t="126361" x="7588250" y="2955925"/>
          <p14:tracePt t="126379" x="7673975" y="2905125"/>
          <p14:tracePt t="126395" x="7731125" y="2876550"/>
          <p14:tracePt t="126411" x="7772400" y="2828925"/>
          <p14:tracePt t="126429" x="7858125" y="2778125"/>
          <p14:tracePt t="126445" x="7896225" y="2746375"/>
          <p14:tracePt t="126461" x="7943850" y="2720975"/>
          <p14:tracePt t="126478" x="7994650" y="2689225"/>
          <p14:tracePt t="126494" x="8010525" y="2682875"/>
          <p14:tracePt t="126511" x="8020050" y="2682875"/>
          <p14:tracePt t="126529" x="8016875" y="2682875"/>
          <p14:tracePt t="126545" x="7994650" y="2705100"/>
          <p14:tracePt t="126562" x="7870825" y="2768600"/>
          <p14:tracePt t="126579" x="7524750" y="2933700"/>
          <p14:tracePt t="126598" x="7248525" y="3041650"/>
          <p14:tracePt t="126612" x="6851650" y="3155950"/>
          <p14:tracePt t="126629" x="6238875" y="3352800"/>
          <p14:tracePt t="126647" x="5791200" y="3489325"/>
          <p14:tracePt t="126664" x="5111750" y="3692525"/>
          <p14:tracePt t="126680" x="4660900" y="3771900"/>
          <p14:tracePt t="126697" x="4273550" y="3860800"/>
          <p14:tracePt t="126714" x="3867150" y="3956050"/>
          <p14:tracePt t="126730" x="3632200" y="4022725"/>
          <p14:tracePt t="126745" x="3425825" y="4060825"/>
          <p14:tracePt t="126761" x="3203575" y="4108450"/>
          <p14:tracePt t="126778" x="2927350" y="4156075"/>
          <p14:tracePt t="126795" x="2765425" y="4175125"/>
          <p14:tracePt t="126812" x="2622550" y="4200525"/>
          <p14:tracePt t="126829" x="2479675" y="4222750"/>
          <p14:tracePt t="126845" x="2393950" y="4238625"/>
          <p14:tracePt t="126862" x="2276475" y="4248150"/>
          <p14:tracePt t="126878" x="2105025" y="4257675"/>
          <p14:tracePt t="126894" x="1965325" y="4257675"/>
          <p14:tracePt t="126911" x="1806575" y="4257675"/>
          <p14:tracePt t="126928" x="1574800" y="4241800"/>
          <p14:tracePt t="126945" x="1435100" y="4216400"/>
          <p14:tracePt t="126962" x="1292225" y="4178300"/>
          <p14:tracePt t="126979" x="1158875" y="4156075"/>
          <p14:tracePt t="126995" x="1085850" y="4140200"/>
          <p14:tracePt t="127011" x="987425" y="4124325"/>
          <p14:tracePt t="127028" x="876300" y="4095750"/>
          <p14:tracePt t="127044" x="819150" y="4079875"/>
          <p14:tracePt t="127061" x="790575" y="4079875"/>
          <p14:tracePt t="127078" x="749300" y="4079875"/>
          <p14:tracePt t="127095" x="739775" y="4079875"/>
          <p14:tracePt t="127112" x="723900" y="4079875"/>
          <p14:tracePt t="127128" x="711200" y="4079875"/>
          <p14:tracePt t="127145" x="704850" y="4079875"/>
          <p14:tracePt t="127161" x="698500" y="4079875"/>
          <p14:tracePt t="127613" x="695325" y="4089400"/>
          <p14:tracePt t="127620" x="695325" y="4105275"/>
          <p14:tracePt t="127628" x="695325" y="4117975"/>
          <p14:tracePt t="127644" x="695325" y="4140200"/>
          <p14:tracePt t="127662" x="695325" y="4184650"/>
          <p14:tracePt t="127678" x="698500" y="4273550"/>
          <p14:tracePt t="127694" x="714375" y="4359275"/>
          <p14:tracePt t="127728" x="755650" y="4486275"/>
          <p14:tracePt t="127761" x="777875" y="4540250"/>
          <p14:tracePt t="127778" x="796925" y="4581525"/>
          <p14:tracePt t="127795" x="812800" y="4600575"/>
          <p14:tracePt t="127812" x="822325" y="4610100"/>
          <p14:tracePt t="127828" x="838200" y="4625975"/>
          <p14:tracePt t="127845" x="847725" y="4625975"/>
          <p14:tracePt t="127861" x="857250" y="4625975"/>
          <p14:tracePt t="127877" x="863600" y="4625975"/>
          <p14:tracePt t="127912" x="863600" y="4622800"/>
          <p14:tracePt t="127943" x="863600" y="4613275"/>
          <p14:tracePt t="128284" x="866775" y="4606925"/>
          <p14:tracePt t="128492" x="879475" y="4606925"/>
          <p14:tracePt t="128499" x="889000" y="4603750"/>
          <p14:tracePt t="128512" x="920750" y="4603750"/>
          <p14:tracePt t="128528" x="942975" y="4597400"/>
          <p14:tracePt t="128545" x="971550" y="4584700"/>
          <p14:tracePt t="128561" x="1012825" y="4565650"/>
          <p14:tracePt t="128577" x="1060450" y="4552950"/>
          <p14:tracePt t="128612" x="1260475" y="4435475"/>
          <p14:tracePt t="128645" x="1647825" y="4302125"/>
          <p14:tracePt t="128663" x="2038350" y="4200525"/>
          <p14:tracePt t="128680" x="2387600" y="4117975"/>
          <p14:tracePt t="128695" x="2717800" y="4070350"/>
          <p14:tracePt t="128712" x="3289300" y="4000500"/>
          <p14:tracePt t="128728" x="3721100" y="3975100"/>
          <p14:tracePt t="128749" x="4302125" y="3937000"/>
          <p14:tracePt t="128763" x="4730750" y="3911600"/>
          <p14:tracePt t="128779" x="5178425" y="3848100"/>
          <p14:tracePt t="128796" x="5597525" y="3797300"/>
          <p14:tracePt t="128813" x="6143625" y="3673475"/>
          <p14:tracePt t="128830" x="6467475" y="3594100"/>
          <p14:tracePt t="128845" x="6731000" y="3533775"/>
          <p14:tracePt t="128861" x="7115175" y="3473450"/>
          <p14:tracePt t="128878" x="7381875" y="3419475"/>
          <p14:tracePt t="128895" x="7588250" y="3384550"/>
          <p14:tracePt t="128912" x="7902575" y="3298825"/>
          <p14:tracePt t="128929" x="8067675" y="3232150"/>
          <p14:tracePt t="128947" x="8286750" y="3143250"/>
          <p14:tracePt t="128962" x="8429625" y="3108325"/>
          <p14:tracePt t="128977" x="8518525" y="3067050"/>
          <p14:tracePt t="128995" x="8594725" y="3044825"/>
          <p14:tracePt t="129011" x="8686800" y="3022600"/>
          <p14:tracePt t="129027" x="8734425" y="2990850"/>
          <p14:tracePt t="129044" x="8759825" y="2965450"/>
          <p14:tracePt t="129061" x="8797925" y="2889250"/>
          <p14:tracePt t="129077" x="8813800" y="2825750"/>
          <p14:tracePt t="129094" x="8820150" y="2781300"/>
          <p14:tracePt t="129111" x="8820150" y="2743200"/>
          <p14:tracePt t="129127" x="8816975" y="2711450"/>
          <p14:tracePt t="129144" x="8804275" y="2689225"/>
          <p14:tracePt t="129161" x="8763000" y="2651125"/>
          <p14:tracePt t="129177" x="8721725" y="2625725"/>
          <p14:tracePt t="129194" x="8658225" y="2587625"/>
          <p14:tracePt t="129211" x="8540750" y="2543175"/>
          <p14:tracePt t="129228" x="8474075" y="2505075"/>
          <p14:tracePt t="129244" x="8426450" y="2492375"/>
          <p14:tracePt t="129261" x="8334375" y="2463800"/>
          <p14:tracePt t="129277" x="8239125" y="2441575"/>
          <p14:tracePt t="129294" x="8108950" y="2422525"/>
          <p14:tracePt t="129311" x="7902575" y="2413000"/>
          <p14:tracePt t="129328" x="7785100" y="2413000"/>
          <p14:tracePt t="129345" x="7693025" y="2413000"/>
          <p14:tracePt t="129361" x="7607300" y="2413000"/>
          <p14:tracePt t="129378" x="7585075" y="2416175"/>
          <p14:tracePt t="129394" x="7559675" y="2428875"/>
          <p14:tracePt t="129411" x="7518400" y="2454275"/>
          <p14:tracePt t="129427" x="7480300" y="2463800"/>
          <p14:tracePt t="129445" x="7448550" y="2476500"/>
          <p14:tracePt t="129462" x="7400925" y="2495550"/>
          <p14:tracePt t="129478" x="7375525" y="2514600"/>
          <p14:tracePt t="129495" x="7359650" y="2524125"/>
          <p14:tracePt t="129511" x="7343775" y="2530475"/>
          <p14:tracePt t="129527" x="7334250" y="2530475"/>
          <p14:tracePt t="129544" x="7324725" y="2527300"/>
          <p14:tracePt t="129561" x="7283450" y="2495550"/>
          <p14:tracePt t="129578" x="7251700" y="2473325"/>
          <p14:tracePt t="129595" x="7232650" y="2435225"/>
          <p14:tracePt t="129612" x="7216775" y="2406650"/>
          <p14:tracePt t="129628" x="7210425" y="2397125"/>
          <p14:tracePt t="129644" x="7210425" y="2381250"/>
          <p14:tracePt t="129660" x="7207250" y="2365375"/>
          <p14:tracePt t="129677" x="7207250" y="2355850"/>
          <p14:tracePt t="129694" x="7207250" y="2346325"/>
          <p14:tracePt t="129712" x="7207250" y="2327275"/>
          <p14:tracePt t="129728" x="7207250" y="2317750"/>
          <p14:tracePt t="129745" x="7207250" y="2308225"/>
          <p14:tracePt t="129762" x="7207250" y="2292350"/>
          <p14:tracePt t="129794" x="7207250" y="2276475"/>
          <p14:tracePt t="129811" x="7207250" y="2263775"/>
          <p14:tracePt t="129827" x="7191375" y="2251075"/>
          <p14:tracePt t="129844" x="7191375" y="2241550"/>
          <p14:tracePt t="129861" x="7191375" y="2222500"/>
          <p14:tracePt t="129878" x="7191375" y="2216150"/>
          <p14:tracePt t="129911" x="7181850" y="2212975"/>
          <p14:tracePt t="129928" x="7172325" y="2203450"/>
          <p14:tracePt t="129944" x="7162800" y="2193925"/>
          <p14:tracePt t="129961" x="7140575" y="2171700"/>
          <p14:tracePt t="129995" x="7140575" y="2165350"/>
          <p14:tracePt t="130032" x="7140575" y="2162175"/>
          <p14:tracePt t="130039" x="7140575" y="2155825"/>
          <p14:tracePt t="130046" x="7140575" y="2152650"/>
          <p14:tracePt t="130061" x="7140575" y="2143125"/>
          <p14:tracePt t="130077" x="7140575" y="2127250"/>
          <p14:tracePt t="130094" x="7140575" y="2117725"/>
          <p14:tracePt t="130111" x="7140575" y="2101850"/>
          <p14:tracePt t="130129" x="7140575" y="2098675"/>
          <p14:tracePt t="130146" x="7156450" y="2098675"/>
          <p14:tracePt t="130161" x="7165975" y="2098675"/>
          <p14:tracePt t="130178" x="7172325" y="2098675"/>
          <p14:tracePt t="130260" x="7175500" y="2098675"/>
          <p14:tracePt t="130289" x="7175500" y="2105025"/>
          <p14:tracePt t="130296" x="7175500" y="2108200"/>
          <p14:tracePt t="130310" x="7175500" y="2117725"/>
          <p14:tracePt t="130328" x="7175500" y="2127250"/>
          <p14:tracePt t="130344" x="7175500" y="2143125"/>
          <p14:tracePt t="130361" x="7175500" y="2165350"/>
          <p14:tracePt t="130378" x="7175500" y="2193925"/>
          <p14:tracePt t="130395" x="7181850" y="2216150"/>
          <p14:tracePt t="130412" x="7188200" y="2257425"/>
          <p14:tracePt t="130427" x="7188200" y="2279650"/>
          <p14:tracePt t="130445" x="7188200" y="2292350"/>
          <p14:tracePt t="130461" x="7188200" y="2308225"/>
          <p14:tracePt t="130478" x="7188200" y="2317750"/>
          <p14:tracePt t="130494" x="7188200" y="2327275"/>
          <p14:tracePt t="130540" x="7191375" y="2327275"/>
          <p14:tracePt t="130546" x="7204075" y="2327275"/>
          <p14:tracePt t="130562" x="7207250" y="2327275"/>
          <p14:tracePt t="130578" x="7216775" y="2317750"/>
          <p14:tracePt t="130595" x="7232650" y="2282825"/>
          <p14:tracePt t="130611" x="7239000" y="2260600"/>
          <p14:tracePt t="130627" x="7239000" y="2232025"/>
          <p14:tracePt t="130645" x="7239000" y="2209800"/>
          <p14:tracePt t="130661" x="7239000" y="2200275"/>
          <p14:tracePt t="130677" x="7239000" y="2184400"/>
          <p14:tracePt t="130967" x="7239000" y="2187575"/>
          <p14:tracePt t="130974" x="7239000" y="2190750"/>
          <p14:tracePt t="130981" x="7239000" y="2203450"/>
          <p14:tracePt t="130995" x="7232650" y="2212975"/>
          <p14:tracePt t="131011" x="7232650" y="2222500"/>
          <p14:tracePt t="131027" x="7232650" y="2232025"/>
          <p14:tracePt t="131044" x="7232650" y="2241550"/>
          <p14:tracePt t="131244" x="7232650" y="2238375"/>
          <p14:tracePt t="131251" x="7232650" y="2235200"/>
          <p14:tracePt t="131260" x="7232650" y="2228850"/>
          <p14:tracePt t="131278" x="7232650" y="2225675"/>
          <p14:tracePt t="131623" x="7232650" y="2232025"/>
          <p14:tracePt t="131630" x="7232650" y="2235200"/>
          <p14:tracePt t="131644" x="7232650" y="2244725"/>
          <p14:tracePt t="131661" x="7232650" y="2260600"/>
          <p14:tracePt t="131678" x="7232650" y="2270125"/>
          <p14:tracePt t="131711" x="7232650" y="2295525"/>
          <p14:tracePt t="131744" x="7232650" y="2324100"/>
          <p14:tracePt t="131761" x="7232650" y="2333625"/>
          <p14:tracePt t="131778" x="7232650" y="2355850"/>
          <p14:tracePt t="131794" x="7232650" y="2390775"/>
          <p14:tracePt t="131811" x="7232650" y="2419350"/>
          <p14:tracePt t="131829" x="7226300" y="2441575"/>
          <p14:tracePt t="131845" x="7216775" y="2482850"/>
          <p14:tracePt t="131861" x="7210425" y="2505075"/>
          <p14:tracePt t="131878" x="7204075" y="2536825"/>
          <p14:tracePt t="131895" x="7204075" y="2568575"/>
          <p14:tracePt t="131910" x="7204075" y="2597150"/>
          <p14:tracePt t="131928" x="7204075" y="2619375"/>
          <p14:tracePt t="131944" x="7204075" y="2667000"/>
          <p14:tracePt t="131961" x="7185025" y="2711450"/>
          <p14:tracePt t="131979" x="7172325" y="2768600"/>
          <p14:tracePt t="131995" x="7165975" y="2800350"/>
          <p14:tracePt t="132012" x="7159625" y="2822575"/>
          <p14:tracePt t="132028" x="7159625" y="2851150"/>
          <p14:tracePt t="132044" x="7159625" y="2882900"/>
          <p14:tracePt t="132060" x="7153275" y="2914650"/>
          <p14:tracePt t="132078" x="7127875" y="2962275"/>
          <p14:tracePt t="132094" x="7115175" y="2994025"/>
          <p14:tracePt t="132111" x="7102475" y="3038475"/>
          <p14:tracePt t="132129" x="7064375" y="3092450"/>
          <p14:tracePt t="132145" x="7038975" y="3121025"/>
          <p14:tracePt t="132161" x="7013575" y="3152775"/>
          <p14:tracePt t="132177" x="6981825" y="3178175"/>
          <p14:tracePt t="132194" x="6953250" y="3222625"/>
          <p14:tracePt t="132210" x="6934200" y="3244850"/>
          <p14:tracePt t="132228" x="6921500" y="3270250"/>
          <p14:tracePt t="132244" x="6905625" y="3298825"/>
          <p14:tracePt t="132260" x="6892925" y="3327400"/>
          <p14:tracePt t="132278" x="6877050" y="3349625"/>
          <p14:tracePt t="132279" x="6870700" y="3362325"/>
          <p14:tracePt t="132294" x="6858000" y="3394075"/>
          <p14:tracePt t="132311" x="6845300" y="3416300"/>
          <p14:tracePt t="132328" x="6823075" y="3460750"/>
          <p14:tracePt t="132344" x="6810375" y="3482975"/>
          <p14:tracePt t="132361" x="6810375" y="3492500"/>
          <p14:tracePt t="132379" x="6804025" y="3511550"/>
          <p14:tracePt t="132395" x="6800850" y="3527425"/>
          <p14:tracePt t="132411" x="6794500" y="3559175"/>
          <p14:tracePt t="132428" x="6788150" y="3622675"/>
          <p14:tracePt t="132444" x="6788150" y="3657600"/>
          <p14:tracePt t="132461" x="6788150" y="3702050"/>
          <p14:tracePt t="132478" x="6788150" y="3756025"/>
          <p14:tracePt t="132494" x="6781800" y="3778250"/>
          <p14:tracePt t="132511" x="6775450" y="3800475"/>
          <p14:tracePt t="132528" x="6753225" y="3816350"/>
          <p14:tracePt t="132545" x="6743700" y="3825875"/>
          <p14:tracePt t="132561" x="6734175" y="3838575"/>
          <p14:tracePt t="132579" x="6711950" y="3857625"/>
          <p14:tracePt t="132594" x="6702425" y="3867150"/>
          <p14:tracePt t="132611" x="6702425" y="3876675"/>
          <p14:tracePt t="132628" x="6702425" y="3892550"/>
          <p14:tracePt t="132644" x="6699250" y="3908425"/>
          <p14:tracePt t="132660" x="6699250" y="3917950"/>
          <p14:tracePt t="132678" x="6686550" y="3933825"/>
          <p14:tracePt t="132695" x="6686550" y="3943350"/>
          <p14:tracePt t="132711" x="6683375" y="3959225"/>
          <p14:tracePt t="132729" x="6683375" y="3971925"/>
          <p14:tracePt t="132744" x="6683375" y="3981450"/>
          <p14:tracePt t="132761" x="6683375" y="3997325"/>
          <p14:tracePt t="132778" x="6696075" y="4038600"/>
          <p14:tracePt t="132793" x="6727825" y="4057650"/>
          <p14:tracePt t="132810" x="6765925" y="4083050"/>
          <p14:tracePt t="132828" x="6845300" y="4105275"/>
          <p14:tracePt t="132844" x="6908800" y="4105275"/>
          <p14:tracePt t="132861" x="6985000" y="4105275"/>
          <p14:tracePt t="132878" x="7115175" y="4105275"/>
          <p14:tracePt t="132894" x="7219950" y="4105275"/>
          <p14:tracePt t="132911" x="7359650" y="4089400"/>
          <p14:tracePt t="132928" x="7534275" y="4064000"/>
          <p14:tracePt t="132944" x="7613650" y="4025900"/>
          <p14:tracePt t="132961" x="7683500" y="3987800"/>
          <p14:tracePt t="132978" x="7766050" y="3905250"/>
          <p14:tracePt t="132994" x="7820025" y="3832225"/>
          <p14:tracePt t="133010" x="7861300" y="3743325"/>
          <p14:tracePt t="133027" x="7912100" y="3584575"/>
          <p14:tracePt t="133044" x="7921625" y="3511550"/>
          <p14:tracePt t="133061" x="7921625" y="3451225"/>
          <p14:tracePt t="133078" x="7908925" y="3302000"/>
          <p14:tracePt t="133094" x="7870825" y="3159125"/>
          <p14:tracePt t="133110" x="7829550" y="3038475"/>
          <p14:tracePt t="133127" x="7737475" y="2832100"/>
          <p14:tracePt t="133144" x="7673975" y="2686050"/>
          <p14:tracePt t="133161" x="7626350" y="2597150"/>
          <p14:tracePt t="133177" x="7569200" y="2517775"/>
          <p14:tracePt t="133194" x="7521575" y="2473325"/>
          <p14:tracePt t="133210" x="7489825" y="2447925"/>
          <p14:tracePt t="133227" x="7423150" y="2403475"/>
          <p14:tracePt t="133244" x="7372350" y="2352675"/>
          <p14:tracePt t="133260" x="7331075" y="2311400"/>
          <p14:tracePt t="133277" x="7283450" y="2251075"/>
          <p14:tracePt t="133294" x="7251700" y="2225675"/>
          <p14:tracePt t="133311" x="7223125" y="2200275"/>
          <p14:tracePt t="133312" x="7194550" y="2187575"/>
          <p14:tracePt t="133327" x="7127875" y="2165350"/>
          <p14:tracePt t="133343" x="7083425" y="2146300"/>
          <p14:tracePt t="133361" x="7019925" y="2133600"/>
          <p14:tracePt t="133378" x="6908800" y="2111375"/>
          <p14:tracePt t="133394" x="6823075" y="2095500"/>
          <p14:tracePt t="133411" x="6727825" y="2070100"/>
          <p14:tracePt t="133427" x="6588125" y="2070100"/>
          <p14:tracePt t="133444" x="6448425" y="2070100"/>
          <p14:tracePt t="133461" x="6302375" y="2070100"/>
          <p14:tracePt t="133477" x="6111875" y="2101850"/>
          <p14:tracePt t="133494" x="5981700" y="2117725"/>
          <p14:tracePt t="133511" x="5899150" y="2133600"/>
          <p14:tracePt t="133527" x="5800725" y="2187575"/>
          <p14:tracePt t="133544" x="5753100" y="2212975"/>
          <p14:tracePt t="133562" x="5705475" y="2254250"/>
          <p14:tracePt t="133578" x="5603875" y="2333625"/>
          <p14:tracePt t="133594" x="5524500" y="2381250"/>
          <p14:tracePt t="133611" x="5454650" y="2416175"/>
          <p14:tracePt t="133627" x="5394325" y="2463800"/>
          <p14:tracePt t="133644" x="5372100" y="2495550"/>
          <p14:tracePt t="133661" x="5337175" y="2543175"/>
          <p14:tracePt t="133677" x="5305425" y="2606675"/>
          <p14:tracePt t="133694" x="5289550" y="2670175"/>
          <p14:tracePt t="133711" x="5270500" y="2708275"/>
          <p14:tracePt t="133728" x="5226050" y="2803525"/>
          <p14:tracePt t="133744" x="5191125" y="2860675"/>
          <p14:tracePt t="133760" x="5178425" y="2924175"/>
          <p14:tracePt t="133777" x="5156200" y="3025775"/>
          <p14:tracePt t="133793" x="5156200" y="3070225"/>
          <p14:tracePt t="133811" x="5149850" y="3121025"/>
          <p14:tracePt t="133828" x="5127625" y="3200400"/>
          <p14:tracePt t="133845" x="5105400" y="3276600"/>
          <p14:tracePt t="133861" x="5073650" y="3375025"/>
          <p14:tracePt t="133877" x="5019675" y="3473450"/>
          <p14:tracePt t="133893" x="4981575" y="3543300"/>
          <p14:tracePt t="133910" x="4968875" y="3606800"/>
          <p14:tracePt t="133927" x="4946650" y="3695700"/>
          <p14:tracePt t="133943" x="4946650" y="3746500"/>
          <p14:tracePt t="133961" x="4940300" y="3784600"/>
          <p14:tracePt t="133977" x="4927600" y="3854450"/>
          <p14:tracePt t="133994" x="4905375" y="3921125"/>
          <p14:tracePt t="134011" x="4892675" y="3994150"/>
          <p14:tracePt t="134027" x="4883150" y="4124325"/>
          <p14:tracePt t="134043" x="4883150" y="4194175"/>
          <p14:tracePt t="134061" x="4883150" y="4264025"/>
          <p14:tracePt t="134077" x="4883150" y="4349750"/>
          <p14:tracePt t="134094" x="4883150" y="4410075"/>
          <p14:tracePt t="134112" x="4883150" y="4470400"/>
          <p14:tracePt t="134127" x="4883150" y="4508500"/>
          <p14:tracePt t="134144" x="4883150" y="4537075"/>
          <p14:tracePt t="134160" x="4883150" y="4581525"/>
          <p14:tracePt t="134177" x="4883150" y="4635500"/>
          <p14:tracePt t="134194" x="4883150" y="4679950"/>
          <p14:tracePt t="134211" x="4883150" y="4702175"/>
          <p14:tracePt t="134227" x="4883150" y="4743450"/>
          <p14:tracePt t="134243" x="4883150" y="4765675"/>
          <p14:tracePt t="134260" x="4883150" y="4775200"/>
          <p14:tracePt t="134277" x="4883150" y="4806950"/>
          <p14:tracePt t="134293" x="4889500" y="4816475"/>
          <p14:tracePt t="134311" x="4902200" y="4857750"/>
          <p14:tracePt t="134327" x="4921250" y="4879975"/>
          <p14:tracePt t="134344" x="4930775" y="4911725"/>
          <p14:tracePt t="134349" x="4937125" y="4924425"/>
          <p14:tracePt t="134362" x="4949825" y="4946650"/>
          <p14:tracePt t="134377" x="4962525" y="4978400"/>
          <p14:tracePt t="134394" x="4981575" y="5000625"/>
          <p14:tracePt t="134411" x="5003800" y="5045075"/>
          <p14:tracePt t="134427" x="5035550" y="5067300"/>
          <p14:tracePt t="134444" x="5060950" y="5092700"/>
          <p14:tracePt t="134461" x="5102225" y="5118100"/>
          <p14:tracePt t="134477" x="5127625" y="5130800"/>
          <p14:tracePt t="134494" x="5143500" y="5146675"/>
          <p14:tracePt t="134512" x="5162550" y="5162550"/>
          <p14:tracePt t="134527" x="5178425" y="5172075"/>
          <p14:tracePt t="134544" x="5194300" y="5181600"/>
          <p14:tracePt t="134561" x="5229225" y="5203825"/>
          <p14:tracePt t="134577" x="5245100" y="5216525"/>
          <p14:tracePt t="134593" x="5270500" y="5226050"/>
          <p14:tracePt t="134611" x="5289550" y="5241925"/>
          <p14:tracePt t="134627" x="5299075" y="5257800"/>
          <p14:tracePt t="134644" x="5321300" y="5267325"/>
          <p14:tracePt t="134661" x="5337175" y="5283200"/>
          <p14:tracePt t="134678" x="5353050" y="5292725"/>
          <p14:tracePt t="134694" x="5381625" y="5308600"/>
          <p14:tracePt t="134710" x="5400675" y="5324475"/>
          <p14:tracePt t="134727" x="5410200" y="5334000"/>
          <p14:tracePt t="134743" x="5432425" y="5343525"/>
          <p14:tracePt t="134762" x="5448300" y="5365750"/>
          <p14:tracePt t="134777" x="5457825" y="5365750"/>
          <p14:tracePt t="134794" x="5473700" y="5372100"/>
          <p14:tracePt t="134811" x="5486400" y="5372100"/>
          <p14:tracePt t="134828" x="5495925" y="5375275"/>
          <p14:tracePt t="134844" x="5505450" y="5381625"/>
          <p14:tracePt t="134860" x="5521325" y="5391150"/>
          <p14:tracePt t="134877" x="5537200" y="5394325"/>
          <p14:tracePt t="134894" x="5546725" y="5394325"/>
          <p14:tracePt t="134911" x="5572125" y="5400675"/>
          <p14:tracePt t="134928" x="5584825" y="5413375"/>
          <p14:tracePt t="134944" x="5594350" y="5413375"/>
          <p14:tracePt t="134961" x="5613400" y="5416550"/>
          <p14:tracePt t="134977" x="5622925" y="5422900"/>
          <p14:tracePt t="134994" x="5632450" y="5422900"/>
          <p14:tracePt t="135011" x="5648325" y="5422900"/>
          <p14:tracePt t="135027" x="5651500" y="5422900"/>
          <p14:tracePt t="135061" x="5673725" y="5422900"/>
          <p14:tracePt t="135078" x="5676900" y="5422900"/>
          <p14:tracePt t="135824" x="5702300" y="5432425"/>
          <p14:tracePt t="135832" x="5753100" y="5457825"/>
          <p14:tracePt t="135844" x="5791200" y="5483225"/>
          <p14:tracePt t="135861" x="5969000" y="5588000"/>
          <p14:tracePt t="135877" x="6124575" y="5651500"/>
          <p14:tracePt t="135894" x="6248400" y="5724525"/>
          <p14:tracePt t="135898" x="6311900" y="5768975"/>
          <p14:tracePt t="135911" x="6445250" y="5842000"/>
          <p14:tracePt t="135944" x="6696075" y="6000750"/>
          <p14:tracePt t="135977" x="6886575" y="6127750"/>
          <p14:tracePt t="135995" x="6994525" y="6172200"/>
          <p14:tracePt t="136011" x="7048500" y="6194425"/>
          <p14:tracePt t="136027" x="7086600" y="6207125"/>
          <p14:tracePt t="136044" x="7115175" y="6213475"/>
          <p14:tracePt t="136061" x="7137400" y="6213475"/>
          <p14:tracePt t="136077" x="7146925" y="6213475"/>
          <p14:tracePt t="136093" x="7162800" y="6213475"/>
          <p14:tracePt t="136110" x="7181850" y="6213475"/>
          <p14:tracePt t="136127" x="7197725" y="6203950"/>
          <p14:tracePt t="136144" x="7226300" y="6194425"/>
          <p14:tracePt t="136161" x="7261225" y="6169025"/>
          <p14:tracePt t="136178" x="7305675" y="6162675"/>
          <p14:tracePt t="136195" x="7337425" y="6162675"/>
          <p14:tracePt t="136211" x="7369175" y="6162675"/>
          <p14:tracePt t="136227" x="7378700" y="6162675"/>
          <p14:tracePt t="136243" x="7394575" y="6162675"/>
          <p14:tracePt t="136260" x="7404100" y="6162675"/>
          <p14:tracePt t="136277" x="7413625" y="6159500"/>
          <p14:tracePt t="136295" x="7419975" y="6143625"/>
          <p14:tracePt t="136310" x="7419975" y="6127750"/>
          <p14:tracePt t="136327" x="7419975" y="6118225"/>
          <p14:tracePt t="136344" x="7419975" y="6108700"/>
          <p14:tracePt t="136360" x="7410450" y="6089650"/>
          <p14:tracePt t="136377" x="7400925" y="6067425"/>
          <p14:tracePt t="136394" x="7369175" y="6042025"/>
          <p14:tracePt t="136411" x="7331075" y="6003925"/>
          <p14:tracePt t="136427" x="7302500" y="5984875"/>
          <p14:tracePt t="136445" x="7251700" y="5953125"/>
          <p14:tracePt t="136461" x="7213600" y="5934075"/>
          <p14:tracePt t="136477" x="7137400" y="5905500"/>
          <p14:tracePt t="136494" x="6997700" y="5848350"/>
          <p14:tracePt t="136510" x="6911975" y="5822950"/>
          <p14:tracePt t="136527" x="6848475" y="5800725"/>
          <p14:tracePt t="136543" x="6791325" y="5781675"/>
          <p14:tracePt t="136560" x="6750050" y="5762625"/>
          <p14:tracePt t="136576" x="6718300" y="5749925"/>
          <p14:tracePt t="136594" x="6683375" y="5727700"/>
          <p14:tracePt t="136610" x="6654800" y="5715000"/>
          <p14:tracePt t="136627" x="6635750" y="5708650"/>
          <p14:tracePt t="136645" x="6616700" y="5708650"/>
          <p14:tracePt t="136660" x="6607175" y="5708650"/>
          <p14:tracePt t="136696" x="6610350" y="5702300"/>
          <p14:tracePt t="136711" x="6635750" y="5692775"/>
          <p14:tracePt t="136728" x="6661150" y="5673725"/>
          <p14:tracePt t="136745" x="6702425" y="5654675"/>
          <p14:tracePt t="136760" x="6727825" y="5645150"/>
          <p14:tracePt t="136776" x="6756400" y="5632450"/>
          <p14:tracePt t="136794" x="6791325" y="5626100"/>
          <p14:tracePt t="136810" x="6807200" y="5626100"/>
          <p14:tracePt t="136827" x="6823075" y="5626100"/>
          <p14:tracePt t="136844" x="6835775" y="5626100"/>
          <p14:tracePt t="136861" x="6845300" y="5626100"/>
          <p14:tracePt t="136877" x="6861175" y="5626100"/>
          <p14:tracePt t="136894" x="6877050" y="5626100"/>
          <p14:tracePt t="136910" x="6886575" y="5626100"/>
          <p14:tracePt t="136927" x="6896100" y="5626100"/>
          <p14:tracePt t="136944" x="6915150" y="5610225"/>
          <p14:tracePt t="136960" x="6924675" y="5600700"/>
          <p14:tracePt t="136977" x="6937375" y="5597525"/>
          <p14:tracePt t="136995" x="6956425" y="5591175"/>
          <p14:tracePt t="137011" x="6965950" y="5591175"/>
          <p14:tracePt t="137027" x="6975475" y="5591175"/>
          <p14:tracePt t="137043" x="6985000" y="5591175"/>
          <p14:tracePt t="137060" x="6991350" y="5581650"/>
          <p14:tracePt t="137077" x="7007225" y="5575300"/>
          <p14:tracePt t="137094" x="7019925" y="5572125"/>
          <p14:tracePt t="137111" x="7029450" y="5565775"/>
          <p14:tracePt t="137128" x="7058025" y="5559425"/>
          <p14:tracePt t="137145" x="7092950" y="5559425"/>
          <p14:tracePt t="137161" x="7121525" y="5559425"/>
          <p14:tracePt t="137177" x="7131050" y="5559425"/>
          <p14:tracePt t="137194" x="7156450" y="5562600"/>
          <p14:tracePt t="137210" x="7188200" y="5575300"/>
          <p14:tracePt t="137227" x="7210425" y="5594350"/>
          <p14:tracePt t="137243" x="7254875" y="5610225"/>
          <p14:tracePt t="137260" x="7277100" y="5622925"/>
          <p14:tracePt t="137276" x="7308850" y="5635625"/>
          <p14:tracePt t="137293" x="7327900" y="5651500"/>
          <p14:tracePt t="137310" x="7343775" y="5661025"/>
          <p14:tracePt t="137326" x="7359650" y="5670550"/>
          <p14:tracePt t="137343" x="7388225" y="5692775"/>
          <p14:tracePt t="137360" x="7419975" y="5705475"/>
          <p14:tracePt t="137377" x="7464425" y="5730875"/>
          <p14:tracePt t="137394" x="7515225" y="5775325"/>
          <p14:tracePt t="137410" x="7546975" y="5794375"/>
          <p14:tracePt t="137427" x="7572375" y="5807075"/>
          <p14:tracePt t="137444" x="7594600" y="5829300"/>
          <p14:tracePt t="137460" x="7610475" y="5838825"/>
          <p14:tracePt t="137476" x="7620000" y="5848350"/>
          <p14:tracePt t="137493" x="7639050" y="5870575"/>
          <p14:tracePt t="137510" x="7648575" y="5880100"/>
          <p14:tracePt t="137527" x="7658100" y="5889625"/>
          <p14:tracePt t="137543" x="7673975" y="5905500"/>
          <p14:tracePt t="137561" x="7677150" y="5918200"/>
          <p14:tracePt t="137578" x="7677150" y="5930900"/>
          <p14:tracePt t="137594" x="7677150" y="5940425"/>
          <p14:tracePt t="137610" x="7677150" y="5949950"/>
          <p14:tracePt t="137627" x="7689850" y="5959475"/>
          <p14:tracePt t="137643" x="7693025" y="5978525"/>
          <p14:tracePt t="137660" x="7693025" y="5988050"/>
          <p14:tracePt t="137677" x="7699375" y="5997575"/>
          <p14:tracePt t="137694" x="7699375" y="6019800"/>
          <p14:tracePt t="137711" x="7699375" y="6029325"/>
          <p14:tracePt t="137727" x="7699375" y="6038850"/>
          <p14:tracePt t="137744" x="7699375" y="6051550"/>
          <p14:tracePt t="137760" x="7699375" y="6067425"/>
          <p14:tracePt t="137777" x="7699375" y="6076950"/>
          <p14:tracePt t="137793" x="7699375" y="6092825"/>
          <p14:tracePt t="137810" x="7699375" y="6102350"/>
          <p14:tracePt t="137827" x="7699375" y="6118225"/>
          <p14:tracePt t="137843" x="7699375" y="6127750"/>
          <p14:tracePt t="137861" x="7699375" y="6130925"/>
          <p14:tracePt t="137877" x="7699375" y="6137275"/>
          <p14:tracePt t="137894" x="7699375" y="6143625"/>
          <p14:tracePt t="137910" x="7699375" y="6146800"/>
          <p14:tracePt t="137927" x="7699375" y="6156325"/>
          <p14:tracePt t="137943" x="7680325" y="6178550"/>
          <p14:tracePt t="137960" x="7670800" y="6188075"/>
          <p14:tracePt t="137977" x="7661275" y="6197600"/>
          <p14:tracePt t="137993" x="7645400" y="6216650"/>
          <p14:tracePt t="138010" x="7629525" y="6229350"/>
          <p14:tracePt t="138027" x="7620000" y="6238875"/>
          <p14:tracePt t="138044" x="7607300" y="6251575"/>
          <p14:tracePt t="138060" x="7597775" y="6267450"/>
          <p14:tracePt t="138077" x="7581900" y="6276975"/>
          <p14:tracePt t="138093" x="7572375" y="6283325"/>
          <p14:tracePt t="138110" x="7559675" y="6286500"/>
          <p14:tracePt t="138129" x="7546975" y="6299200"/>
          <p14:tracePt t="138144" x="7531100" y="6302375"/>
          <p14:tracePt t="138160" x="7521575" y="6308725"/>
          <p14:tracePt t="138177" x="7512050" y="6311900"/>
          <p14:tracePt t="138194" x="7496175" y="6311900"/>
          <p14:tracePt t="138210" x="7483475" y="6311900"/>
          <p14:tracePt t="138227" x="7470775" y="6311900"/>
          <p14:tracePt t="138243" x="7458075" y="6311900"/>
          <p14:tracePt t="138260" x="7442200" y="6311900"/>
          <p14:tracePt t="138276" x="7413625" y="6311900"/>
          <p14:tracePt t="138293" x="7388225" y="6311900"/>
          <p14:tracePt t="138310" x="7356475" y="6311900"/>
          <p14:tracePt t="138328" x="7334250" y="6308725"/>
          <p14:tracePt t="138343" x="7292975" y="6292850"/>
          <p14:tracePt t="138360" x="7267575" y="6280150"/>
          <p14:tracePt t="138377" x="7239000" y="6267450"/>
          <p14:tracePt t="138393" x="7194550" y="6242050"/>
          <p14:tracePt t="138410" x="7172325" y="6232525"/>
          <p14:tracePt t="138428" x="7131050" y="6207125"/>
          <p14:tracePt t="138444" x="7105650" y="6181725"/>
          <p14:tracePt t="138461" x="7089775" y="6172200"/>
          <p14:tracePt t="138464" x="7070725" y="6165850"/>
          <p14:tracePt t="138476" x="7067550" y="6162675"/>
          <p14:tracePt t="138493" x="7032625" y="6130925"/>
          <p14:tracePt t="138510" x="7000875" y="6111875"/>
          <p14:tracePt t="138528" x="6956425" y="6080125"/>
          <p14:tracePt t="138544" x="6940550" y="6057900"/>
          <p14:tracePt t="138560" x="6931025" y="6048375"/>
          <p14:tracePt t="138578" x="6915150" y="6032500"/>
          <p14:tracePt t="138594" x="6899275" y="6016625"/>
          <p14:tracePt t="138610" x="6889750" y="6007100"/>
          <p14:tracePt t="138627" x="6873875" y="5991225"/>
          <p14:tracePt t="138644" x="6873875" y="5981700"/>
          <p14:tracePt t="138743" x="6870700" y="5981700"/>
          <p14:tracePt t="140412" x="6877050" y="5981700"/>
          <p14:tracePt t="142025" x="6924675" y="5969000"/>
          <p14:tracePt t="142032" x="7004050" y="5949950"/>
          <p14:tracePt t="142043" x="7099300" y="5930900"/>
          <p14:tracePt t="142061" x="7439025" y="5873750"/>
          <p14:tracePt t="142077" x="7654925" y="5845175"/>
          <p14:tracePt t="142094" x="7874000" y="5797550"/>
          <p14:tracePt t="142110" x="8191500" y="5740400"/>
          <p14:tracePt t="142143" x="8496300" y="5657850"/>
          <p14:tracePt t="142177" x="8709025" y="5597525"/>
          <p14:tracePt t="142195" x="8772525" y="5568950"/>
          <p14:tracePt t="142210" x="8797925" y="5553075"/>
          <p14:tracePt t="142227" x="8826500" y="5534025"/>
          <p14:tracePt t="142243" x="8845550" y="5508625"/>
          <p14:tracePt t="142260" x="8864600" y="5461000"/>
          <p14:tracePt t="142277" x="8864600" y="5432425"/>
          <p14:tracePt t="142293" x="8861425" y="5407025"/>
          <p14:tracePt t="142309" x="8836025" y="5365750"/>
          <p14:tracePt t="142326" x="8807450" y="5353050"/>
          <p14:tracePt t="142343" x="8775700" y="5340350"/>
          <p14:tracePt t="142360" x="8651875" y="5295900"/>
          <p14:tracePt t="142376" x="8566150" y="5270500"/>
          <p14:tracePt t="142393" x="8458200" y="5254625"/>
          <p14:tracePt t="142410" x="8235950" y="5229225"/>
          <p14:tracePt t="142426" x="8105775" y="5203825"/>
          <p14:tracePt t="142443" x="7956550" y="5184775"/>
          <p14:tracePt t="142459" x="7670800" y="5165725"/>
          <p14:tracePt t="142476" x="7477125" y="5165725"/>
          <p14:tracePt t="142493" x="7270750" y="5165725"/>
          <p14:tracePt t="142509" x="6997700" y="5172075"/>
          <p14:tracePt t="142528" x="6835775" y="5191125"/>
          <p14:tracePt t="142530" x="6753225" y="5197475"/>
          <p14:tracePt t="142543" x="6683375" y="5207000"/>
          <p14:tracePt t="142559" x="6527800" y="5241925"/>
          <p14:tracePt t="142576" x="6442075" y="5264150"/>
          <p14:tracePt t="142593" x="6378575" y="5280025"/>
          <p14:tracePt t="142610" x="6321425" y="5302250"/>
          <p14:tracePt t="142627" x="6296025" y="5314950"/>
          <p14:tracePt t="142643" x="6273800" y="5327650"/>
          <p14:tracePt t="142660" x="6257925" y="5340350"/>
          <p14:tracePt t="142677" x="6248400" y="5356225"/>
          <p14:tracePt t="142693" x="6248400" y="5365750"/>
          <p14:tracePt t="142710" x="6251575" y="5381625"/>
          <p14:tracePt t="142727" x="6264275" y="5387975"/>
          <p14:tracePt t="142744" x="6321425" y="5384800"/>
          <p14:tracePt t="142760" x="6369050" y="5356225"/>
          <p14:tracePt t="142777" x="6419850" y="5305425"/>
          <p14:tracePt t="142794" x="6524625" y="5200650"/>
          <p14:tracePt t="142810" x="6607175" y="5124450"/>
          <p14:tracePt t="142826" x="6692900" y="5051425"/>
          <p14:tracePt t="142843" x="6775450" y="4975225"/>
          <p14:tracePt t="142860" x="6905625" y="4829175"/>
          <p14:tracePt t="142876" x="7010400" y="4730750"/>
          <p14:tracePt t="142893" x="7137400" y="4632325"/>
          <p14:tracePt t="142909" x="7318375" y="4457700"/>
          <p14:tracePt t="142927" x="7458075" y="4337050"/>
          <p14:tracePt t="142943" x="7585075" y="4238625"/>
          <p14:tracePt t="142960" x="7727950" y="4146550"/>
          <p14:tracePt t="142976" x="7797800" y="4092575"/>
          <p14:tracePt t="142994" x="7880350" y="4016375"/>
          <p14:tracePt t="143010" x="7918450" y="3978275"/>
          <p14:tracePt t="143027" x="7969250" y="3933825"/>
          <p14:tracePt t="143044" x="8013700" y="3889375"/>
          <p14:tracePt t="143060" x="8039100" y="3867150"/>
          <p14:tracePt t="143076" x="8051800" y="3835400"/>
          <p14:tracePt t="143092" x="8067675" y="3810000"/>
          <p14:tracePt t="143110" x="8080375" y="3768725"/>
          <p14:tracePt t="143126" x="8080375" y="3752850"/>
          <p14:tracePt t="143144" x="8080375" y="3705225"/>
          <p14:tracePt t="143160" x="8077200" y="3670300"/>
          <p14:tracePt t="143177" x="8070850" y="3625850"/>
          <p14:tracePt t="143194" x="8045450" y="3559175"/>
          <p14:tracePt t="143210" x="8032750" y="3505200"/>
          <p14:tracePt t="143226" x="8007350" y="3432175"/>
          <p14:tracePt t="143244" x="7947025" y="3238500"/>
          <p14:tracePt t="143260" x="7915275" y="3140075"/>
          <p14:tracePt t="143277" x="7874000" y="3051175"/>
          <p14:tracePt t="143294" x="7848600" y="2895600"/>
          <p14:tracePt t="143310" x="7835900" y="2819400"/>
          <p14:tracePt t="143327" x="7813675" y="2762250"/>
          <p14:tracePt t="143343" x="7800975" y="2708275"/>
          <p14:tracePt t="143360" x="7788275" y="2682875"/>
          <p14:tracePt t="143376" x="7788275" y="2673350"/>
          <p14:tracePt t="143393" x="7772400" y="2647950"/>
          <p14:tracePt t="143410" x="7753350" y="2622550"/>
          <p14:tracePt t="143427" x="7743825" y="2593975"/>
          <p14:tracePt t="143444" x="7718425" y="2536825"/>
          <p14:tracePt t="143460" x="7699375" y="2505075"/>
          <p14:tracePt t="143477" x="7686675" y="2473325"/>
          <p14:tracePt t="143493" x="7670800" y="2460625"/>
          <p14:tracePt t="143510" x="7667625" y="2454275"/>
          <p14:tracePt t="143595" x="7661275" y="2454275"/>
          <p14:tracePt t="143616" x="7658100" y="2454275"/>
          <p14:tracePt t="143623" x="7648575" y="2454275"/>
          <p14:tracePt t="143630" x="7648575" y="2457450"/>
          <p14:tracePt t="143643" x="7635875" y="2466975"/>
          <p14:tracePt t="143659" x="7626350" y="2476500"/>
          <p14:tracePt t="143676" x="7616825" y="2492375"/>
          <p14:tracePt t="143693" x="7597775" y="2511425"/>
          <p14:tracePt t="143710" x="7585075" y="2527300"/>
          <p14:tracePt t="143727" x="7575550" y="2543175"/>
          <p14:tracePt t="143744" x="7559675" y="2565400"/>
          <p14:tracePt t="143760" x="7543800" y="2581275"/>
          <p14:tracePt t="143776" x="7534275" y="2603500"/>
          <p14:tracePt t="143793" x="7515225" y="2632075"/>
          <p14:tracePt t="143809" x="7505700" y="2647950"/>
          <p14:tracePt t="143826" x="7489825" y="2657475"/>
          <p14:tracePt t="143843" x="7477125" y="2673350"/>
          <p14:tracePt t="143859" x="7467600" y="2682875"/>
          <p14:tracePt t="143877" x="7454900" y="2698750"/>
          <p14:tracePt t="143893" x="7435850" y="2708275"/>
          <p14:tracePt t="143910" x="7429500" y="2708275"/>
          <p14:tracePt t="143926" x="7419975" y="2708275"/>
          <p14:tracePt t="143942" x="7407275" y="2708275"/>
          <p14:tracePt t="143959" x="7407275" y="2692400"/>
          <p14:tracePt t="143977" x="7407275" y="2682875"/>
          <p14:tracePt t="143993" x="7407275" y="2647950"/>
          <p14:tracePt t="144010" x="7419975" y="2619375"/>
          <p14:tracePt t="144027" x="7445375" y="2593975"/>
          <p14:tracePt t="144043" x="7489825" y="2543175"/>
          <p14:tracePt t="144060" x="7521575" y="2511425"/>
          <p14:tracePt t="144076" x="7546975" y="2486025"/>
          <p14:tracePt t="144092" x="7569200" y="2463800"/>
          <p14:tracePt t="144109" x="7585075" y="2447925"/>
          <p14:tracePt t="144127" x="7594600" y="2438400"/>
          <p14:tracePt t="144143" x="7594600" y="2435225"/>
          <p14:tracePt t="144222" x="7591425" y="2435225"/>
          <p14:tracePt t="144229" x="7588250" y="2435225"/>
          <p14:tracePt t="144243" x="7572375" y="2435225"/>
          <p14:tracePt t="144259" x="7550150" y="2435225"/>
          <p14:tracePt t="144277" x="7489825" y="2435225"/>
          <p14:tracePt t="144293" x="7350125" y="2435225"/>
          <p14:tracePt t="144310" x="7210425" y="2447925"/>
          <p14:tracePt t="144326" x="7013575" y="2486025"/>
          <p14:tracePt t="144342" x="6756400" y="2540000"/>
          <p14:tracePt t="144359" x="6569075" y="2587625"/>
          <p14:tracePt t="144376" x="6419850" y="2613025"/>
          <p14:tracePt t="144393" x="6238875" y="2647950"/>
          <p14:tracePt t="144409" x="6130925" y="2692400"/>
          <p14:tracePt t="144427" x="6042025" y="2724150"/>
          <p14:tracePt t="144444" x="5924550" y="2778125"/>
          <p14:tracePt t="144460" x="5857875" y="2806700"/>
          <p14:tracePt t="144476" x="5788025" y="2844800"/>
          <p14:tracePt t="144492" x="5715000" y="2886075"/>
          <p14:tracePt t="144509" x="5683250" y="2911475"/>
          <p14:tracePt t="144528" x="5645150" y="2930525"/>
          <p14:tracePt t="144543" x="5635625" y="2940050"/>
          <p14:tracePt t="144560" x="5626100" y="2955925"/>
          <p14:tracePt t="144577" x="5610225" y="2959100"/>
          <p14:tracePt t="144614" x="5619750" y="2959100"/>
          <p14:tracePt t="144626" x="5622925" y="2959100"/>
          <p14:tracePt t="144642" x="5638800" y="2943225"/>
          <p14:tracePt t="144659" x="5648325" y="2933700"/>
          <p14:tracePt t="144677" x="5657850" y="2924175"/>
          <p14:tracePt t="144693" x="5680075" y="2908300"/>
          <p14:tracePt t="144710" x="5689600" y="2879725"/>
          <p14:tracePt t="144727" x="5702300" y="2854325"/>
          <p14:tracePt t="144743" x="5702300" y="2816225"/>
          <p14:tracePt t="144760" x="5692775" y="2790825"/>
          <p14:tracePt t="144776" x="5670550" y="2765425"/>
          <p14:tracePt t="144792" x="5603875" y="2733675"/>
          <p14:tracePt t="144809" x="5546725" y="2705100"/>
          <p14:tracePt t="144827" x="5502275" y="2692400"/>
          <p14:tracePt t="144843" x="5448300" y="2679700"/>
          <p14:tracePt t="144860" x="5426075" y="2679700"/>
          <p14:tracePt t="144876" x="5416550" y="2679700"/>
          <p14:tracePt t="144893" x="5394325" y="2679700"/>
          <p14:tracePt t="144909" x="5394325" y="2682875"/>
          <p14:tracePt t="144926" x="5397500" y="2692400"/>
          <p14:tracePt t="144943" x="5511800" y="2720975"/>
          <p14:tracePt t="144960" x="5695950" y="2740025"/>
          <p14:tracePt t="144977" x="5949950" y="2765425"/>
          <p14:tracePt t="144993" x="6130925" y="2765425"/>
          <p14:tracePt t="145010" x="6245225" y="2765425"/>
          <p14:tracePt t="145027" x="6365875" y="2762250"/>
          <p14:tracePt t="145043" x="6403975" y="2749550"/>
          <p14:tracePt t="145059" x="6419850" y="2736850"/>
          <p14:tracePt t="145077" x="6429375" y="2717800"/>
          <p14:tracePt t="145093" x="6423025" y="2701925"/>
          <p14:tracePt t="145110" x="6403975" y="2676525"/>
          <p14:tracePt t="145127" x="6334125" y="2622550"/>
          <p14:tracePt t="145143" x="6245225" y="2574925"/>
          <p14:tracePt t="145159" x="6156325" y="2540000"/>
          <p14:tracePt t="145176" x="6067425" y="2508250"/>
          <p14:tracePt t="145192" x="5949950" y="2501900"/>
          <p14:tracePt t="145209" x="5889625" y="2505075"/>
          <p14:tracePt t="145227" x="5826125" y="2530475"/>
          <p14:tracePt t="145243" x="5784850" y="2555875"/>
          <p14:tracePt t="145260" x="5756275" y="2581275"/>
          <p14:tracePt t="145277" x="5718175" y="2613025"/>
          <p14:tracePt t="145293" x="5702300" y="2622550"/>
          <p14:tracePt t="145309" x="5692775" y="2644775"/>
          <p14:tracePt t="145326" x="5683250" y="2660650"/>
          <p14:tracePt t="145342" x="5686425" y="2701925"/>
          <p14:tracePt t="145359" x="5724525" y="2733675"/>
          <p14:tracePt t="145377" x="5829300" y="2819400"/>
          <p14:tracePt t="145393" x="5908675" y="2876550"/>
          <p14:tracePt t="145410" x="5978525" y="2914650"/>
          <p14:tracePt t="145426" x="6127750" y="2971800"/>
          <p14:tracePt t="145443" x="6235700" y="2997200"/>
          <p14:tracePt t="145459" x="6334125" y="3022600"/>
          <p14:tracePt t="145476" x="6477000" y="3044825"/>
          <p14:tracePt t="145492" x="6562725" y="3060700"/>
          <p14:tracePt t="145510" x="6635750" y="3067050"/>
          <p14:tracePt t="145527" x="6705600" y="3067050"/>
          <p14:tracePt t="145543" x="6734175" y="3073400"/>
          <p14:tracePt t="145560" x="6756400" y="3073400"/>
          <p14:tracePt t="145576" x="6804025" y="3073400"/>
          <p14:tracePt t="145592" x="6842125" y="3073400"/>
          <p14:tracePt t="145609" x="6886575" y="3073400"/>
          <p14:tracePt t="145627" x="6962775" y="3073400"/>
          <p14:tracePt t="145643" x="7007225" y="3073400"/>
          <p14:tracePt t="145660" x="7058025" y="3073400"/>
          <p14:tracePt t="145677" x="7127875" y="3073400"/>
          <p14:tracePt t="145693" x="7188200" y="3073400"/>
          <p14:tracePt t="145709" x="7239000" y="3073400"/>
          <p14:tracePt t="145726" x="7302500" y="3073400"/>
          <p14:tracePt t="145743" x="7324725" y="3073400"/>
          <p14:tracePt t="145759" x="7334250" y="3073400"/>
          <p14:tracePt t="145777" x="7353300" y="3073400"/>
          <p14:tracePt t="145793" x="7362825" y="3082925"/>
          <p14:tracePt t="145810" x="7372350" y="3089275"/>
          <p14:tracePt t="145827" x="7372350" y="3098800"/>
          <p14:tracePt t="145843" x="7372350" y="3105150"/>
          <p14:tracePt t="145860" x="7372350" y="3114675"/>
          <p14:tracePt t="145876" x="7372350" y="3133725"/>
          <p14:tracePt t="145893" x="7372350" y="3143250"/>
          <p14:tracePt t="145909" x="7372350" y="3152775"/>
          <p14:tracePt t="145926" x="7378700" y="3159125"/>
          <p14:tracePt t="145984" x="7381875" y="3159125"/>
          <p14:tracePt t="145990" x="7388225" y="3159125"/>
          <p14:tracePt t="145998" x="7397750" y="3159125"/>
          <p14:tracePt t="146009" x="7404100" y="3159125"/>
          <p14:tracePt t="146026" x="7416800" y="3152775"/>
          <p14:tracePt t="146042" x="7426325" y="3143250"/>
          <p14:tracePt t="146059" x="7439025" y="3127375"/>
          <p14:tracePt t="146076" x="7458075" y="3111500"/>
          <p14:tracePt t="146093" x="7470775" y="3101975"/>
          <p14:tracePt t="146110" x="7473950" y="3092450"/>
          <p14:tracePt t="146126" x="7483475" y="3070225"/>
          <p14:tracePt t="146143" x="7489825" y="3060700"/>
          <p14:tracePt t="146160" x="7499350" y="3051175"/>
          <p14:tracePt t="146176" x="7505700" y="3041650"/>
          <p14:tracePt t="146192" x="7508875" y="3035300"/>
          <p14:tracePt t="146210" x="7518400" y="3025775"/>
          <p14:tracePt t="146226" x="7534275" y="3025775"/>
          <p14:tracePt t="146243" x="7550150" y="3019425"/>
          <p14:tracePt t="146259" x="7559675" y="3009900"/>
          <p14:tracePt t="146276" x="7572375" y="3006725"/>
          <p14:tracePt t="146293" x="7585075" y="2997200"/>
          <p14:tracePt t="146309" x="7597775" y="2990850"/>
          <p14:tracePt t="146326" x="7620000" y="2984500"/>
          <p14:tracePt t="146342" x="7642225" y="2984500"/>
          <p14:tracePt t="146359" x="7664450" y="2984500"/>
          <p14:tracePt t="146376" x="7712075" y="2984500"/>
          <p14:tracePt t="146393" x="7740650" y="2984500"/>
          <p14:tracePt t="146409" x="7775575" y="2987675"/>
          <p14:tracePt t="146426" x="7832725" y="3000375"/>
          <p14:tracePt t="146442" x="7870825" y="3006725"/>
          <p14:tracePt t="146459" x="7908925" y="3019425"/>
          <p14:tracePt t="146476" x="7940675" y="3025775"/>
          <p14:tracePt t="146493" x="7959725" y="3032125"/>
          <p14:tracePt t="146511" x="7972425" y="3041650"/>
          <p14:tracePt t="146527" x="7978775" y="3041650"/>
          <p14:tracePt t="146543" x="7978775" y="3048000"/>
          <p14:tracePt t="146560" x="7978775" y="3051175"/>
          <p14:tracePt t="146576" x="7978775" y="3067050"/>
          <p14:tracePt t="146593" x="7978775" y="3070225"/>
          <p14:tracePt t="146610" x="7978775" y="3082925"/>
          <p14:tracePt t="146626" x="7978775" y="3101975"/>
          <p14:tracePt t="146643" x="7978775" y="3105150"/>
          <p14:tracePt t="146661" x="7978775" y="3117850"/>
          <p14:tracePt t="146676" x="7978775" y="3130550"/>
          <p14:tracePt t="146693" x="7978775" y="3146425"/>
          <p14:tracePt t="146710" x="7981950" y="3155950"/>
          <p14:tracePt t="146726" x="8004175" y="3184525"/>
          <p14:tracePt t="146742" x="8023225" y="3222625"/>
          <p14:tracePt t="146760" x="8051800" y="3267075"/>
          <p14:tracePt t="146776" x="8121650" y="3340100"/>
          <p14:tracePt t="146793" x="8153400" y="3365500"/>
          <p14:tracePt t="146810" x="8172450" y="3387725"/>
          <p14:tracePt t="146826" x="8191500" y="3432175"/>
          <p14:tracePt t="146842" x="8204200" y="3460750"/>
          <p14:tracePt t="146860" x="8204200" y="3482975"/>
          <p14:tracePt t="146876" x="8204200" y="3524250"/>
          <p14:tracePt t="146893" x="8204200" y="3533775"/>
          <p14:tracePt t="146911" x="8204200" y="3549650"/>
          <p14:tracePt t="146926" x="8204200" y="3559175"/>
          <p14:tracePt t="146943" x="8204200" y="3575050"/>
          <p14:tracePt t="146959" x="8204200" y="3584575"/>
          <p14:tracePt t="146976" x="8204200" y="3597275"/>
          <p14:tracePt t="146992" x="8191500" y="3606800"/>
          <p14:tracePt t="147010" x="8175625" y="3629025"/>
          <p14:tracePt t="147026" x="8166100" y="3638550"/>
          <p14:tracePt t="147043" x="8156575" y="3648075"/>
          <p14:tracePt t="147060" x="8134350" y="3657600"/>
          <p14:tracePt t="147076" x="8124825" y="3673475"/>
          <p14:tracePt t="147093" x="8102600" y="3679825"/>
          <p14:tracePt t="147110" x="8054975" y="3698875"/>
          <p14:tracePt t="147126" x="8010525" y="3705225"/>
          <p14:tracePt t="147143" x="7947025" y="3711575"/>
          <p14:tracePt t="147160" x="7867650" y="3736975"/>
          <p14:tracePt t="147176" x="7804150" y="3752850"/>
          <p14:tracePt t="147193" x="7740650" y="3765550"/>
          <p14:tracePt t="147210" x="7648575" y="3781425"/>
          <p14:tracePt t="147226" x="7588250" y="3787775"/>
          <p14:tracePt t="147242" x="7543800" y="3787775"/>
          <p14:tracePt t="147260" x="7505700" y="3787775"/>
          <p14:tracePt t="147276" x="7473950" y="3800475"/>
          <p14:tracePt t="147293" x="7451725" y="3803650"/>
          <p14:tracePt t="147310" x="7410450" y="3810000"/>
          <p14:tracePt t="147326" x="7388225" y="3810000"/>
          <p14:tracePt t="147343" x="7372350" y="3816350"/>
          <p14:tracePt t="147359" x="7356475" y="3816350"/>
          <p14:tracePt t="147376" x="7346950" y="3816350"/>
          <p14:tracePt t="147393" x="7337425" y="3816350"/>
          <p14:tracePt t="147409" x="7318375" y="3816350"/>
          <p14:tracePt t="147426" x="7308850" y="3816350"/>
          <p14:tracePt t="147443" x="7299325" y="3816350"/>
          <p14:tracePt t="147460" x="7277100" y="3816350"/>
          <p14:tracePt t="147476" x="7267575" y="3810000"/>
          <p14:tracePt t="147493" x="7258050" y="3803650"/>
          <p14:tracePt t="147510" x="7248525" y="3790950"/>
          <p14:tracePt t="147525" x="7245350" y="3781425"/>
          <p14:tracePt t="147543" x="7229475" y="3768725"/>
          <p14:tracePt t="147560" x="7216775" y="3743325"/>
          <p14:tracePt t="147575" x="7207250" y="3721100"/>
          <p14:tracePt t="147593" x="7194550" y="3695700"/>
          <p14:tracePt t="147610" x="7169150" y="3660775"/>
          <p14:tracePt t="147626" x="7165975" y="3651250"/>
          <p14:tracePt t="147643" x="7165975" y="3641725"/>
          <p14:tracePt t="147660" x="7165975" y="3613150"/>
          <p14:tracePt t="147675" x="7165975" y="3594100"/>
          <p14:tracePt t="147692" x="7159625" y="3562350"/>
          <p14:tracePt t="147710" x="7153275" y="3508375"/>
          <p14:tracePt t="147726" x="7153275" y="3476625"/>
          <p14:tracePt t="147743" x="7153275" y="3441700"/>
          <p14:tracePt t="147760" x="7153275" y="3378200"/>
          <p14:tracePt t="147776" x="7153275" y="3355975"/>
          <p14:tracePt t="147792" x="7153275" y="3327400"/>
          <p14:tracePt t="147809" x="7153275" y="3286125"/>
          <p14:tracePt t="147826" x="7153275" y="3251200"/>
          <p14:tracePt t="147843" x="7153275" y="3222625"/>
          <p14:tracePt t="147860" x="7153275" y="3181350"/>
          <p14:tracePt t="147876" x="7153275" y="3152775"/>
          <p14:tracePt t="147893" x="7153275" y="3130550"/>
          <p14:tracePt t="147910" x="7153275" y="3114675"/>
          <p14:tracePt t="147926" x="7153275" y="3095625"/>
          <p14:tracePt t="147942" x="7156450" y="3086100"/>
          <p14:tracePt t="147959" x="7175500" y="3063875"/>
          <p14:tracePt t="147976" x="7188200" y="3032125"/>
          <p14:tracePt t="147993" x="7200900" y="3009900"/>
          <p14:tracePt t="148010" x="7235825" y="2971800"/>
          <p14:tracePt t="148026" x="7261225" y="2955925"/>
          <p14:tracePt t="148043" x="7299325" y="2943225"/>
          <p14:tracePt t="148059" x="7340600" y="2917825"/>
          <p14:tracePt t="148075" x="7378700" y="2905125"/>
          <p14:tracePt t="148092" x="7410450" y="2892425"/>
          <p14:tracePt t="148110" x="7467600" y="2873375"/>
          <p14:tracePt t="148126" x="7505700" y="2854325"/>
          <p14:tracePt t="148143" x="7537450" y="2844800"/>
          <p14:tracePt t="148160" x="7585075" y="2825750"/>
          <p14:tracePt t="148176" x="7623175" y="2825750"/>
          <p14:tracePt t="148193" x="7645400" y="2825750"/>
          <p14:tracePt t="148209" x="7683500" y="2825750"/>
          <p14:tracePt t="148225" x="7693025" y="2825750"/>
          <p14:tracePt t="148242" x="7702550" y="2825750"/>
          <p14:tracePt t="148259" x="7724775" y="2825750"/>
          <p14:tracePt t="148276" x="7734300" y="2825750"/>
          <p14:tracePt t="148293" x="7737475" y="2825750"/>
          <p14:tracePt t="150630" x="7712075" y="2825750"/>
          <p14:tracePt t="150636" x="7664450" y="2828925"/>
          <p14:tracePt t="150643" x="7626350" y="2838450"/>
          <p14:tracePt t="150659" x="7553325" y="2851150"/>
          <p14:tracePt t="150676" x="7496175" y="2867025"/>
          <p14:tracePt t="150693" x="7432675" y="2898775"/>
          <p14:tracePt t="150709" x="7375525" y="2924175"/>
          <p14:tracePt t="150742" x="7277100" y="2997200"/>
          <p14:tracePt t="150776" x="7207250" y="3095625"/>
          <p14:tracePt t="150793" x="7156450" y="3194050"/>
          <p14:tracePt t="150809" x="7127875" y="3260725"/>
          <p14:tracePt t="150827" x="7089775" y="3327400"/>
          <p14:tracePt t="150842" x="7058025" y="3432175"/>
          <p14:tracePt t="150859" x="7035800" y="3495675"/>
          <p14:tracePt t="150875" x="7000875" y="3556000"/>
          <p14:tracePt t="150892" x="6956425" y="3597275"/>
          <p14:tracePt t="150908" x="6924675" y="3632200"/>
          <p14:tracePt t="150926" x="6867525" y="3657600"/>
          <p14:tracePt t="150943" x="6775450" y="3695700"/>
          <p14:tracePt t="150959" x="6702425" y="3702050"/>
          <p14:tracePt t="150976" x="6623050" y="3702050"/>
          <p14:tracePt t="150993" x="6489700" y="3689350"/>
          <p14:tracePt t="151009" x="6407150" y="3673475"/>
          <p14:tracePt t="151025" x="6321425" y="3657600"/>
          <p14:tracePt t="151042" x="6188075" y="3635375"/>
          <p14:tracePt t="151059" x="6124575" y="3622675"/>
          <p14:tracePt t="151077" x="6045200" y="3622675"/>
          <p14:tracePt t="151093" x="6007100" y="3616325"/>
          <p14:tracePt t="151109" x="5984875" y="3597275"/>
          <p14:tracePt t="151126" x="5969000" y="3587750"/>
          <p14:tracePt t="151142" x="5940425" y="3556000"/>
          <p14:tracePt t="151158" x="5927725" y="3511550"/>
          <p14:tracePt t="151175" x="5911850" y="3457575"/>
          <p14:tracePt t="151193" x="5911850" y="3371850"/>
          <p14:tracePt t="151209" x="5911850" y="3295650"/>
          <p14:tracePt t="151227" x="5915025" y="3206750"/>
          <p14:tracePt t="151243" x="5930900" y="3162300"/>
          <p14:tracePt t="151259" x="5943600" y="3117850"/>
          <p14:tracePt t="151275" x="5946775" y="3092450"/>
          <p14:tracePt t="151292" x="5965825" y="3057525"/>
          <p14:tracePt t="151308" x="5965825" y="3048000"/>
          <p14:tracePt t="151325" x="5965825" y="3038475"/>
          <p14:tracePt t="151342" x="5965825" y="3019425"/>
          <p14:tracePt t="151359" x="5965825" y="3009900"/>
          <p14:tracePt t="151377" x="5946775" y="2994025"/>
          <p14:tracePt t="151393" x="5937250" y="2984500"/>
          <p14:tracePt t="151409" x="5927725" y="2968625"/>
          <p14:tracePt t="151425" x="5918200" y="2959100"/>
          <p14:tracePt t="151442" x="5899150" y="2943225"/>
          <p14:tracePt t="151458" x="5886450" y="2933700"/>
          <p14:tracePt t="151476" x="5873750" y="2924175"/>
          <p14:tracePt t="151493" x="5873750" y="2917825"/>
          <p14:tracePt t="151577" x="5873750" y="2921000"/>
          <p14:tracePt t="151670" x="5873750" y="2927350"/>
          <p14:tracePt t="151677" x="5873750" y="2930525"/>
          <p14:tracePt t="151692" x="5867400" y="2940050"/>
          <p14:tracePt t="151709" x="5851525" y="2955925"/>
          <p14:tracePt t="151726" x="5826125" y="3013075"/>
          <p14:tracePt t="151742" x="5797550" y="3089275"/>
          <p14:tracePt t="151759" x="5753100" y="3200400"/>
          <p14:tracePt t="151776" x="5695950" y="3359150"/>
          <p14:tracePt t="151793" x="5680075" y="3444875"/>
          <p14:tracePt t="151809" x="5664200" y="3562350"/>
          <p14:tracePt t="151826" x="5638800" y="3727450"/>
          <p14:tracePt t="151842" x="5607050" y="3816350"/>
          <p14:tracePt t="151859" x="5575300" y="3905250"/>
          <p14:tracePt t="151876" x="5518150" y="4032250"/>
          <p14:tracePt t="151892" x="5486400" y="4130675"/>
          <p14:tracePt t="151910" x="5457825" y="4187825"/>
          <p14:tracePt t="151926" x="5438775" y="4251325"/>
          <p14:tracePt t="151943" x="5432425" y="4298950"/>
          <p14:tracePt t="151959" x="5432425" y="4327525"/>
          <p14:tracePt t="151976" x="5432425" y="4365625"/>
          <p14:tracePt t="151992" x="5432425" y="4397375"/>
          <p14:tracePt t="152009" x="5432425" y="4410075"/>
          <p14:tracePt t="152026" x="5432425" y="4425950"/>
          <p14:tracePt t="152043" x="5438775" y="4441825"/>
          <p14:tracePt t="152059" x="5448300" y="4451350"/>
          <p14:tracePt t="152077" x="5448300" y="4467225"/>
          <p14:tracePt t="152092" x="5448300" y="4470400"/>
          <p14:tracePt t="152162" x="5457825" y="4464050"/>
          <p14:tracePt t="152170" x="5464175" y="4451350"/>
          <p14:tracePt t="152177" x="5470525" y="4441825"/>
          <p14:tracePt t="152192" x="5476875" y="4410075"/>
          <p14:tracePt t="152210" x="5489575" y="4387850"/>
          <p14:tracePt t="152226" x="5505450" y="4337050"/>
          <p14:tracePt t="152243" x="5524500" y="4314825"/>
          <p14:tracePt t="152259" x="5530850" y="4283075"/>
          <p14:tracePt t="152275" x="5530850" y="4264025"/>
          <p14:tracePt t="152292" x="5530850" y="4248150"/>
          <p14:tracePt t="152309" x="5530850" y="4238625"/>
          <p14:tracePt t="152326" x="5546725" y="4229100"/>
          <p14:tracePt t="152342" x="5562600" y="4219575"/>
          <p14:tracePt t="152359" x="5591175" y="4206875"/>
          <p14:tracePt t="152376" x="5641975" y="4181475"/>
          <p14:tracePt t="152393" x="5664200" y="4168775"/>
          <p14:tracePt t="152409" x="5695950" y="4143375"/>
          <p14:tracePt t="152425" x="5721350" y="4095750"/>
          <p14:tracePt t="152442" x="5734050" y="4051300"/>
          <p14:tracePt t="152458" x="5746750" y="3997325"/>
          <p14:tracePt t="152475" x="5746750" y="3933825"/>
          <p14:tracePt t="152492" x="5746750" y="3895725"/>
          <p14:tracePt t="152509" x="5740400" y="3857625"/>
          <p14:tracePt t="152525" x="5721350" y="3822700"/>
          <p14:tracePt t="152542" x="5708650" y="3794125"/>
          <p14:tracePt t="152559" x="5689600" y="3768725"/>
          <p14:tracePt t="152575" x="5676900" y="3749675"/>
          <p14:tracePt t="152592" x="5661025" y="3740150"/>
          <p14:tracePt t="152609" x="5651500" y="3730625"/>
          <p14:tracePt t="152626" x="5629275" y="3717925"/>
          <p14:tracePt t="152642" x="5619750" y="3717925"/>
          <p14:tracePt t="152659" x="5610225" y="3717925"/>
          <p14:tracePt t="152676" x="5591175" y="3717925"/>
          <p14:tracePt t="152718" x="5591175" y="3721100"/>
          <p14:tracePt t="152725" x="5591175" y="3724275"/>
          <p14:tracePt t="152732" x="5591175" y="3730625"/>
          <p14:tracePt t="152742" x="5591175" y="3733800"/>
          <p14:tracePt t="152759" x="5591175" y="3746500"/>
          <p14:tracePt t="152776" x="5591175" y="3778250"/>
          <p14:tracePt t="152792" x="5600700" y="3800475"/>
          <p14:tracePt t="152808" x="5600700" y="3829050"/>
          <p14:tracePt t="152825" x="5600700" y="3863975"/>
          <p14:tracePt t="152842" x="5600700" y="3876675"/>
          <p14:tracePt t="152858" x="5610225" y="3886200"/>
          <p14:tracePt t="152875" x="5619750" y="3902075"/>
          <p14:tracePt t="152892" x="5622925" y="3911600"/>
          <p14:tracePt t="152908" x="5635625" y="3927475"/>
          <p14:tracePt t="152925" x="5654675" y="3933825"/>
          <p14:tracePt t="152942" x="5664200" y="3933825"/>
          <p14:tracePt t="152959" x="5680075" y="3933825"/>
          <p14:tracePt t="152975" x="5730875" y="3911600"/>
          <p14:tracePt t="152992" x="5775325" y="3886200"/>
          <p14:tracePt t="153009" x="5800725" y="3854450"/>
          <p14:tracePt t="153025" x="5864225" y="3775075"/>
          <p14:tracePt t="153041" x="5889625" y="3733800"/>
          <p14:tracePt t="153058" x="5924550" y="3679825"/>
          <p14:tracePt t="153076" x="5949950" y="3622675"/>
          <p14:tracePt t="153092" x="5969000" y="3603625"/>
          <p14:tracePt t="153108" x="5969000" y="3594100"/>
          <p14:tracePt t="153161" x="5959475" y="3594100"/>
          <p14:tracePt t="153169" x="5956300" y="3594100"/>
          <p14:tracePt t="153176" x="5949950" y="3594100"/>
          <p14:tracePt t="153193" x="5940425" y="3597275"/>
          <p14:tracePt t="153210" x="5921375" y="3597275"/>
          <p14:tracePt t="153226" x="5892800" y="3597275"/>
          <p14:tracePt t="153242" x="5848350" y="3603625"/>
          <p14:tracePt t="153259" x="5810250" y="3609975"/>
          <p14:tracePt t="153275" x="5762625" y="3619500"/>
          <p14:tracePt t="153291" x="5743575" y="3625850"/>
          <p14:tracePt t="153309" x="5727700" y="3632200"/>
          <p14:tracePt t="153326" x="5727700" y="3635375"/>
          <p14:tracePt t="153343" x="5737225" y="3635375"/>
          <p14:tracePt t="153360" x="5775325" y="3635375"/>
          <p14:tracePt t="153376" x="5822950" y="3625850"/>
          <p14:tracePt t="153392" x="5886450" y="3597275"/>
          <p14:tracePt t="153408" x="5956300" y="3559175"/>
          <p14:tracePt t="153425" x="6054725" y="3489325"/>
          <p14:tracePt t="153442" x="6124575" y="3444875"/>
          <p14:tracePt t="153459" x="6184900" y="3390900"/>
          <p14:tracePt t="153476" x="6257925" y="3311525"/>
          <p14:tracePt t="153492" x="6324600" y="3216275"/>
          <p14:tracePt t="153510" x="6391275" y="3076575"/>
          <p14:tracePt t="153526" x="6419850" y="3028950"/>
          <p14:tracePt t="153542" x="6426200" y="2990850"/>
          <p14:tracePt t="153559" x="6426200" y="2943225"/>
          <p14:tracePt t="153575" x="6426200" y="2927350"/>
          <p14:tracePt t="153592" x="6413500" y="2911475"/>
          <p14:tracePt t="153610" x="6394450" y="2895600"/>
          <p14:tracePt t="153626" x="6384925" y="2892425"/>
          <p14:tracePt t="153643" x="6372225" y="2892425"/>
          <p14:tracePt t="153660" x="6353175" y="2892425"/>
          <p14:tracePt t="153676" x="6337300" y="2892425"/>
          <p14:tracePt t="153691" x="6315075" y="2901950"/>
          <p14:tracePt t="153709" x="6270625" y="2924175"/>
          <p14:tracePt t="153725" x="6248400" y="2936875"/>
          <p14:tracePt t="153742" x="6216650" y="2949575"/>
          <p14:tracePt t="153760" x="6203950" y="2962275"/>
          <p14:tracePt t="153776" x="6194425" y="2968625"/>
          <p14:tracePt t="153792" x="6178550" y="2968625"/>
          <p14:tracePt t="153809" x="6162675" y="2978150"/>
          <p14:tracePt t="153825" x="6153150" y="2987675"/>
          <p14:tracePt t="153841" x="6143625" y="2994025"/>
          <p14:tracePt t="153859" x="6124575" y="3003550"/>
          <p14:tracePt t="153875" x="6115050" y="3009900"/>
          <p14:tracePt t="153892" x="6108700" y="3009900"/>
          <p14:tracePt t="153910" x="6092825" y="3009900"/>
          <p14:tracePt t="153926" x="6080125" y="3009900"/>
          <p14:tracePt t="153942" x="6070600" y="3009900"/>
          <p14:tracePt t="153959" x="6054725" y="3009900"/>
          <p14:tracePt t="153975" x="6045200" y="3013075"/>
          <p14:tracePt t="153992" x="6029325" y="3019425"/>
          <p14:tracePt t="154009" x="6013450" y="3022600"/>
          <p14:tracePt t="154025" x="6003925" y="3022600"/>
          <p14:tracePt t="154043" x="5994400" y="3022600"/>
          <p14:tracePt t="154060" x="5975350" y="3022600"/>
          <p14:tracePt t="154076" x="5965825" y="3022600"/>
          <p14:tracePt t="154092" x="5956300" y="3022600"/>
          <p14:tracePt t="154108" x="5937250" y="3022600"/>
          <p14:tracePt t="154125" x="5924550" y="3028950"/>
          <p14:tracePt t="154142" x="5921375" y="3032125"/>
          <p14:tracePt t="154159" x="5921375" y="3038475"/>
          <p14:tracePt t="154460" x="5921375" y="3035300"/>
          <p14:tracePt t="154466" x="5934075" y="3032125"/>
          <p14:tracePt t="154474" x="5937250" y="3032125"/>
          <p14:tracePt t="154492" x="5946775" y="3032125"/>
          <p14:tracePt t="154508" x="5962650" y="3032125"/>
          <p14:tracePt t="154909" x="5969000" y="3044825"/>
          <p14:tracePt t="154916" x="5981700" y="3057525"/>
          <p14:tracePt t="154925" x="5984875" y="3067050"/>
          <p14:tracePt t="154942" x="6003925" y="3098800"/>
          <p14:tracePt t="154975" x="6045200" y="3146425"/>
          <p14:tracePt t="155008" x="6045200" y="3171825"/>
          <p14:tracePt t="155025" x="6029325" y="3171825"/>
          <p14:tracePt t="155041" x="6019800" y="3171825"/>
          <p14:tracePt t="155057" x="5975350" y="3143250"/>
          <p14:tracePt t="155074" x="5949950" y="3111500"/>
          <p14:tracePt t="155091" x="5924550" y="3073400"/>
          <p14:tracePt t="155107" x="5883275" y="3028950"/>
          <p14:tracePt t="155124" x="5851525" y="3003550"/>
          <p14:tracePt t="155141" x="5832475" y="2994025"/>
          <p14:tracePt t="155158" x="5819775" y="2978150"/>
          <p14:tracePt t="155174" x="5810250" y="2978150"/>
          <p14:tracePt t="155191" x="5794375" y="2978150"/>
          <p14:tracePt t="155208" x="5778500" y="2978150"/>
          <p14:tracePt t="155224" x="5768975" y="2978150"/>
          <p14:tracePt t="155241" x="5765800" y="2981325"/>
          <p14:tracePt t="155257" x="5759450" y="2994025"/>
          <p14:tracePt t="155274" x="5749925" y="3003550"/>
          <p14:tracePt t="155291" x="5743575" y="3009900"/>
          <p14:tracePt t="155308" x="5743575" y="3028950"/>
          <p14:tracePt t="155324" x="5746750" y="3038475"/>
          <p14:tracePt t="155341" x="5794375" y="3051175"/>
          <p14:tracePt t="155358" x="5984875" y="3105150"/>
          <p14:tracePt t="155375" x="6191250" y="3124200"/>
          <p14:tracePt t="155392" x="6353175" y="3133725"/>
          <p14:tracePt t="155408" x="6661150" y="3143250"/>
          <p14:tracePt t="155425" x="6832600" y="3143250"/>
          <p14:tracePt t="155441" x="6972300" y="3127375"/>
          <p14:tracePt t="155458" x="7207250" y="3073400"/>
          <p14:tracePt t="155475" x="7292975" y="3048000"/>
          <p14:tracePt t="155491" x="7359650" y="3019425"/>
          <p14:tracePt t="155508" x="7439025" y="2971800"/>
          <p14:tracePt t="155525" x="7461250" y="2946400"/>
          <p14:tracePt t="155543" x="7483475" y="2917825"/>
          <p14:tracePt t="155558" x="7496175" y="2901950"/>
          <p14:tracePt t="155575" x="7502525" y="2873375"/>
          <p14:tracePt t="155593" x="7502525" y="2847975"/>
          <p14:tracePt t="155609" x="7499350" y="2825750"/>
          <p14:tracePt t="155626" x="7486650" y="2800350"/>
          <p14:tracePt t="155643" x="7461250" y="2752725"/>
          <p14:tracePt t="155659" x="7448550" y="2714625"/>
          <p14:tracePt t="155675" x="7439025" y="2682875"/>
          <p14:tracePt t="155692" x="7426325" y="2635250"/>
          <p14:tracePt t="155708" x="7419975" y="2613025"/>
          <p14:tracePt t="155725" x="7407275" y="2593975"/>
          <p14:tracePt t="155743" x="7397750" y="2581275"/>
          <p14:tracePt t="155759" x="7388225" y="2571750"/>
          <p14:tracePt t="155776" x="7378700" y="2559050"/>
          <p14:tracePt t="155793" x="7356475" y="2543175"/>
          <p14:tracePt t="155808" x="7356475" y="2533650"/>
          <p14:tracePt t="155825" x="7356475" y="2524125"/>
          <p14:tracePt t="155842" x="7356475" y="2511425"/>
          <p14:tracePt t="155858" x="7366000" y="2495550"/>
          <p14:tracePt t="155875" x="7375525" y="2479675"/>
          <p14:tracePt t="155893" x="7388225" y="2438400"/>
          <p14:tracePt t="155909" x="7388225" y="2416175"/>
          <p14:tracePt t="155925" x="7388225" y="2400300"/>
          <p14:tracePt t="155943" x="7388225" y="2378075"/>
          <p14:tracePt t="155959" x="7388225" y="2368550"/>
          <p14:tracePt t="155975" x="7391400" y="2355850"/>
          <p14:tracePt t="155992" x="7397750" y="2327275"/>
          <p14:tracePt t="156008" x="7397750" y="2317750"/>
          <p14:tracePt t="156025" x="7397750" y="2301875"/>
          <p14:tracePt t="156042" x="7397750" y="2270125"/>
          <p14:tracePt t="156059" x="7397750" y="2247900"/>
          <p14:tracePt t="156082" x="7394575" y="2206625"/>
          <p14:tracePt t="156092" x="7388225" y="2197100"/>
          <p14:tracePt t="156109" x="7388225" y="2181225"/>
          <p14:tracePt t="156125" x="7385050" y="2162175"/>
          <p14:tracePt t="156142" x="7378700" y="2139950"/>
          <p14:tracePt t="156158" x="7375525" y="2127250"/>
          <p14:tracePt t="156175" x="7369175" y="2108200"/>
          <p14:tracePt t="156191" x="7369175" y="2089150"/>
          <p14:tracePt t="156208" x="7359650" y="2079625"/>
          <p14:tracePt t="156225" x="7359650" y="2073275"/>
          <p14:tracePt t="156893" x="7346950" y="2076450"/>
          <p14:tracePt t="156899" x="7334250" y="2089150"/>
          <p14:tracePt t="156908" x="7315200" y="2108200"/>
          <p14:tracePt t="156925" x="7254875" y="2152650"/>
          <p14:tracePt t="156942" x="7124700" y="2311400"/>
          <p14:tracePt t="156958" x="7000875" y="2479675"/>
          <p14:tracePt t="156975" x="6880225" y="2619375"/>
          <p14:tracePt t="157008" x="6480175" y="3009900"/>
          <p14:tracePt t="157043" x="6010275" y="3298825"/>
          <p14:tracePt t="157060" x="5829300" y="3422650"/>
          <p14:tracePt t="157077" x="5518150" y="3578225"/>
          <p14:tracePt t="157093" x="5340350" y="3663950"/>
          <p14:tracePt t="157110" x="5149850" y="3768725"/>
          <p14:tracePt t="157124" x="4946650" y="3863975"/>
          <p14:tracePt t="157141" x="4692650" y="3997325"/>
          <p14:tracePt t="157158" x="4505325" y="4079875"/>
          <p14:tracePt t="157177" x="4264025" y="4181475"/>
          <p14:tracePt t="157192" x="4076700" y="4248150"/>
          <p14:tracePt t="157209" x="3908425" y="4333875"/>
          <p14:tracePt t="157227" x="3644900" y="4464050"/>
          <p14:tracePt t="157242" x="3479800" y="4527550"/>
          <p14:tracePt t="157258" x="3321050" y="4603750"/>
          <p14:tracePt t="157275" x="3178175" y="4667250"/>
          <p14:tracePt t="157291" x="2981325" y="4752975"/>
          <p14:tracePt t="157308" x="2860675" y="4806950"/>
          <p14:tracePt t="157326" x="2759075" y="4857750"/>
          <p14:tracePt t="157342" x="2565400" y="4918075"/>
          <p14:tracePt t="157359" x="2444750" y="4953000"/>
          <p14:tracePt t="157375" x="2314575" y="4978400"/>
          <p14:tracePt t="157391" x="2127250" y="5003800"/>
          <p14:tracePt t="157408" x="2022475" y="5003800"/>
          <p14:tracePt t="157425" x="1930400" y="5000625"/>
          <p14:tracePt t="157442" x="1771650" y="4968875"/>
          <p14:tracePt t="157459" x="1663700" y="4943475"/>
          <p14:tracePt t="157476" x="1558925" y="4921250"/>
          <p14:tracePt t="157920" x="1536700" y="4883150"/>
          <p14:tracePt t="157926" x="1514475" y="4845050"/>
          <p14:tracePt t="157941" x="1460500" y="4781550"/>
          <p14:tracePt t="157958" x="1409700" y="4730750"/>
          <p14:tracePt t="157975" x="1352550" y="4654550"/>
          <p14:tracePt t="157991" x="1295400" y="4572000"/>
          <p14:tracePt t="158009" x="1235075" y="4470400"/>
          <p14:tracePt t="158042" x="1104900" y="4184650"/>
          <p14:tracePt t="158075" x="1031875" y="3949700"/>
          <p14:tracePt t="158093" x="1025525" y="3911600"/>
          <p14:tracePt t="158108" x="1025525" y="3892550"/>
          <p14:tracePt t="158125" x="1025525" y="3863975"/>
          <p14:tracePt t="158141" x="1025525" y="3854450"/>
          <p14:tracePt t="158159" x="1025525" y="3844925"/>
          <p14:tracePt t="158175" x="1025525" y="3822700"/>
          <p14:tracePt t="158192" x="1022350" y="3813175"/>
          <p14:tracePt t="158209" x="1009650" y="3803650"/>
          <p14:tracePt t="158225" x="1009650" y="3787775"/>
          <p14:tracePt t="158313" x="1009650" y="3778250"/>
          <p14:tracePt t="158319" x="1009650" y="3775075"/>
          <p14:tracePt t="158333" x="1009650" y="3768725"/>
          <p14:tracePt t="158348" x="1009650" y="3762375"/>
          <p14:tracePt t="158358" x="1009650" y="3759200"/>
          <p14:tracePt t="158376" x="1019175" y="3752850"/>
          <p14:tracePt t="158391" x="1028700" y="3749675"/>
          <p14:tracePt t="158408" x="1031875" y="3749675"/>
          <p14:tracePt t="158425" x="1047750" y="3749675"/>
          <p14:tracePt t="158442" x="1050925" y="3749675"/>
          <p14:tracePt t="158459" x="1057275" y="3749675"/>
          <p14:tracePt t="158497" x="1066800" y="3749675"/>
          <p14:tracePt t="158511" x="1073150" y="3749675"/>
          <p14:tracePt t="158525" x="1082675" y="3749675"/>
          <p14:tracePt t="158541" x="1092200" y="3749675"/>
          <p14:tracePt t="158558" x="1101725" y="3749675"/>
          <p14:tracePt t="158575" x="1127125" y="3749675"/>
          <p14:tracePt t="158591" x="1136650" y="3749675"/>
          <p14:tracePt t="158608" x="1146175" y="3749675"/>
          <p14:tracePt t="158625" x="1155700" y="3749675"/>
          <p14:tracePt t="158658" x="1168400" y="3749675"/>
          <p14:tracePt t="158968" x="1171575" y="3749675"/>
          <p14:tracePt t="160638" x="1212850" y="3765550"/>
          <p14:tracePt t="160645" x="1263650" y="3790950"/>
          <p14:tracePt t="160658" x="1343025" y="3838575"/>
          <p14:tracePt t="160675" x="1412875" y="3876675"/>
          <p14:tracePt t="160692" x="1479550" y="3914775"/>
          <p14:tracePt t="160708" x="1562100" y="3956050"/>
          <p14:tracePt t="160725" x="1603375" y="3987800"/>
          <p14:tracePt t="160758" x="1698625" y="4032250"/>
          <p14:tracePt t="160791" x="1724025" y="4054475"/>
          <p14:tracePt t="160794" x="1736725" y="4060825"/>
          <p14:tracePt t="160808" x="1746250" y="4064000"/>
          <p14:tracePt t="160825" x="1749425" y="4064000"/>
          <p14:tracePt t="160901" x="1755775" y="4064000"/>
          <p14:tracePt t="160908" x="1758950" y="4064000"/>
          <p14:tracePt t="160915" x="1765300" y="4064000"/>
          <p14:tracePt t="160924" x="1768475" y="4070350"/>
          <p14:tracePt t="160941" x="1784350" y="4086225"/>
          <p14:tracePt t="160958" x="1812925" y="4102100"/>
          <p14:tracePt t="160975" x="1851025" y="4121150"/>
          <p14:tracePt t="160991" x="1892300" y="4152900"/>
          <p14:tracePt t="161008" x="2012950" y="4241800"/>
          <p14:tracePt t="161024" x="2108200" y="4321175"/>
          <p14:tracePt t="161041" x="2232025" y="4410075"/>
          <p14:tracePt t="161058" x="2409825" y="4524375"/>
          <p14:tracePt t="161074" x="2495550" y="4600575"/>
          <p14:tracePt t="161091" x="2565400" y="4654550"/>
          <p14:tracePt t="161108" x="2625725" y="4702175"/>
          <p14:tracePt t="161125" x="2651125" y="4727575"/>
          <p14:tracePt t="161141" x="2667000" y="4737100"/>
          <p14:tracePt t="161159" x="2682875" y="4752975"/>
          <p14:tracePt t="161175" x="2682875" y="4756150"/>
          <p14:tracePt t="161209" x="2679700" y="4756150"/>
          <p14:tracePt t="161225" x="2670175" y="4756150"/>
          <p14:tracePt t="161242" x="2654300" y="4756150"/>
          <p14:tracePt t="161258" x="2644775" y="4756150"/>
          <p14:tracePt t="161274" x="2641600" y="4756150"/>
          <p14:tracePt t="161308" x="2641600" y="4762500"/>
          <p14:tracePt t="161324" x="2635250" y="4775200"/>
          <p14:tracePt t="161341" x="2635250" y="4787900"/>
          <p14:tracePt t="161357" x="2635250" y="4800600"/>
          <p14:tracePt t="161374" x="2635250" y="4810125"/>
          <p14:tracePt t="161391" x="2638425" y="4826000"/>
          <p14:tracePt t="161408" x="2667000" y="4854575"/>
          <p14:tracePt t="161424" x="2714625" y="4895850"/>
          <p14:tracePt t="161441" x="2784475" y="4943475"/>
          <p14:tracePt t="161458" x="2917825" y="5041900"/>
          <p14:tracePt t="161475" x="3022600" y="5111750"/>
          <p14:tracePt t="161492" x="3136900" y="5181600"/>
          <p14:tracePt t="161509" x="3279775" y="5273675"/>
          <p14:tracePt t="161525" x="3359150" y="5330825"/>
          <p14:tracePt t="161541" x="3441700" y="5378450"/>
          <p14:tracePt t="161557" x="3584575" y="5461000"/>
          <p14:tracePt t="161574" x="3663950" y="5518150"/>
          <p14:tracePt t="161591" x="3743325" y="5559425"/>
          <p14:tracePt t="161608" x="3848100" y="5603875"/>
          <p14:tracePt t="161625" x="3927475" y="5641975"/>
          <p14:tracePt t="161642" x="4016375" y="5673725"/>
          <p14:tracePt t="161658" x="4130675" y="5711825"/>
          <p14:tracePt t="161675" x="4184650" y="5727700"/>
          <p14:tracePt t="161691" x="4257675" y="5740400"/>
          <p14:tracePt t="161707" x="4391025" y="5765800"/>
          <p14:tracePt t="161724" x="4489450" y="5788025"/>
          <p14:tracePt t="161742" x="4645025" y="5813425"/>
          <p14:tracePt t="161758" x="4794250" y="5813425"/>
          <p14:tracePt t="161775" x="4921250" y="5829300"/>
          <p14:tracePt t="161792" x="5086350" y="5838825"/>
          <p14:tracePt t="161808" x="5200650" y="5838825"/>
          <p14:tracePt t="161825" x="5283200" y="5838825"/>
          <p14:tracePt t="161842" x="5378450" y="5838825"/>
          <p14:tracePt t="161857" x="5438775" y="5838825"/>
          <p14:tracePt t="161874" x="5508625" y="5838825"/>
          <p14:tracePt t="161892" x="5635625" y="5845175"/>
          <p14:tracePt t="161908" x="5718175" y="5851525"/>
          <p14:tracePt t="161924" x="5788025" y="5851525"/>
          <p14:tracePt t="161942" x="5899150" y="5867400"/>
          <p14:tracePt t="161958" x="6000750" y="5867400"/>
          <p14:tracePt t="161974" x="6083300" y="5867400"/>
          <p14:tracePt t="161992" x="6191250" y="5867400"/>
          <p14:tracePt t="162008" x="6270625" y="5867400"/>
          <p14:tracePt t="162025" x="6353175" y="5867400"/>
          <p14:tracePt t="162043" x="6496050" y="5883275"/>
          <p14:tracePt t="162058" x="6559550" y="5899150"/>
          <p14:tracePt t="162075" x="6623050" y="5911850"/>
          <p14:tracePt t="162091" x="6746875" y="5943600"/>
          <p14:tracePt t="162107" x="6800850" y="5949950"/>
          <p14:tracePt t="162124" x="6861175" y="5949950"/>
          <p14:tracePt t="162142" x="6921500" y="5949950"/>
          <p14:tracePt t="162158" x="6972300" y="5949950"/>
          <p14:tracePt t="162175" x="7026275" y="5946775"/>
          <p14:tracePt t="162192" x="7112000" y="5946775"/>
          <p14:tracePt t="162208" x="7172325" y="5946775"/>
          <p14:tracePt t="162225" x="7232650" y="5946775"/>
          <p14:tracePt t="162241" x="7318375" y="5946775"/>
          <p14:tracePt t="162257" x="7369175" y="5946775"/>
          <p14:tracePt t="162274" x="7429500" y="5946775"/>
          <p14:tracePt t="162292" x="7502525" y="5918200"/>
          <p14:tracePt t="162308" x="7546975" y="5905500"/>
          <p14:tracePt t="162325" x="7585075" y="5892800"/>
          <p14:tracePt t="162342" x="7642225" y="5867400"/>
          <p14:tracePt t="162358" x="7686675" y="5854700"/>
          <p14:tracePt t="162375" x="7731125" y="5842000"/>
          <p14:tracePt t="162391" x="7794625" y="5822950"/>
          <p14:tracePt t="162407" x="7832725" y="5803900"/>
          <p14:tracePt t="162424" x="7864475" y="5794375"/>
          <p14:tracePt t="162441" x="7893050" y="5768975"/>
          <p14:tracePt t="162458" x="7908925" y="5759450"/>
          <p14:tracePt t="162475" x="7918450" y="5743575"/>
          <p14:tracePt t="162492" x="7934325" y="5727700"/>
          <p14:tracePt t="162508" x="7943850" y="5718175"/>
          <p14:tracePt t="162525" x="7959725" y="5708650"/>
          <p14:tracePt t="162541" x="7978775" y="5673725"/>
          <p14:tracePt t="162557" x="7985125" y="5629275"/>
          <p14:tracePt t="162574" x="7985125" y="5568950"/>
          <p14:tracePt t="162592" x="7975600" y="5505450"/>
          <p14:tracePt t="162608" x="7962900" y="5473700"/>
          <p14:tracePt t="162625" x="7943850" y="5464175"/>
          <p14:tracePt t="162642" x="7931150" y="5445125"/>
          <p14:tracePt t="162658" x="7921625" y="5435600"/>
          <p14:tracePt t="162674" x="7912100" y="5429250"/>
          <p14:tracePt t="162691" x="7877175" y="5416550"/>
          <p14:tracePt t="162707" x="7854950" y="5407025"/>
          <p14:tracePt t="162725" x="7823200" y="5387975"/>
          <p14:tracePt t="162742" x="7794625" y="5375275"/>
          <p14:tracePt t="162758" x="7778750" y="5375275"/>
          <p14:tracePt t="162775" x="7769225" y="5375275"/>
          <p14:tracePt t="162791" x="7753350" y="5375275"/>
          <p14:tracePt t="162808" x="7743825" y="5375275"/>
          <p14:tracePt t="162824" x="7731125" y="5375275"/>
          <p14:tracePt t="162857" x="7724775" y="5375275"/>
          <p14:tracePt t="162871" x="7718425" y="537527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oneTexte 1"/>
          <p:cNvSpPr txBox="1">
            <a:spLocks noChangeArrowheads="1"/>
          </p:cNvSpPr>
          <p:nvPr/>
        </p:nvSpPr>
        <p:spPr bwMode="auto">
          <a:xfrm>
            <a:off x="2714625" y="0"/>
            <a:ext cx="4483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dirty="0"/>
              <a:t>Caractères </a:t>
            </a:r>
            <a:r>
              <a:rPr lang="fr-FR" altLang="fr-FR" dirty="0" smtClean="0"/>
              <a:t>botaniques </a:t>
            </a:r>
            <a:r>
              <a:rPr lang="fr-FR" altLang="fr-FR" dirty="0"/>
              <a:t>et richesse spécifique</a:t>
            </a: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0" y="301625"/>
            <a:ext cx="91440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fr-FR" altLang="fr-FR" sz="2000" dirty="0"/>
              <a:t>La </a:t>
            </a:r>
            <a:r>
              <a:rPr lang="fr-FR" altLang="fr-FR" sz="2000" dirty="0" err="1"/>
              <a:t>fam</a:t>
            </a:r>
            <a:r>
              <a:rPr lang="fr-FR" altLang="fr-FR" sz="2000" dirty="0"/>
              <a:t>. des Liliacées est prise ici dans son ancienne acceptation en systématique classique. Actuellement elle est éclatée en plusieurs familles souvent monotypiques (famille composée d’un genre unique).</a:t>
            </a:r>
          </a:p>
          <a:p>
            <a:pPr algn="just" eaLnBrk="1" hangingPunct="1"/>
            <a:r>
              <a:rPr lang="fr-FR" altLang="fr-FR" sz="2000" dirty="0"/>
              <a:t>Les Liliacées marocaines sont </a:t>
            </a:r>
            <a:r>
              <a:rPr lang="fr-FR" altLang="fr-FR" sz="2000" u="sng" dirty="0">
                <a:solidFill>
                  <a:srgbClr val="FF0000"/>
                </a:solidFill>
              </a:rPr>
              <a:t>surtout des plantes herbacées, généralement vivaces</a:t>
            </a:r>
            <a:r>
              <a:rPr lang="fr-FR" altLang="fr-FR" sz="2000" dirty="0">
                <a:solidFill>
                  <a:srgbClr val="FF0000"/>
                </a:solidFill>
              </a:rPr>
              <a:t> </a:t>
            </a:r>
            <a:r>
              <a:rPr lang="fr-FR" altLang="fr-FR" sz="2000" dirty="0"/>
              <a:t>par des organes de réserves souterrains. Ces organes peuvent être de type bulbe tuniqué (</a:t>
            </a:r>
            <a:r>
              <a:rPr lang="fr-FR" altLang="fr-FR" sz="2000" i="1" dirty="0"/>
              <a:t>Allium, </a:t>
            </a:r>
            <a:r>
              <a:rPr lang="fr-FR" altLang="fr-FR" sz="2000" i="1" dirty="0" err="1"/>
              <a:t>Dipcadi</a:t>
            </a:r>
            <a:r>
              <a:rPr lang="fr-FR" altLang="fr-FR" sz="2000" i="1" dirty="0"/>
              <a:t>, </a:t>
            </a:r>
            <a:r>
              <a:rPr lang="fr-FR" altLang="fr-FR" sz="2000" i="1" dirty="0" err="1"/>
              <a:t>Tulipa,</a:t>
            </a:r>
            <a:r>
              <a:rPr lang="fr-FR" altLang="fr-FR" sz="2000" dirty="0" err="1"/>
              <a:t>etc</a:t>
            </a:r>
            <a:r>
              <a:rPr lang="fr-FR" altLang="fr-FR" sz="2000" dirty="0"/>
              <a:t>.) ou écailleux (</a:t>
            </a:r>
            <a:r>
              <a:rPr lang="fr-FR" altLang="fr-FR" sz="2000" i="1" dirty="0" err="1"/>
              <a:t>Scilla</a:t>
            </a:r>
            <a:r>
              <a:rPr lang="fr-FR" altLang="fr-FR" sz="2000" i="1" dirty="0"/>
              <a:t>, </a:t>
            </a:r>
            <a:r>
              <a:rPr lang="fr-FR" altLang="fr-FR" sz="2000" i="1" dirty="0" err="1"/>
              <a:t>Urginea</a:t>
            </a:r>
            <a:r>
              <a:rPr lang="fr-FR" altLang="fr-FR" sz="2000" dirty="0"/>
              <a:t>, etc.), bulbe plein = corme (</a:t>
            </a:r>
            <a:r>
              <a:rPr lang="fr-FR" altLang="fr-FR" sz="2000" i="1" dirty="0" err="1"/>
              <a:t>Colchicum</a:t>
            </a:r>
            <a:r>
              <a:rPr lang="fr-FR" altLang="fr-FR" sz="2000" i="1" dirty="0"/>
              <a:t>, </a:t>
            </a:r>
            <a:r>
              <a:rPr lang="fr-FR" altLang="fr-FR" sz="2000" i="1" dirty="0" err="1"/>
              <a:t>Androcymbium</a:t>
            </a:r>
            <a:r>
              <a:rPr lang="fr-FR" altLang="fr-FR" sz="2000" i="1" dirty="0"/>
              <a:t>, </a:t>
            </a:r>
            <a:r>
              <a:rPr lang="fr-FR" altLang="fr-FR" sz="2000" i="1" dirty="0" err="1"/>
              <a:t>Merendera</a:t>
            </a:r>
            <a:r>
              <a:rPr lang="fr-FR" altLang="fr-FR" sz="2000" dirty="0"/>
              <a:t>, etc.), tubercules (</a:t>
            </a:r>
            <a:r>
              <a:rPr lang="fr-FR" altLang="fr-FR" sz="2000" i="1" dirty="0" err="1"/>
              <a:t>Asphodelus</a:t>
            </a:r>
            <a:r>
              <a:rPr lang="fr-FR" altLang="fr-FR" sz="2000" dirty="0"/>
              <a:t>) ou un rhizome (</a:t>
            </a:r>
            <a:r>
              <a:rPr lang="fr-FR" altLang="fr-FR" sz="2000" i="1" dirty="0"/>
              <a:t>Asparagus</a:t>
            </a:r>
            <a:r>
              <a:rPr lang="fr-FR" altLang="fr-FR" sz="2000" dirty="0"/>
              <a:t>). </a:t>
            </a:r>
            <a:r>
              <a:rPr lang="fr-FR" altLang="fr-FR" sz="2000" dirty="0">
                <a:solidFill>
                  <a:srgbClr val="FF0000"/>
                </a:solidFill>
              </a:rPr>
              <a:t>Certaines espèces du genre </a:t>
            </a:r>
            <a:r>
              <a:rPr lang="fr-FR" altLang="fr-FR" sz="2000" i="1" dirty="0" err="1">
                <a:solidFill>
                  <a:srgbClr val="FF0000"/>
                </a:solidFill>
              </a:rPr>
              <a:t>Asphodelus</a:t>
            </a:r>
            <a:r>
              <a:rPr lang="fr-FR" altLang="fr-FR" sz="2000" dirty="0">
                <a:solidFill>
                  <a:srgbClr val="FF0000"/>
                </a:solidFill>
              </a:rPr>
              <a:t> sont annuelles</a:t>
            </a:r>
            <a:r>
              <a:rPr lang="fr-FR" altLang="fr-FR" sz="2000" dirty="0"/>
              <a:t>. La </a:t>
            </a:r>
            <a:r>
              <a:rPr lang="fr-FR" altLang="fr-FR" sz="2000" dirty="0" err="1"/>
              <a:t>fam</a:t>
            </a:r>
            <a:r>
              <a:rPr lang="fr-FR" altLang="fr-FR" sz="2000" dirty="0"/>
              <a:t>. compte quelques espèces ligneuses grimpantes (</a:t>
            </a:r>
            <a:r>
              <a:rPr lang="fr-FR" altLang="fr-FR" sz="2000" i="1" dirty="0"/>
              <a:t>Smilax </a:t>
            </a:r>
            <a:r>
              <a:rPr lang="fr-FR" altLang="fr-FR" sz="2000" i="1" dirty="0" err="1"/>
              <a:t>aspera</a:t>
            </a:r>
            <a:r>
              <a:rPr lang="fr-FR" altLang="fr-FR" sz="2000" i="1" dirty="0"/>
              <a:t>, Asparagus </a:t>
            </a:r>
            <a:r>
              <a:rPr lang="fr-FR" altLang="fr-FR" sz="2000" i="1" dirty="0" err="1"/>
              <a:t>altissimus</a:t>
            </a:r>
            <a:r>
              <a:rPr lang="fr-FR" altLang="fr-FR" sz="2000" dirty="0"/>
              <a:t>) ou dressées (</a:t>
            </a:r>
            <a:r>
              <a:rPr lang="fr-FR" altLang="fr-FR" sz="2000" i="1" dirty="0" err="1"/>
              <a:t>Ruscus</a:t>
            </a:r>
            <a:r>
              <a:rPr lang="fr-FR" altLang="fr-FR" sz="2000" i="1" dirty="0"/>
              <a:t>, Asparagus</a:t>
            </a:r>
            <a:r>
              <a:rPr lang="fr-FR" altLang="fr-FR" sz="2000" dirty="0"/>
              <a:t>).</a:t>
            </a:r>
          </a:p>
          <a:p>
            <a:pPr algn="just" eaLnBrk="1" hangingPunct="1"/>
            <a:r>
              <a:rPr lang="fr-FR" altLang="fr-FR" sz="2000" dirty="0"/>
              <a:t>La </a:t>
            </a:r>
            <a:r>
              <a:rPr lang="fr-FR" altLang="fr-FR" sz="2000" dirty="0">
                <a:solidFill>
                  <a:srgbClr val="FF0000"/>
                </a:solidFill>
              </a:rPr>
              <a:t>tige</a:t>
            </a:r>
            <a:r>
              <a:rPr lang="fr-FR" altLang="fr-FR" sz="2000" dirty="0"/>
              <a:t> est </a:t>
            </a:r>
            <a:r>
              <a:rPr lang="fr-FR" altLang="fr-FR" sz="2000" dirty="0" err="1"/>
              <a:t>svt</a:t>
            </a:r>
            <a:r>
              <a:rPr lang="fr-FR" altLang="fr-FR" sz="2000" dirty="0"/>
              <a:t> réduite  au niveau souterrain (plateau ou corme des bulbes, rhizome).</a:t>
            </a:r>
          </a:p>
          <a:p>
            <a:pPr algn="just" eaLnBrk="1" hangingPunct="1"/>
            <a:r>
              <a:rPr lang="fr-FR" altLang="fr-FR" sz="2000" dirty="0"/>
              <a:t>Les </a:t>
            </a:r>
            <a:r>
              <a:rPr lang="fr-FR" altLang="fr-FR" sz="2000" dirty="0">
                <a:solidFill>
                  <a:srgbClr val="FF0000"/>
                </a:solidFill>
              </a:rPr>
              <a:t>feuilles</a:t>
            </a:r>
            <a:r>
              <a:rPr lang="fr-FR" altLang="fr-FR" sz="2000" dirty="0"/>
              <a:t> sont généralement alternes, en rosette, sessiles et sont </a:t>
            </a:r>
            <a:r>
              <a:rPr lang="fr-FR" altLang="fr-FR" sz="2000" dirty="0" err="1"/>
              <a:t>svt</a:t>
            </a:r>
            <a:r>
              <a:rPr lang="fr-FR" altLang="fr-FR" sz="2000" dirty="0"/>
              <a:t>. engainantes à la base. La nervation du limbe est normalement parallèle. Chez </a:t>
            </a:r>
            <a:r>
              <a:rPr lang="fr-FR" altLang="fr-FR" sz="2000" i="1" dirty="0"/>
              <a:t>Smilax</a:t>
            </a:r>
            <a:r>
              <a:rPr lang="fr-FR" altLang="fr-FR" sz="2000" dirty="0"/>
              <a:t>, elle est partiellement réticulée entre les nervures parallèles. Le limbe est </a:t>
            </a:r>
            <a:r>
              <a:rPr lang="fr-FR" altLang="fr-FR" sz="2000" dirty="0" err="1"/>
              <a:t>svt</a:t>
            </a:r>
            <a:r>
              <a:rPr lang="fr-FR" altLang="fr-FR" sz="2000" dirty="0"/>
              <a:t>. rubané. Celui d’</a:t>
            </a:r>
            <a:r>
              <a:rPr lang="fr-FR" altLang="fr-FR" sz="2000" i="1" dirty="0"/>
              <a:t>Allium</a:t>
            </a:r>
            <a:r>
              <a:rPr lang="fr-FR" altLang="fr-FR" sz="2000" dirty="0"/>
              <a:t> est cylindrique et creux.</a:t>
            </a:r>
          </a:p>
          <a:p>
            <a:pPr algn="just" eaLnBrk="1" hangingPunct="1"/>
            <a:r>
              <a:rPr lang="fr-FR" altLang="fr-FR" sz="2000" dirty="0"/>
              <a:t>Parfois les f. sont réduites à des écailles à peine visibles (</a:t>
            </a:r>
            <a:r>
              <a:rPr lang="fr-FR" altLang="fr-FR" sz="2000" i="1" dirty="0" err="1"/>
              <a:t>Aphyllanthes</a:t>
            </a:r>
            <a:r>
              <a:rPr lang="fr-FR" altLang="fr-FR" sz="2000" i="1" dirty="0"/>
              <a:t>, Asparagus, </a:t>
            </a:r>
            <a:r>
              <a:rPr lang="fr-FR" altLang="fr-FR" sz="2000" i="1" dirty="0" err="1"/>
              <a:t>Ruscus</a:t>
            </a:r>
            <a:r>
              <a:rPr lang="fr-FR" altLang="fr-FR" sz="2000" dirty="0"/>
              <a:t>). Dans ce dernier cas la fonction de photosynthèse est alors assurée soit par la tige verte soit par des rameaux naissant à l’aisselle de ses écailles et développés en cladodes. Ces derniers prennent la forme d’aiguilles ± longues (</a:t>
            </a:r>
            <a:r>
              <a:rPr lang="fr-FR" altLang="fr-FR" sz="2000" i="1" dirty="0"/>
              <a:t>Asparagus</a:t>
            </a:r>
            <a:r>
              <a:rPr lang="fr-FR" altLang="fr-FR" sz="2000" dirty="0"/>
              <a:t>) ou s’aplatissent en faux limbe (</a:t>
            </a:r>
            <a:r>
              <a:rPr lang="fr-FR" altLang="fr-FR" sz="2000" i="1" dirty="0" err="1"/>
              <a:t>Ruscus</a:t>
            </a:r>
            <a:r>
              <a:rPr lang="fr-FR" altLang="fr-FR" sz="2000" dirty="0"/>
              <a:t>).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576"/>
    </mc:Choice>
    <mc:Fallback>
      <p:transition spd="slow" advTm="114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62" x="7702550" y="5359400"/>
          <p14:tracePt t="8972" x="7670800" y="5327650"/>
          <p14:tracePt t="8984" x="7575550" y="5232400"/>
          <p14:tracePt t="9009" x="7359650" y="5016500"/>
          <p14:tracePt t="9042" x="6962775" y="4645025"/>
          <p14:tracePt t="9060" x="6765925" y="4432300"/>
          <p14:tracePt t="9076" x="6638925" y="4302125"/>
          <p14:tracePt t="9094" x="6464300" y="4130675"/>
          <p14:tracePt t="9108" x="6276975" y="3949700"/>
          <p14:tracePt t="9126" x="5915025" y="3638550"/>
          <p14:tracePt t="9143" x="5721350" y="3451225"/>
          <p14:tracePt t="9159" x="5502275" y="3213100"/>
          <p14:tracePt t="9176" x="5384800" y="3086100"/>
          <p14:tracePt t="9193" x="5299075" y="2990850"/>
          <p14:tracePt t="9208" x="5245100" y="2927350"/>
          <p14:tracePt t="9225" x="5200650" y="2876550"/>
          <p14:tracePt t="9560" x="5118100" y="2828925"/>
          <p14:tracePt t="9567" x="5000625" y="2733675"/>
          <p14:tracePt t="9579" x="4851400" y="2609850"/>
          <p14:tracePt t="9592" x="4572000" y="2352675"/>
          <p14:tracePt t="9611" x="4133850" y="1939925"/>
          <p14:tracePt t="9636" x="3851275" y="1635125"/>
          <p14:tracePt t="9661" x="3613150" y="1381125"/>
          <p14:tracePt t="9694" x="3448050" y="1222375"/>
          <p14:tracePt t="9710" x="3425825" y="1203325"/>
          <p14:tracePt t="9725" x="3394075" y="1190625"/>
          <p14:tracePt t="9742" x="3368675" y="1171575"/>
          <p14:tracePt t="9759" x="3333750" y="1155700"/>
          <p14:tracePt t="9775" x="3324225" y="1155700"/>
          <p14:tracePt t="9792" x="3314700" y="1155700"/>
          <p14:tracePt t="9809" x="3273425" y="1143000"/>
          <p14:tracePt t="9825" x="3244850" y="1133475"/>
          <p14:tracePt t="9842" x="3190875" y="1111250"/>
          <p14:tracePt t="9859" x="3082925" y="1095375"/>
          <p14:tracePt t="9875" x="3000375" y="1089025"/>
          <p14:tracePt t="9892" x="2901950" y="1073150"/>
          <p14:tracePt t="9909" x="2724150" y="1038225"/>
          <p14:tracePt t="9925" x="2628900" y="1022350"/>
          <p14:tracePt t="9942" x="2540000" y="990600"/>
          <p14:tracePt t="9959" x="2387600" y="917575"/>
          <p14:tracePt t="9975" x="2295525" y="857250"/>
          <p14:tracePt t="9992" x="2216150" y="809625"/>
          <p14:tracePt t="10009" x="2095500" y="730250"/>
          <p14:tracePt t="10025" x="1987550" y="622300"/>
          <p14:tracePt t="10042" x="1876425" y="473075"/>
          <p14:tracePt t="10059" x="1765300" y="330200"/>
          <p14:tracePt t="10075" x="1711325" y="269875"/>
          <p14:tracePt t="10091" x="1679575" y="228600"/>
          <p14:tracePt t="10109" x="1647825" y="187325"/>
          <p14:tracePt t="10126" x="1638300" y="177800"/>
          <p14:tracePt t="10142" x="1622425" y="165100"/>
          <p14:tracePt t="10160" x="1606550" y="155575"/>
          <p14:tracePt t="10176" x="1597025" y="155575"/>
          <p14:tracePt t="10192" x="1587500" y="155575"/>
          <p14:tracePt t="10209" x="1552575" y="174625"/>
          <p14:tracePt t="10225" x="1536700" y="184150"/>
          <p14:tracePt t="10242" x="1524000" y="209550"/>
          <p14:tracePt t="10259" x="1498600" y="288925"/>
          <p14:tracePt t="10275" x="1485900" y="327025"/>
          <p14:tracePt t="10292" x="1473200" y="371475"/>
          <p14:tracePt t="10309" x="1447800" y="422275"/>
          <p14:tracePt t="10326" x="1435100" y="444500"/>
          <p14:tracePt t="10341" x="1422400" y="476250"/>
          <p14:tracePt t="10358" x="1422400" y="539750"/>
          <p14:tracePt t="10375" x="1422400" y="609600"/>
          <p14:tracePt t="10392" x="1435100" y="695325"/>
          <p14:tracePt t="10408" x="1444625" y="784225"/>
          <p14:tracePt t="10425" x="1444625" y="828675"/>
          <p14:tracePt t="10442" x="1444625" y="850900"/>
          <p14:tracePt t="10458" x="1444625" y="892175"/>
          <p14:tracePt t="10475" x="1444625" y="927100"/>
          <p14:tracePt t="10491" x="1444625" y="987425"/>
          <p14:tracePt t="10509" x="1466850" y="1108075"/>
          <p14:tracePt t="10525" x="1482725" y="1181100"/>
          <p14:tracePt t="10542" x="1498600" y="1266825"/>
          <p14:tracePt t="10558" x="1504950" y="1349375"/>
          <p14:tracePt t="10575" x="1504950" y="1400175"/>
          <p14:tracePt t="10592" x="1504950" y="1438275"/>
          <p14:tracePt t="10608" x="1504950" y="1470025"/>
          <p14:tracePt t="10624" x="1504950" y="1514475"/>
          <p14:tracePt t="10642" x="1517650" y="1568450"/>
          <p14:tracePt t="10658" x="1574800" y="1695450"/>
          <p14:tracePt t="10675" x="1606550" y="1793875"/>
          <p14:tracePt t="10691" x="1647825" y="1885950"/>
          <p14:tracePt t="10708" x="1670050" y="2028825"/>
          <p14:tracePt t="10725" x="1685925" y="2114550"/>
          <p14:tracePt t="10741" x="1701800" y="2187575"/>
          <p14:tracePt t="10758" x="1717675" y="2270125"/>
          <p14:tracePt t="10775" x="1724025" y="2330450"/>
          <p14:tracePt t="10792" x="1736725" y="2384425"/>
          <p14:tracePt t="10808" x="1758950" y="2473325"/>
          <p14:tracePt t="10825" x="1778000" y="2511425"/>
          <p14:tracePt t="10842" x="1790700" y="2555875"/>
          <p14:tracePt t="10858" x="1809750" y="2613025"/>
          <p14:tracePt t="10875" x="1809750" y="2635250"/>
          <p14:tracePt t="10892" x="1819275" y="2663825"/>
          <p14:tracePt t="10908" x="1851025" y="2701925"/>
          <p14:tracePt t="10925" x="1876425" y="2733675"/>
          <p14:tracePt t="10942" x="1920875" y="2752725"/>
          <p14:tracePt t="10958" x="1939925" y="2759075"/>
          <p14:tracePt t="17815" x="1952625" y="2755900"/>
          <p14:tracePt t="17823" x="1971675" y="2743200"/>
          <p14:tracePt t="17843" x="2070100" y="2667000"/>
          <p14:tracePt t="17859" x="2206625" y="2574925"/>
          <p14:tracePt t="17875" x="2400300" y="2470150"/>
          <p14:tracePt t="17892" x="2616200" y="2368550"/>
          <p14:tracePt t="17908" x="2886075" y="2276475"/>
          <p14:tracePt t="17942" x="3375025" y="2152650"/>
          <p14:tracePt t="17975" x="3921125" y="2006600"/>
          <p14:tracePt t="17993" x="4314825" y="1955800"/>
          <p14:tracePt t="18009" x="4521200" y="1936750"/>
          <p14:tracePt t="18024" x="4683125" y="1911350"/>
          <p14:tracePt t="18041" x="4822825" y="1911350"/>
          <p14:tracePt t="18057" x="5006975" y="1911350"/>
          <p14:tracePt t="18074" x="5111750" y="1924050"/>
          <p14:tracePt t="18091" x="5197475" y="1939925"/>
          <p14:tracePt t="18093" x="5235575" y="1946275"/>
          <p14:tracePt t="18107" x="5308600" y="1962150"/>
          <p14:tracePt t="18124" x="5368925" y="1962150"/>
          <p14:tracePt t="18142" x="5432425" y="1962150"/>
          <p14:tracePt t="18158" x="5454650" y="1962150"/>
          <p14:tracePt t="18174" x="5464175" y="1962150"/>
          <p14:tracePt t="18192" x="5483225" y="1962150"/>
          <p14:tracePt t="18207" x="5486400" y="1962150"/>
          <p14:tracePt t="18280" x="5486400" y="1958975"/>
          <p14:tracePt t="18295" x="5486400" y="1949450"/>
          <p14:tracePt t="18308" x="5470525" y="1939925"/>
          <p14:tracePt t="18324" x="5461000" y="1924050"/>
          <p14:tracePt t="18342" x="5438775" y="1908175"/>
          <p14:tracePt t="18357" x="5419725" y="1898650"/>
          <p14:tracePt t="18374" x="5407025" y="1889125"/>
          <p14:tracePt t="18392" x="5378450" y="1866900"/>
          <p14:tracePt t="18408" x="5356225" y="1857375"/>
          <p14:tracePt t="18424" x="5334000" y="1844675"/>
          <p14:tracePt t="18441" x="5289550" y="1819275"/>
          <p14:tracePt t="18457" x="5245100" y="1806575"/>
          <p14:tracePt t="18474" x="5207000" y="1793875"/>
          <p14:tracePt t="18492" x="5127625" y="1768475"/>
          <p14:tracePt t="18508" x="5070475" y="1739900"/>
          <p14:tracePt t="18524" x="5006975" y="1724025"/>
          <p14:tracePt t="18541" x="4873625" y="1701800"/>
          <p14:tracePt t="18557" x="4791075" y="1695450"/>
          <p14:tracePt t="18574" x="4718050" y="1695450"/>
          <p14:tracePt t="18591" x="4648200" y="1698625"/>
          <p14:tracePt t="18608" x="4603750" y="1711325"/>
          <p14:tracePt t="18624" x="4565650" y="1724025"/>
          <p14:tracePt t="18642" x="4502150" y="1736725"/>
          <p14:tracePt t="18658" x="4448175" y="1743075"/>
          <p14:tracePt t="18674" x="4403725" y="1755775"/>
          <p14:tracePt t="18691" x="4340225" y="1755775"/>
          <p14:tracePt t="18708" x="4311650" y="1762125"/>
          <p14:tracePt t="18724" x="4273550" y="1768475"/>
          <p14:tracePt t="18741" x="4210050" y="1781175"/>
          <p14:tracePt t="18758" x="4165600" y="1787525"/>
          <p14:tracePt t="18774" x="4130675" y="1787525"/>
          <p14:tracePt t="18792" x="4051300" y="1800225"/>
          <p14:tracePt t="18808" x="4006850" y="1800225"/>
          <p14:tracePt t="18824" x="3952875" y="1806575"/>
          <p14:tracePt t="18841" x="3889375" y="1831975"/>
          <p14:tracePt t="18857" x="3860800" y="1838325"/>
          <p14:tracePt t="18874" x="3816350" y="1844675"/>
          <p14:tracePt t="18891" x="3743325" y="1866900"/>
          <p14:tracePt t="18907" x="3683000" y="1866900"/>
          <p14:tracePt t="18924" x="3603625" y="1873250"/>
          <p14:tracePt t="18942" x="3479800" y="1895475"/>
          <p14:tracePt t="18958" x="3429000" y="1911350"/>
          <p14:tracePt t="18975" x="3384550" y="1924050"/>
          <p14:tracePt t="18991" x="3333750" y="1939925"/>
          <p14:tracePt t="19007" x="3308350" y="1965325"/>
          <p14:tracePt t="19024" x="3276600" y="1990725"/>
          <p14:tracePt t="19041" x="3216275" y="2038350"/>
          <p14:tracePt t="19057" x="3187700" y="2057400"/>
          <p14:tracePt t="19075" x="3155950" y="2066925"/>
          <p14:tracePt t="19091" x="3121025" y="2098675"/>
          <p14:tracePt t="19108" x="3105150" y="2108200"/>
          <p14:tracePt t="19124" x="3092450" y="2133600"/>
          <p14:tracePt t="19141" x="3086100" y="2174875"/>
          <p14:tracePt t="19157" x="3086100" y="2203450"/>
          <p14:tracePt t="19174" x="3086100" y="2225675"/>
          <p14:tracePt t="19191" x="3098800" y="2257425"/>
          <p14:tracePt t="19207" x="3117850" y="2282825"/>
          <p14:tracePt t="19224" x="3143250" y="2305050"/>
          <p14:tracePt t="19242" x="3200400" y="2346325"/>
          <p14:tracePt t="19258" x="3254375" y="2365375"/>
          <p14:tracePt t="19275" x="3311525" y="2387600"/>
          <p14:tracePt t="19291" x="3371850" y="2400300"/>
          <p14:tracePt t="19307" x="3416300" y="2400300"/>
          <p14:tracePt t="19324" x="3467100" y="2400300"/>
          <p14:tracePt t="19341" x="3562350" y="2400300"/>
          <p14:tracePt t="19358" x="3689350" y="2400300"/>
          <p14:tracePt t="19374" x="3806825" y="2393950"/>
          <p14:tracePt t="19391" x="3927475" y="2371725"/>
          <p14:tracePt t="19407" x="3990975" y="2365375"/>
          <p14:tracePt t="19424" x="4029075" y="2359025"/>
          <p14:tracePt t="19440" x="4092575" y="2339975"/>
          <p14:tracePt t="19457" x="4152900" y="2327275"/>
          <p14:tracePt t="19474" x="4210050" y="2298700"/>
          <p14:tracePt t="19491" x="4292600" y="2263775"/>
          <p14:tracePt t="19508" x="4362450" y="2225675"/>
          <p14:tracePt t="19524" x="4445000" y="2209800"/>
          <p14:tracePt t="19541" x="4572000" y="2178050"/>
          <p14:tracePt t="19558" x="4635500" y="2155825"/>
          <p14:tracePt t="19574" x="4711700" y="2133600"/>
          <p14:tracePt t="19590" x="4870450" y="2092325"/>
          <p14:tracePt t="19607" x="4968875" y="2057400"/>
          <p14:tracePt t="19624" x="5076825" y="2025650"/>
          <p14:tracePt t="19640" x="5248275" y="1974850"/>
          <p14:tracePt t="19658" x="5356225" y="1939925"/>
          <p14:tracePt t="19674" x="5454650" y="1908175"/>
          <p14:tracePt t="19691" x="5559425" y="1870075"/>
          <p14:tracePt t="19707" x="5635625" y="1854200"/>
          <p14:tracePt t="19724" x="5695950" y="1847850"/>
          <p14:tracePt t="19741" x="5756275" y="1854200"/>
          <p14:tracePt t="21326" x="5775325" y="1854200"/>
          <p14:tracePt t="21340" x="5819775" y="1847850"/>
          <p14:tracePt t="21358" x="5905500" y="1835150"/>
          <p14:tracePt t="21374" x="6127750" y="1806575"/>
          <p14:tracePt t="21390" x="6299200" y="1790700"/>
          <p14:tracePt t="21407" x="6483350" y="1771650"/>
          <p14:tracePt t="21424" x="6692900" y="1752600"/>
          <p14:tracePt t="21458" x="6972300" y="1708150"/>
          <p14:tracePt t="21491" x="7267575" y="1587500"/>
          <p14:tracePt t="21508" x="7400925" y="1543050"/>
          <p14:tracePt t="21525" x="7572375" y="1482725"/>
          <p14:tracePt t="21540" x="7680325" y="1457325"/>
          <p14:tracePt t="21558" x="7766050" y="1444625"/>
          <p14:tracePt t="21575" x="7858125" y="1416050"/>
          <p14:tracePt t="21591" x="7902575" y="1403350"/>
          <p14:tracePt t="21608" x="7940675" y="1390650"/>
          <p14:tracePt t="21624" x="8004175" y="1377950"/>
          <p14:tracePt t="21641" x="8048625" y="1355725"/>
          <p14:tracePt t="21658" x="8102600" y="1349375"/>
          <p14:tracePt t="21673" x="8178800" y="1349375"/>
          <p14:tracePt t="21690" x="8223250" y="1349375"/>
          <p14:tracePt t="21708" x="8251825" y="1349375"/>
          <p14:tracePt t="21724" x="8293100" y="1349375"/>
          <p14:tracePt t="21740" x="8302625" y="1349375"/>
          <p14:tracePt t="21757" x="8312150" y="1349375"/>
          <p14:tracePt t="21774" x="8334375" y="1349375"/>
          <p14:tracePt t="21790" x="8343900" y="1352550"/>
          <p14:tracePt t="21807" x="8353425" y="1355725"/>
          <p14:tracePt t="21823" x="8356600" y="1377950"/>
          <p14:tracePt t="21840" x="8356600" y="1387475"/>
          <p14:tracePt t="21857" x="8356600" y="1397000"/>
          <p14:tracePt t="21874" x="8356600" y="1406525"/>
          <p14:tracePt t="21938" x="8356600" y="1416050"/>
          <p14:tracePt t="21945" x="8356600" y="1422400"/>
          <p14:tracePt t="21966" x="8356600" y="1425575"/>
          <p14:tracePt t="21974" x="8356600" y="1431925"/>
          <p14:tracePt t="21990" x="8356600" y="1435100"/>
          <p14:tracePt t="22008" x="8356600" y="1441450"/>
          <p14:tracePt t="22024" x="8356600" y="1444625"/>
          <p14:tracePt t="22082" x="8362950" y="1444625"/>
          <p14:tracePt t="22091" x="8372475" y="1444625"/>
          <p14:tracePt t="22109" x="8388350" y="1450975"/>
          <p14:tracePt t="22125" x="8410575" y="1470025"/>
          <p14:tracePt t="22141" x="8439150" y="1476375"/>
          <p14:tracePt t="22145" x="8451850" y="1479550"/>
          <p14:tracePt t="22158" x="8464550" y="1485900"/>
          <p14:tracePt t="22174" x="8499475" y="1504950"/>
          <p14:tracePt t="22190" x="8509000" y="1504950"/>
          <p14:tracePt t="22207" x="8518525" y="1504950"/>
          <p14:tracePt t="22223" x="8537575" y="1504950"/>
          <p14:tracePt t="22240" x="8543925" y="1504950"/>
          <p14:tracePt t="22273" x="8553450" y="1508125"/>
          <p14:tracePt t="22308" x="8556625" y="1514475"/>
          <p14:tracePt t="22538" x="8550275" y="1517650"/>
          <p14:tracePt t="22546" x="8547100" y="1524000"/>
          <p14:tracePt t="22558" x="8540750" y="1527175"/>
          <p14:tracePt t="22574" x="8528050" y="1543050"/>
          <p14:tracePt t="22591" x="8512175" y="1549400"/>
          <p14:tracePt t="22608" x="8496300" y="1558925"/>
          <p14:tracePt t="22624" x="8486775" y="1562100"/>
          <p14:tracePt t="22641" x="8477250" y="1562100"/>
          <p14:tracePt t="22644" x="8470900" y="1568450"/>
          <p14:tracePt t="22658" x="8458200" y="1568450"/>
          <p14:tracePt t="22674" x="8448675" y="1568450"/>
          <p14:tracePt t="22691" x="8435975" y="1568450"/>
          <p14:tracePt t="22708" x="8423275" y="1574800"/>
          <p14:tracePt t="22724" x="8407400" y="1574800"/>
          <p14:tracePt t="22740" x="8404225" y="1574800"/>
          <p14:tracePt t="22757" x="8397875" y="1574800"/>
          <p14:tracePt t="22774" x="8391525" y="1577975"/>
          <p14:tracePt t="22808" x="8382000" y="1577975"/>
          <p14:tracePt t="22873" x="8378825" y="1577975"/>
          <p14:tracePt t="22924" x="8372475" y="1577975"/>
          <p14:tracePt t="22938" x="8362950" y="1577975"/>
          <p14:tracePt t="22949" x="8359775" y="1577975"/>
          <p14:tracePt t="22960" x="8347075" y="1577975"/>
          <p14:tracePt t="22974" x="8343900" y="1584325"/>
          <p14:tracePt t="22990" x="8334375" y="1593850"/>
          <p14:tracePt t="23007" x="8324850" y="1600200"/>
          <p14:tracePt t="23023" x="8308975" y="1600200"/>
          <p14:tracePt t="23040" x="8302625" y="1603375"/>
          <p14:tracePt t="23058" x="8299450" y="1603375"/>
          <p14:tracePt t="23074" x="8299450" y="1609725"/>
          <p14:tracePt t="23091" x="8289925" y="1612900"/>
          <p14:tracePt t="23108" x="8283575" y="1622425"/>
          <p14:tracePt t="23124" x="8283575" y="1628775"/>
          <p14:tracePt t="23141" x="8283575" y="1638300"/>
          <p14:tracePt t="23158" x="8283575" y="1651000"/>
          <p14:tracePt t="23173" x="8283575" y="1663700"/>
          <p14:tracePt t="23190" x="8283575" y="1673225"/>
          <p14:tracePt t="23208" x="8289925" y="1692275"/>
          <p14:tracePt t="23224" x="8302625" y="1714500"/>
          <p14:tracePt t="23241" x="8334375" y="1746250"/>
          <p14:tracePt t="23257" x="8369300" y="1784350"/>
          <p14:tracePt t="23274" x="8410575" y="1816100"/>
          <p14:tracePt t="23291" x="8439150" y="1841500"/>
          <p14:tracePt t="23307" x="8483600" y="1870075"/>
          <p14:tracePt t="23324" x="8515350" y="1882775"/>
          <p14:tracePt t="23342" x="8524875" y="1892300"/>
          <p14:tracePt t="23358" x="8537575" y="1908175"/>
          <p14:tracePt t="23374" x="8550275" y="1924050"/>
          <p14:tracePt t="23390" x="8566150" y="1933575"/>
          <p14:tracePt t="23407" x="8578850" y="1949450"/>
          <p14:tracePt t="23423" x="8588375" y="1958975"/>
          <p14:tracePt t="23440" x="8597900" y="1974850"/>
          <p14:tracePt t="23457" x="8597900" y="1987550"/>
          <p14:tracePt t="23474" x="8597900" y="1997075"/>
          <p14:tracePt t="23491" x="8597900" y="2006600"/>
          <p14:tracePt t="23507" x="8597900" y="2012950"/>
          <p14:tracePt t="23524" x="8597900" y="2028825"/>
          <p14:tracePt t="23541" x="8597900" y="2032000"/>
          <p14:tracePt t="23557" x="8597900" y="2041525"/>
          <p14:tracePt t="23573" x="8597900" y="2047875"/>
          <p14:tracePt t="23591" x="8597900" y="2051050"/>
          <p14:tracePt t="23624" x="8597900" y="2057400"/>
          <p14:tracePt t="23641" x="8597900" y="2060575"/>
          <p14:tracePt t="23657" x="8597900" y="2066925"/>
          <p14:tracePt t="23673" x="8588375" y="2082800"/>
          <p14:tracePt t="23690" x="8578850" y="2092325"/>
          <p14:tracePt t="23707" x="8556625" y="2101850"/>
          <p14:tracePt t="23723" x="8553450" y="2108200"/>
          <p14:tracePt t="23741" x="8543925" y="2117725"/>
          <p14:tracePt t="23757" x="8531225" y="2133600"/>
          <p14:tracePt t="23774" x="8521700" y="2143125"/>
          <p14:tracePt t="23791" x="8518525" y="2146300"/>
          <p14:tracePt t="23807" x="8509000" y="2152650"/>
          <p14:tracePt t="23824" x="8509000" y="2162175"/>
          <p14:tracePt t="23841" x="8502650" y="2165350"/>
          <p14:tracePt t="23857" x="8499475" y="2181225"/>
          <p14:tracePt t="23874" x="8493125" y="2187575"/>
          <p14:tracePt t="23891" x="8483600" y="2197100"/>
          <p14:tracePt t="23907" x="8474075" y="2209800"/>
          <p14:tracePt t="23924" x="8467725" y="2216150"/>
          <p14:tracePt t="23941" x="8458200" y="2232025"/>
          <p14:tracePt t="23957" x="8451850" y="2241550"/>
          <p14:tracePt t="23974" x="8451850" y="2247900"/>
          <p14:tracePt t="23991" x="8448675" y="2257425"/>
          <p14:tracePt t="24007" x="8442325" y="2276475"/>
          <p14:tracePt t="24024" x="8432800" y="2286000"/>
          <p14:tracePt t="24040" x="8423275" y="2292350"/>
          <p14:tracePt t="24057" x="8401050" y="2308225"/>
          <p14:tracePt t="24073" x="8391525" y="2317750"/>
          <p14:tracePt t="24090" x="8382000" y="2333625"/>
          <p14:tracePt t="24107" x="8366125" y="2346325"/>
          <p14:tracePt t="24123" x="8350250" y="2355850"/>
          <p14:tracePt t="24141" x="8340725" y="2365375"/>
          <p14:tracePt t="24157" x="8328025" y="2387600"/>
          <p14:tracePt t="24174" x="8318500" y="2397125"/>
          <p14:tracePt t="24191" x="8289925" y="2409825"/>
          <p14:tracePt t="24207" x="8245475" y="2438400"/>
          <p14:tracePt t="24224" x="8223250" y="2451100"/>
          <p14:tracePt t="24241" x="8197850" y="2470150"/>
          <p14:tracePt t="24257" x="8153400" y="2508250"/>
          <p14:tracePt t="24273" x="8115300" y="2527300"/>
          <p14:tracePt t="24290" x="8093075" y="2536825"/>
          <p14:tracePt t="24307" x="8042275" y="2562225"/>
          <p14:tracePt t="24324" x="8020050" y="2574925"/>
          <p14:tracePt t="24341" x="7988300" y="2587625"/>
          <p14:tracePt t="24357" x="7953375" y="2603500"/>
          <p14:tracePt t="24373" x="7931150" y="2603500"/>
          <p14:tracePt t="24391" x="7918450" y="2603500"/>
          <p14:tracePt t="25556" x="7848600" y="2578100"/>
          <p14:tracePt t="25568" x="7743825" y="2540000"/>
          <p14:tracePt t="25578" x="7388225" y="2422525"/>
          <p14:tracePt t="25598" x="6711950" y="2232025"/>
          <p14:tracePt t="25618" x="6267450" y="2165350"/>
          <p14:tracePt t="25642" x="5534025" y="2146300"/>
          <p14:tracePt t="25666" x="5089525" y="2209800"/>
          <p14:tracePt t="25692" x="4578350" y="2333625"/>
          <p14:tracePt t="25726" x="4067175" y="2505075"/>
          <p14:tracePt t="25747" x="3819525" y="2562225"/>
          <p14:tracePt t="25763" x="3676650" y="2597150"/>
          <p14:tracePt t="25773" x="3629025" y="2613025"/>
          <p14:tracePt t="25790" x="3460750" y="2647950"/>
          <p14:tracePt t="25807" x="3352800" y="2673350"/>
          <p14:tracePt t="25824" x="3263900" y="2705100"/>
          <p14:tracePt t="25840" x="3152775" y="2727325"/>
          <p14:tracePt t="25857" x="3089275" y="2740025"/>
          <p14:tracePt t="25873" x="3025775" y="2755900"/>
          <p14:tracePt t="25890" x="2933700" y="2778125"/>
          <p14:tracePt t="25906" x="2876550" y="2778125"/>
          <p14:tracePt t="25924" x="2816225" y="2778125"/>
          <p14:tracePt t="25940" x="2743200" y="2778125"/>
          <p14:tracePt t="25957" x="2708275" y="2778125"/>
          <p14:tracePt t="25973" x="2686050" y="2778125"/>
          <p14:tracePt t="25990" x="2644775" y="2778125"/>
          <p14:tracePt t="26007" x="2635250" y="2778125"/>
          <p14:tracePt t="26024" x="2625725" y="2774950"/>
          <p14:tracePt t="26040" x="2603500" y="2752725"/>
          <p14:tracePt t="26057" x="2593975" y="2743200"/>
          <p14:tracePt t="26073" x="2584450" y="2733675"/>
          <p14:tracePt t="26090" x="2568575" y="2714625"/>
          <p14:tracePt t="26107" x="2552700" y="2701925"/>
          <p14:tracePt t="26124" x="2543175" y="2701925"/>
          <p14:tracePt t="26141" x="2536825" y="2701925"/>
          <p14:tracePt t="26211" x="2533650" y="2701925"/>
          <p14:tracePt t="26577" x="2546350" y="2701925"/>
          <p14:tracePt t="26592" x="2568575" y="2701925"/>
          <p14:tracePt t="26607" x="2613025" y="2689225"/>
          <p14:tracePt t="26624" x="2651125" y="2676525"/>
          <p14:tracePt t="26641" x="2752725" y="2647950"/>
          <p14:tracePt t="26657" x="2809875" y="2647950"/>
          <p14:tracePt t="26690" x="2895600" y="2647950"/>
          <p14:tracePt t="26723" x="2921000" y="2647950"/>
          <p14:tracePt t="26740" x="2933700" y="2647950"/>
          <p14:tracePt t="26757" x="2943225" y="2647950"/>
          <p14:tracePt t="26773" x="2955925" y="2647950"/>
          <p14:tracePt t="26790" x="2974975" y="2647950"/>
          <p14:tracePt t="26807" x="2984500" y="2647950"/>
          <p14:tracePt t="26824" x="2994025" y="2647950"/>
          <p14:tracePt t="26841" x="3009900" y="2647950"/>
          <p14:tracePt t="26857" x="3019425" y="2647950"/>
          <p14:tracePt t="26891" x="3028950" y="2647950"/>
          <p14:tracePt t="26907" x="3038475" y="2647950"/>
          <p14:tracePt t="26924" x="3054350" y="2647950"/>
          <p14:tracePt t="26941" x="3067050" y="2651125"/>
          <p14:tracePt t="26989" x="3073400" y="2651125"/>
          <p14:tracePt t="26996" x="3079750" y="2651125"/>
          <p14:tracePt t="27006" x="3082925" y="2651125"/>
          <p14:tracePt t="27024" x="3098800" y="2654300"/>
          <p14:tracePt t="27040" x="3108325" y="2654300"/>
          <p14:tracePt t="27057" x="3124200" y="2654300"/>
          <p14:tracePt t="27073" x="3140075" y="2667000"/>
          <p14:tracePt t="27090" x="3152775" y="2676525"/>
          <p14:tracePt t="27107" x="3168650" y="2676525"/>
          <p14:tracePt t="27124" x="3175000" y="2676525"/>
          <p14:tracePt t="27141" x="3178175" y="2679700"/>
          <p14:tracePt t="27157" x="3187700" y="2686050"/>
          <p14:tracePt t="27174" x="3203575" y="2695575"/>
          <p14:tracePt t="27190" x="3219450" y="2698750"/>
          <p14:tracePt t="27206" x="3228975" y="2705100"/>
          <p14:tracePt t="27224" x="3248025" y="2714625"/>
          <p14:tracePt t="27240" x="3257550" y="2720975"/>
          <p14:tracePt t="27257" x="3273425" y="2720975"/>
          <p14:tracePt t="27274" x="3295650" y="2724150"/>
          <p14:tracePt t="27290" x="3330575" y="2733675"/>
          <p14:tracePt t="27307" x="3368675" y="2733675"/>
          <p14:tracePt t="27323" x="3463925" y="2740025"/>
          <p14:tracePt t="27340" x="3533775" y="2740025"/>
          <p14:tracePt t="27357" x="3603625" y="2740025"/>
          <p14:tracePt t="27373" x="3683000" y="2740025"/>
          <p14:tracePt t="27390" x="3727450" y="2740025"/>
          <p14:tracePt t="27407" x="3765550" y="2736850"/>
          <p14:tracePt t="27424" x="3835400" y="2724150"/>
          <p14:tracePt t="27440" x="3898900" y="2714625"/>
          <p14:tracePt t="27456" x="3971925" y="2692400"/>
          <p14:tracePt t="27473" x="4057650" y="2692400"/>
          <p14:tracePt t="27490" x="4111625" y="2692400"/>
          <p14:tracePt t="27507" x="4146550" y="2692400"/>
          <p14:tracePt t="27523" x="4178300" y="2692400"/>
          <p14:tracePt t="27539" x="4200525" y="2692400"/>
          <p14:tracePt t="27557" x="4222750" y="2692400"/>
          <p14:tracePt t="27573" x="4279900" y="2692400"/>
          <p14:tracePt t="27590" x="4337050" y="2692400"/>
          <p14:tracePt t="27607" x="4397375" y="2692400"/>
          <p14:tracePt t="27624" x="4476750" y="2692400"/>
          <p14:tracePt t="27640" x="4527550" y="2692400"/>
          <p14:tracePt t="27657" x="4587875" y="2698750"/>
          <p14:tracePt t="27675" x="4673600" y="2698750"/>
          <p14:tracePt t="27690" x="4733925" y="2698750"/>
          <p14:tracePt t="27707" x="4794250" y="2698750"/>
          <p14:tracePt t="27723" x="4956175" y="2698750"/>
          <p14:tracePt t="27739" x="5083175" y="2692400"/>
          <p14:tracePt t="27757" x="5219700" y="2692400"/>
          <p14:tracePt t="27760" x="5276850" y="2692400"/>
          <p14:tracePt t="27773" x="5394325" y="2682875"/>
          <p14:tracePt t="27790" x="5502275" y="2667000"/>
          <p14:tracePt t="27807" x="5584825" y="2667000"/>
          <p14:tracePt t="27823" x="5680075" y="2667000"/>
          <p14:tracePt t="27840" x="5730875" y="2667000"/>
          <p14:tracePt t="27857" x="5775325" y="2676525"/>
          <p14:tracePt t="27874" x="5819775" y="2689225"/>
          <p14:tracePt t="28338" x="5864225" y="2705100"/>
          <p14:tracePt t="28356" x="6007100" y="2730500"/>
          <p14:tracePt t="28374" x="6175375" y="2774950"/>
          <p14:tracePt t="28390" x="6270625" y="2781300"/>
          <p14:tracePt t="28423" x="6546850" y="2781300"/>
          <p14:tracePt t="28456" x="6743700" y="2781300"/>
          <p14:tracePt t="28473" x="6896100" y="2781300"/>
          <p14:tracePt t="28490" x="6975475" y="2781300"/>
          <p14:tracePt t="28507" x="7045325" y="2781300"/>
          <p14:tracePt t="28524" x="7131050" y="2781300"/>
          <p14:tracePt t="28540" x="7191375" y="2781300"/>
          <p14:tracePt t="28556" x="7251700" y="2781300"/>
          <p14:tracePt t="28573" x="7321550" y="2781300"/>
          <p14:tracePt t="28590" x="7366000" y="2781300"/>
          <p14:tracePt t="28607" x="7394575" y="2787650"/>
          <p14:tracePt t="28623" x="7451725" y="2787650"/>
          <p14:tracePt t="28639" x="7486650" y="2787650"/>
          <p14:tracePt t="28657" x="7524750" y="2787650"/>
          <p14:tracePt t="28673" x="7572375" y="2787650"/>
          <p14:tracePt t="28691" x="7600950" y="2787650"/>
          <p14:tracePt t="28708" x="7616825" y="2787650"/>
          <p14:tracePt t="28723" x="7629525" y="2787650"/>
          <p14:tracePt t="28740" x="7639050" y="2787650"/>
          <p14:tracePt t="28757" x="7651750" y="2787650"/>
          <p14:tracePt t="28980" x="7642225" y="2787650"/>
          <p14:tracePt t="28994" x="7626350" y="2787650"/>
          <p14:tracePt t="29008" x="7610475" y="2787650"/>
          <p14:tracePt t="29024" x="7585075" y="2787650"/>
          <p14:tracePt t="29040" x="7569200" y="2787650"/>
          <p14:tracePt t="29057" x="7546975" y="2787650"/>
          <p14:tracePt t="29073" x="7515225" y="2787650"/>
          <p14:tracePt t="29089" x="7493000" y="2794000"/>
          <p14:tracePt t="29107" x="7458075" y="2794000"/>
          <p14:tracePt t="29123" x="7429500" y="2794000"/>
          <p14:tracePt t="29140" x="7407275" y="2794000"/>
          <p14:tracePt t="29157" x="7366000" y="2794000"/>
          <p14:tracePt t="29173" x="7346950" y="2794000"/>
          <p14:tracePt t="29190" x="7315200" y="2794000"/>
          <p14:tracePt t="29207" x="7283450" y="2794000"/>
          <p14:tracePt t="29223" x="7254875" y="2794000"/>
          <p14:tracePt t="29240" x="7232650" y="2790825"/>
          <p14:tracePt t="29257" x="7175500" y="2778125"/>
          <p14:tracePt t="29273" x="7153275" y="2778125"/>
          <p14:tracePt t="29290" x="7121525" y="2765425"/>
          <p14:tracePt t="29307" x="7080250" y="2746375"/>
          <p14:tracePt t="29323" x="7058025" y="2736850"/>
          <p14:tracePt t="29340" x="7032625" y="2717800"/>
          <p14:tracePt t="29357" x="6991350" y="2692400"/>
          <p14:tracePt t="29373" x="6959600" y="2679700"/>
          <p14:tracePt t="29389" x="6937375" y="2670175"/>
          <p14:tracePt t="29407" x="6892925" y="2644775"/>
          <p14:tracePt t="29423" x="6861175" y="2619375"/>
          <p14:tracePt t="29440" x="6816725" y="2587625"/>
          <p14:tracePt t="29457" x="6734175" y="2552700"/>
          <p14:tracePt t="29473" x="6670675" y="2540000"/>
          <p14:tracePt t="29489" x="6604000" y="2517775"/>
          <p14:tracePt t="29507" x="6515100" y="2501900"/>
          <p14:tracePt t="29523" x="6470650" y="2501900"/>
          <p14:tracePt t="29539" x="6426200" y="2501900"/>
          <p14:tracePt t="29557" x="6356350" y="2495550"/>
          <p14:tracePt t="29573" x="6292850" y="2482850"/>
          <p14:tracePt t="29590" x="6194425" y="2466975"/>
          <p14:tracePt t="29607" x="6051550" y="2447925"/>
          <p14:tracePt t="29623" x="5972175" y="2447925"/>
          <p14:tracePt t="29640" x="5899150" y="2447925"/>
          <p14:tracePt t="29657" x="5819775" y="2460625"/>
          <p14:tracePt t="29673" x="5784850" y="2463800"/>
          <p14:tracePt t="29690" x="5762625" y="2470150"/>
          <p14:tracePt t="29706" x="5727700" y="2482850"/>
          <p14:tracePt t="29723" x="5705475" y="2486025"/>
          <p14:tracePt t="29740" x="5683250" y="2492375"/>
          <p14:tracePt t="29757" x="5641975" y="2517775"/>
          <p14:tracePt t="29773" x="5632450" y="2527300"/>
          <p14:tracePt t="29790" x="5616575" y="2536825"/>
          <p14:tracePt t="29807" x="5600700" y="2552700"/>
          <p14:tracePt t="29823" x="5591175" y="2568575"/>
          <p14:tracePt t="29840" x="5581650" y="2578100"/>
          <p14:tracePt t="29857" x="5565775" y="2593975"/>
          <p14:tracePt t="29873" x="5565775" y="2603500"/>
          <p14:tracePt t="29890" x="5565775" y="2619375"/>
          <p14:tracePt t="29907" x="5565775" y="2632075"/>
          <p14:tracePt t="29923" x="5565775" y="2641600"/>
          <p14:tracePt t="29940" x="5565775" y="2651125"/>
          <p14:tracePt t="29957" x="5578475" y="2667000"/>
          <p14:tracePt t="29973" x="5588000" y="2676525"/>
          <p14:tracePt t="29990" x="5610225" y="2692400"/>
          <p14:tracePt t="30007" x="5661025" y="2724150"/>
          <p14:tracePt t="30023" x="5705475" y="2736850"/>
          <p14:tracePt t="30040" x="5743575" y="2765425"/>
          <p14:tracePt t="30056" x="5810250" y="2803525"/>
          <p14:tracePt t="30073" x="5864225" y="2816225"/>
          <p14:tracePt t="30090" x="5908675" y="2828925"/>
          <p14:tracePt t="30107" x="5959475" y="2854325"/>
          <p14:tracePt t="30123" x="5981700" y="2867025"/>
          <p14:tracePt t="30140" x="6026150" y="2867025"/>
          <p14:tracePt t="30156" x="6089650" y="2867025"/>
          <p14:tracePt t="30173" x="6134100" y="2873375"/>
          <p14:tracePt t="30190" x="6184900" y="2886075"/>
          <p14:tracePt t="30206" x="6289675" y="2914650"/>
          <p14:tracePt t="30223" x="6353175" y="2930525"/>
          <p14:tracePt t="30240" x="6391275" y="2943225"/>
          <p14:tracePt t="30257" x="6432550" y="2949575"/>
          <p14:tracePt t="30273" x="6451600" y="2949575"/>
          <p14:tracePt t="30290" x="6496050" y="2949575"/>
          <p14:tracePt t="30307" x="6565900" y="2949575"/>
          <p14:tracePt t="30323" x="6629400" y="2936875"/>
          <p14:tracePt t="30341" x="6715125" y="2921000"/>
          <p14:tracePt t="30356" x="6816725" y="2892425"/>
          <p14:tracePt t="30373" x="6854825" y="2879725"/>
          <p14:tracePt t="30390" x="6883400" y="2873375"/>
          <p14:tracePt t="30407" x="6899275" y="2873375"/>
          <p14:tracePt t="30423" x="6908800" y="2873375"/>
          <p14:tracePt t="30440" x="6918325" y="2870200"/>
          <p14:tracePt t="30456" x="6937375" y="2857500"/>
          <p14:tracePt t="30473" x="6946900" y="2847975"/>
          <p14:tracePt t="30490" x="6965950" y="2832100"/>
          <p14:tracePt t="30506" x="7000875" y="2816225"/>
          <p14:tracePt t="30523" x="7010400" y="2809875"/>
          <p14:tracePt t="30540" x="7019925" y="2800350"/>
          <p14:tracePt t="30557" x="7038975" y="2800350"/>
          <p14:tracePt t="30573" x="7045325" y="2800350"/>
          <p14:tracePt t="30606" x="7048500" y="2800350"/>
          <p14:tracePt t="30692" x="7048500" y="2797175"/>
          <p14:tracePt t="30699" x="7048500" y="2787650"/>
          <p14:tracePt t="30721" x="7048500" y="2781300"/>
          <p14:tracePt t="30727" x="7048500" y="2774950"/>
          <p14:tracePt t="30740" x="7042150" y="2771775"/>
          <p14:tracePt t="30756" x="7023100" y="2762250"/>
          <p14:tracePt t="30773" x="7013575" y="2762250"/>
          <p14:tracePt t="30790" x="7004050" y="2752725"/>
          <p14:tracePt t="30807" x="6988175" y="2736850"/>
          <p14:tracePt t="30823" x="6972300" y="2730500"/>
          <p14:tracePt t="30840" x="6962775" y="2727325"/>
          <p14:tracePt t="30843" x="6956425" y="2720975"/>
          <p14:tracePt t="30856" x="6946900" y="2711450"/>
          <p14:tracePt t="30873" x="6937375" y="2701925"/>
          <p14:tracePt t="30890" x="6902450" y="2686050"/>
          <p14:tracePt t="30907" x="6892925" y="2676525"/>
          <p14:tracePt t="30923" x="6883400" y="2667000"/>
          <p14:tracePt t="30941" x="6854825" y="2638425"/>
          <p14:tracePt t="30957" x="6845300" y="2622550"/>
          <p14:tracePt t="30973" x="6835775" y="2613025"/>
          <p14:tracePt t="30991" x="6813550" y="2584450"/>
          <p14:tracePt t="31006" x="6804025" y="2574925"/>
          <p14:tracePt t="31023" x="6794500" y="2565400"/>
          <p14:tracePt t="31040" x="6778625" y="2549525"/>
          <p14:tracePt t="31056" x="6762750" y="2540000"/>
          <p14:tracePt t="31073" x="6753225" y="2540000"/>
          <p14:tracePt t="31091" x="6737350" y="2533650"/>
          <p14:tracePt t="31106" x="6708775" y="2520950"/>
          <p14:tracePt t="31123" x="6686550" y="2517775"/>
          <p14:tracePt t="31140" x="6645275" y="2505075"/>
          <p14:tracePt t="31157" x="6623050" y="2498725"/>
          <p14:tracePt t="31173" x="6594475" y="2498725"/>
          <p14:tracePt t="31190" x="6553200" y="2498725"/>
          <p14:tracePt t="31206" x="6508750" y="2498725"/>
          <p14:tracePt t="31223" x="6448425" y="2498725"/>
          <p14:tracePt t="31240" x="6372225" y="2498725"/>
          <p14:tracePt t="31256" x="6327775" y="2498725"/>
          <p14:tracePt t="31273" x="6283325" y="2501900"/>
          <p14:tracePt t="31290" x="6248400" y="2508250"/>
          <p14:tracePt t="31307" x="6226175" y="2508250"/>
          <p14:tracePt t="31323" x="6203950" y="2514600"/>
          <p14:tracePt t="31340" x="6156325" y="2527300"/>
          <p14:tracePt t="31356" x="6118225" y="2536825"/>
          <p14:tracePt t="31373" x="6086475" y="2555875"/>
          <p14:tracePt t="31390" x="6035675" y="2574925"/>
          <p14:tracePt t="31406" x="6013450" y="2587625"/>
          <p14:tracePt t="31423" x="5981700" y="2600325"/>
          <p14:tracePt t="31440" x="5959475" y="2619375"/>
          <p14:tracePt t="31456" x="5949950" y="2632075"/>
          <p14:tracePt t="31473" x="5934075" y="2641600"/>
          <p14:tracePt t="31490" x="5921375" y="2660650"/>
          <p14:tracePt t="31506" x="5911850" y="2670175"/>
          <p14:tracePt t="31522" x="5899150" y="2679700"/>
          <p14:tracePt t="31540" x="5880100" y="2695575"/>
          <p14:tracePt t="31556" x="5870575" y="2695575"/>
          <p14:tracePt t="31573" x="5864225" y="2695575"/>
          <p14:tracePt t="31612" x="5861050" y="2695575"/>
          <p14:tracePt t="31655" x="5861050" y="2701925"/>
          <p14:tracePt t="31669" x="5861050" y="2705100"/>
          <p14:tracePt t="34323" x="5873750" y="2711450"/>
          <p14:tracePt t="34331" x="5892800" y="2717800"/>
          <p14:tracePt t="34339" x="5918200" y="2724150"/>
          <p14:tracePt t="34357" x="5965825" y="2736850"/>
          <p14:tracePt t="34372" x="6143625" y="2781300"/>
          <p14:tracePt t="34390" x="6264275" y="2806700"/>
          <p14:tracePt t="34423" x="6419850" y="2835275"/>
          <p14:tracePt t="34456" x="6508750" y="2835275"/>
          <p14:tracePt t="34472" x="6604000" y="2822575"/>
          <p14:tracePt t="34489" x="6699250" y="2822575"/>
          <p14:tracePt t="34506" x="6813550" y="2822575"/>
          <p14:tracePt t="34522" x="6975475" y="2822575"/>
          <p14:tracePt t="34539" x="7035800" y="2822575"/>
          <p14:tracePt t="34556" x="7073900" y="2813050"/>
          <p14:tracePt t="34573" x="7089775" y="2797175"/>
          <p14:tracePt t="34589" x="7099300" y="2781300"/>
          <p14:tracePt t="34606" x="7108825" y="2771775"/>
          <p14:tracePt t="34623" x="7108825" y="2755900"/>
          <p14:tracePt t="34640" x="7108825" y="2752725"/>
          <p14:tracePt t="34680" x="7108825" y="2746375"/>
          <p14:tracePt t="34691" x="7102475" y="2740025"/>
          <p14:tracePt t="34706" x="7086600" y="2724150"/>
          <p14:tracePt t="34722" x="6988175" y="2651125"/>
          <p14:tracePt t="34739" x="6883400" y="2571750"/>
          <p14:tracePt t="34756" x="6772275" y="2520950"/>
          <p14:tracePt t="34773" x="6642100" y="2444750"/>
          <p14:tracePt t="34790" x="6553200" y="2413000"/>
          <p14:tracePt t="34807" x="6457950" y="2397125"/>
          <p14:tracePt t="34823" x="6226175" y="2371725"/>
          <p14:tracePt t="34840" x="6067425" y="2371725"/>
          <p14:tracePt t="34856" x="5962650" y="2371725"/>
          <p14:tracePt t="34872" x="5842000" y="2374900"/>
          <p14:tracePt t="34889" x="5800725" y="2374900"/>
          <p14:tracePt t="34906" x="5768975" y="2381250"/>
          <p14:tracePt t="34923" x="5743575" y="2384425"/>
          <p14:tracePt t="34939" x="5734050" y="2384425"/>
          <p14:tracePt t="34956" x="5724525" y="2397125"/>
          <p14:tracePt t="34972" x="5708650" y="2416175"/>
          <p14:tracePt t="34989" x="5692775" y="2425700"/>
          <p14:tracePt t="35006" x="5686425" y="2441575"/>
          <p14:tracePt t="35022" x="5686425" y="2489200"/>
          <p14:tracePt t="35039" x="5695950" y="2533650"/>
          <p14:tracePt t="35056" x="5715000" y="2571750"/>
          <p14:tracePt t="35072" x="5749925" y="2638425"/>
          <p14:tracePt t="35089" x="5768975" y="2682875"/>
          <p14:tracePt t="35106" x="5794375" y="2730500"/>
          <p14:tracePt t="35123" x="5848350" y="2797175"/>
          <p14:tracePt t="35139" x="5908675" y="2841625"/>
          <p14:tracePt t="35156" x="5991225" y="2898775"/>
          <p14:tracePt t="35172" x="6108700" y="2962275"/>
          <p14:tracePt t="35189" x="6169025" y="2987675"/>
          <p14:tracePt t="35208" x="6226175" y="3016250"/>
          <p14:tracePt t="35223" x="6248400" y="3019425"/>
          <p14:tracePt t="35240" x="6276975" y="3019425"/>
          <p14:tracePt t="35256" x="6305550" y="3019425"/>
          <p14:tracePt t="35272" x="6369050" y="3019425"/>
          <p14:tracePt t="35289" x="6413500" y="3019425"/>
          <p14:tracePt t="35307" x="6461125" y="3019425"/>
          <p14:tracePt t="35323" x="6477000" y="3013075"/>
          <p14:tracePt t="35340" x="6492875" y="2997200"/>
          <p14:tracePt t="35357" x="6518275" y="2981325"/>
          <p14:tracePt t="35373" x="6530975" y="2971800"/>
          <p14:tracePt t="35390" x="6546850" y="2949575"/>
          <p14:tracePt t="35407" x="6565900" y="2933700"/>
          <p14:tracePt t="35423" x="6581775" y="2924175"/>
          <p14:tracePt t="35439" x="6597650" y="2914650"/>
          <p14:tracePt t="35455" x="6613525" y="2914650"/>
          <p14:tracePt t="35472" x="6623050" y="2914650"/>
          <p14:tracePt t="37727" x="6588125" y="2924175"/>
          <p14:tracePt t="37734" x="6527800" y="2940050"/>
          <p14:tracePt t="37744" x="6454775" y="2959100"/>
          <p14:tracePt t="37756" x="6299200" y="3022600"/>
          <p14:tracePt t="37772" x="6130925" y="3108325"/>
          <p14:tracePt t="37790" x="5845175" y="3251200"/>
          <p14:tracePt t="37822" x="5407025" y="3495675"/>
          <p14:tracePt t="37857" x="4851400" y="3813175"/>
          <p14:tracePt t="37874" x="4692650" y="3914775"/>
          <p14:tracePt t="37891" x="4483100" y="4041775"/>
          <p14:tracePt t="37906" x="4368800" y="4121150"/>
          <p14:tracePt t="37922" x="4267200" y="4181475"/>
          <p14:tracePt t="37939" x="4149725" y="4244975"/>
          <p14:tracePt t="38240" x="4044950" y="4219575"/>
          <p14:tracePt t="38247" x="3949700" y="4200525"/>
          <p14:tracePt t="38256" x="3857625" y="4181475"/>
          <p14:tracePt t="38290" x="3352800" y="4137025"/>
          <p14:tracePt t="38323" x="2854325" y="4124325"/>
          <p14:tracePt t="38341" x="2501900" y="4124325"/>
          <p14:tracePt t="38357" x="2320925" y="4124325"/>
          <p14:tracePt t="38372" x="2127250" y="4124325"/>
          <p14:tracePt t="38389" x="1889125" y="4124325"/>
          <p14:tracePt t="38405" x="1771650" y="4124325"/>
          <p14:tracePt t="38422" x="1670050" y="4124325"/>
          <p14:tracePt t="38439" x="1539875" y="4124325"/>
          <p14:tracePt t="38456" x="1476375" y="4111625"/>
          <p14:tracePt t="38472" x="1390650" y="4095750"/>
          <p14:tracePt t="38489" x="1244600" y="4044950"/>
          <p14:tracePt t="38505" x="1139825" y="3984625"/>
          <p14:tracePt t="38522" x="1050925" y="3937000"/>
          <p14:tracePt t="38539" x="952500" y="3876675"/>
          <p14:tracePt t="38555" x="895350" y="3854450"/>
          <p14:tracePt t="38572" x="847725" y="3835400"/>
          <p14:tracePt t="38589" x="812800" y="3816350"/>
          <p14:tracePt t="38605" x="790575" y="3816350"/>
          <p14:tracePt t="38622" x="781050" y="3816350"/>
          <p14:tracePt t="38639" x="765175" y="3813175"/>
          <p14:tracePt t="38655" x="742950" y="3800475"/>
          <p14:tracePt t="38672" x="720725" y="3790950"/>
          <p14:tracePt t="38689" x="679450" y="3778250"/>
          <p14:tracePt t="38706" x="663575" y="3765550"/>
          <p14:tracePt t="38722" x="647700" y="3765550"/>
          <p14:tracePt t="38739" x="622300" y="3765550"/>
          <p14:tracePt t="38755" x="606425" y="3765550"/>
          <p14:tracePt t="38772" x="577850" y="3759200"/>
          <p14:tracePt t="38790" x="542925" y="3756025"/>
          <p14:tracePt t="38806" x="511175" y="3743325"/>
          <p14:tracePt t="38823" x="488950" y="3743325"/>
          <p14:tracePt t="38839" x="457200" y="3743325"/>
          <p14:tracePt t="38856" x="447675" y="3743325"/>
          <p14:tracePt t="38872" x="434975" y="3743325"/>
          <p14:tracePt t="38906" x="444500" y="3743325"/>
          <p14:tracePt t="38922" x="457200" y="3743325"/>
          <p14:tracePt t="38940" x="485775" y="3743325"/>
          <p14:tracePt t="38956" x="495300" y="3743325"/>
          <p14:tracePt t="38973" x="514350" y="3743325"/>
          <p14:tracePt t="38989" x="549275" y="3743325"/>
          <p14:tracePt t="39006" x="593725" y="3743325"/>
          <p14:tracePt t="39022" x="628650" y="3743325"/>
          <p14:tracePt t="39039" x="682625" y="3743325"/>
          <p14:tracePt t="39055" x="714375" y="3743325"/>
          <p14:tracePt t="39073" x="723900" y="3743325"/>
          <p14:tracePt t="39089" x="733425" y="3743325"/>
          <p14:tracePt t="39125" x="736600" y="3743325"/>
          <p14:tracePt t="39139" x="742950" y="3743325"/>
          <p14:tracePt t="39233" x="739775" y="3743325"/>
          <p14:tracePt t="39245" x="736600" y="3743325"/>
          <p14:tracePt t="39256" x="727075" y="3743325"/>
          <p14:tracePt t="39272" x="717550" y="3743325"/>
          <p14:tracePt t="39289" x="695325" y="3743325"/>
          <p14:tracePt t="39305" x="685800" y="3743325"/>
          <p14:tracePt t="39323" x="676275" y="3743325"/>
          <p14:tracePt t="39340" x="663575" y="3749675"/>
          <p14:tracePt t="39356" x="647700" y="3759200"/>
          <p14:tracePt t="39373" x="638175" y="3768725"/>
          <p14:tracePt t="39390" x="622300" y="3790950"/>
          <p14:tracePt t="39406" x="612775" y="3803650"/>
          <p14:tracePt t="39422" x="612775" y="3835400"/>
          <p14:tracePt t="39439" x="619125" y="3876675"/>
          <p14:tracePt t="39455" x="638175" y="3914775"/>
          <p14:tracePt t="39472" x="701675" y="3965575"/>
          <p14:tracePt t="39489" x="796925" y="4010025"/>
          <p14:tracePt t="39505" x="863600" y="4038600"/>
          <p14:tracePt t="39522" x="927100" y="4054475"/>
          <p14:tracePt t="39538" x="1012825" y="4054475"/>
          <p14:tracePt t="39555" x="1092200" y="4054475"/>
          <p14:tracePt t="39572" x="1152525" y="4054475"/>
          <p14:tracePt t="39588" x="1212850" y="4054475"/>
          <p14:tracePt t="39605" x="1257300" y="4054475"/>
          <p14:tracePt t="39622" x="1295400" y="4051300"/>
          <p14:tracePt t="39639" x="1358900" y="4025900"/>
          <p14:tracePt t="39655" x="1435100" y="4010025"/>
          <p14:tracePt t="39672" x="1530350" y="3984625"/>
          <p14:tracePt t="39688" x="1676400" y="3952875"/>
          <p14:tracePt t="39705" x="1762125" y="3946525"/>
          <p14:tracePt t="39722" x="1831975" y="3946525"/>
          <p14:tracePt t="39738" x="1917700" y="3946525"/>
          <p14:tracePt t="39755" x="1978025" y="3946525"/>
          <p14:tracePt t="39772" x="2063750" y="3930650"/>
          <p14:tracePt t="39788" x="2282825" y="3911600"/>
          <p14:tracePt t="39805" x="2441575" y="3911600"/>
          <p14:tracePt t="39822" x="2600325" y="3911600"/>
          <p14:tracePt t="39838" x="2740025" y="3911600"/>
          <p14:tracePt t="39855" x="2784475" y="3911600"/>
          <p14:tracePt t="39873" x="2825750" y="3911600"/>
          <p14:tracePt t="39889" x="2860675" y="3911600"/>
          <p14:tracePt t="39906" x="2898775" y="3911600"/>
          <p14:tracePt t="39923" x="3028950" y="3905250"/>
          <p14:tracePt t="39939" x="3111500" y="3898900"/>
          <p14:tracePt t="39955" x="3175000" y="3889375"/>
          <p14:tracePt t="39973" x="3232150" y="3870325"/>
          <p14:tracePt t="39988" x="3248025" y="3867150"/>
          <p14:tracePt t="40005" x="3257550" y="3867150"/>
          <p14:tracePt t="40009" x="3267075" y="3867150"/>
          <p14:tracePt t="40023" x="3276600" y="3860800"/>
          <p14:tracePt t="40040" x="3292475" y="3851275"/>
          <p14:tracePt t="40056" x="3327400" y="3851275"/>
          <p14:tracePt t="40072" x="3390900" y="3851275"/>
          <p14:tracePt t="40089" x="3429000" y="3851275"/>
          <p14:tracePt t="40105" x="3451225" y="3851275"/>
          <p14:tracePt t="40122" x="3460750" y="3851275"/>
          <p14:tracePt t="40138" x="3463925" y="3851275"/>
          <p14:tracePt t="40202" x="3457575" y="3851275"/>
          <p14:tracePt t="40214" x="3454400" y="3851275"/>
          <p14:tracePt t="40221" x="3448050" y="3851275"/>
          <p14:tracePt t="40238" x="3429000" y="3857625"/>
          <p14:tracePt t="40255" x="3413125" y="3867150"/>
          <p14:tracePt t="40273" x="3371850" y="3886200"/>
          <p14:tracePt t="40289" x="3333750" y="3892550"/>
          <p14:tracePt t="40306" x="3295650" y="3898900"/>
          <p14:tracePt t="40323" x="3248025" y="3917950"/>
          <p14:tracePt t="40339" x="3225800" y="3924300"/>
          <p14:tracePt t="40356" x="3194050" y="3937000"/>
          <p14:tracePt t="40372" x="3159125" y="3952875"/>
          <p14:tracePt t="40388" x="3124200" y="3952875"/>
          <p14:tracePt t="40406" x="3092450" y="3959225"/>
          <p14:tracePt t="40422" x="3028950" y="3965575"/>
          <p14:tracePt t="40439" x="2994025" y="3965575"/>
          <p14:tracePt t="40456" x="2971800" y="3965575"/>
          <p14:tracePt t="40472" x="2943225" y="3965575"/>
          <p14:tracePt t="40488" x="2933700" y="3965575"/>
          <p14:tracePt t="40505" x="2924175" y="3965575"/>
          <p14:tracePt t="40522" x="2892425" y="3965575"/>
          <p14:tracePt t="40538" x="2870200" y="3965575"/>
          <p14:tracePt t="40555" x="2838450" y="3962400"/>
          <p14:tracePt t="40572" x="2803525" y="3940175"/>
          <p14:tracePt t="40588" x="2781300" y="3927475"/>
          <p14:tracePt t="40605" x="2768600" y="3905250"/>
          <p14:tracePt t="40622" x="2749550" y="3863975"/>
          <p14:tracePt t="40638" x="2749550" y="3848100"/>
          <p14:tracePt t="40656" x="2749550" y="3838575"/>
          <p14:tracePt t="40672" x="2749550" y="3819525"/>
          <p14:tracePt t="40689" x="2736850" y="3813175"/>
          <p14:tracePt t="40706" x="2724150" y="3806825"/>
          <p14:tracePt t="40723" x="2714625" y="3803650"/>
          <p14:tracePt t="40739" x="2714625" y="3797300"/>
          <p14:tracePt t="40755" x="2714625" y="3794125"/>
          <p14:tracePt t="40945" x="2711450" y="3794125"/>
          <p14:tracePt t="40971" x="2714625" y="3794125"/>
          <p14:tracePt t="47551" x="2673350" y="3816350"/>
          <p14:tracePt t="47557" x="2600325" y="3873500"/>
          <p14:tracePt t="47571" x="2419350" y="3978275"/>
          <p14:tracePt t="47587" x="2270125" y="4079875"/>
          <p14:tracePt t="47604" x="2124075" y="4181475"/>
          <p14:tracePt t="47621" x="1955800" y="4305300"/>
          <p14:tracePt t="47654" x="1822450" y="4419600"/>
          <p14:tracePt t="47688" x="1739900" y="4489450"/>
          <p14:tracePt t="47705" x="1717675" y="4514850"/>
          <p14:tracePt t="47722" x="1679575" y="4546600"/>
          <p14:tracePt t="47738" x="1670050" y="4556125"/>
          <p14:tracePt t="47755" x="1660525" y="4565650"/>
          <p14:tracePt t="47772" x="1638300" y="4584700"/>
          <p14:tracePt t="47788" x="1628775" y="4594225"/>
          <p14:tracePt t="47805" x="1628775" y="4603750"/>
          <p14:tracePt t="47821" x="1625600" y="4610100"/>
          <p14:tracePt t="47838" x="1616075" y="4610100"/>
          <p14:tracePt t="47855" x="1609725" y="4616450"/>
          <p14:tracePt t="47871" x="1606550" y="4616450"/>
          <p14:tracePt t="47888" x="1606550" y="4619625"/>
          <p14:tracePt t="47944" x="1600200" y="4619625"/>
          <p14:tracePt t="47958" x="1590675" y="4619625"/>
          <p14:tracePt t="47973" x="1584325" y="4619625"/>
          <p14:tracePt t="47988" x="1581150" y="4619625"/>
          <p14:tracePt t="48065" x="1574800" y="4619625"/>
          <p14:tracePt t="48078" x="1571625" y="4625975"/>
          <p14:tracePt t="48090" x="1565275" y="4625975"/>
          <p14:tracePt t="48105" x="1555750" y="4641850"/>
          <p14:tracePt t="48121" x="1533525" y="4651375"/>
          <p14:tracePt t="48138" x="1524000" y="4654550"/>
          <p14:tracePt t="48154" x="1514475" y="4660900"/>
          <p14:tracePt t="48171" x="1501775" y="4664075"/>
          <p14:tracePt t="48204" x="1489075" y="4664075"/>
          <p14:tracePt t="48221" x="1479550" y="4670425"/>
          <p14:tracePt t="48237" x="1470025" y="4670425"/>
          <p14:tracePt t="48254" x="1466850" y="4673600"/>
          <p14:tracePt t="48271" x="1457325" y="4673600"/>
          <p14:tracePt t="48288" x="1450975" y="4673600"/>
          <p14:tracePt t="48304" x="1450975" y="4667250"/>
          <p14:tracePt t="48321" x="1450975" y="4613275"/>
          <p14:tracePt t="48338" x="1450975" y="4578350"/>
          <p14:tracePt t="48354" x="1460500" y="4524375"/>
          <p14:tracePt t="48371" x="1460500" y="4460875"/>
          <p14:tracePt t="48387" x="1460500" y="4419600"/>
          <p14:tracePt t="48404" x="1460500" y="4381500"/>
          <p14:tracePt t="48421" x="1460500" y="4333875"/>
          <p14:tracePt t="48438" x="1460500" y="4305300"/>
          <p14:tracePt t="48454" x="1460500" y="4283075"/>
          <p14:tracePt t="48471" x="1460500" y="4267200"/>
          <p14:tracePt t="48488" x="1460500" y="4257675"/>
          <p14:tracePt t="51476" x="1450975" y="4267200"/>
          <p14:tracePt t="51489" x="1428750" y="4292600"/>
          <p14:tracePt t="51505" x="1416050" y="4321175"/>
          <p14:tracePt t="51521" x="1397000" y="4352925"/>
          <p14:tracePt t="51538" x="1384300" y="4391025"/>
          <p14:tracePt t="51554" x="1368425" y="4425950"/>
          <p14:tracePt t="51589" x="1368425" y="4489450"/>
          <p14:tracePt t="51622" x="1368425" y="4527550"/>
          <p14:tracePt t="51639" x="1368425" y="4568825"/>
          <p14:tracePt t="51655" x="1381125" y="4591050"/>
          <p14:tracePt t="51671" x="1416050" y="4638675"/>
          <p14:tracePt t="51688" x="1441450" y="4711700"/>
          <p14:tracePt t="51704" x="1454150" y="4749800"/>
          <p14:tracePt t="51721" x="1466850" y="4772025"/>
          <p14:tracePt t="51738" x="1470025" y="4787900"/>
          <p14:tracePt t="51754" x="1470025" y="4797425"/>
          <p14:tracePt t="51803" x="1470025" y="4794250"/>
          <p14:tracePt t="51811" x="1463675" y="4791075"/>
          <p14:tracePt t="51820" x="1460500" y="4781550"/>
          <p14:tracePt t="51838" x="1447800" y="4737100"/>
          <p14:tracePt t="51854" x="1435100" y="4702175"/>
          <p14:tracePt t="51871" x="1422400" y="4654550"/>
          <p14:tracePt t="51888" x="1397000" y="4597400"/>
          <p14:tracePt t="51904" x="1384300" y="4562475"/>
          <p14:tracePt t="51921" x="1358900" y="4530725"/>
          <p14:tracePt t="51938" x="1320800" y="4498975"/>
          <p14:tracePt t="51954" x="1298575" y="4479925"/>
          <p14:tracePt t="51971" x="1260475" y="4467225"/>
          <p14:tracePt t="51988" x="1196975" y="4448175"/>
          <p14:tracePt t="52004" x="1165225" y="4438650"/>
          <p14:tracePt t="52021" x="1127125" y="4425950"/>
          <p14:tracePt t="52038" x="1073150" y="4425950"/>
          <p14:tracePt t="52054" x="1044575" y="4425950"/>
          <p14:tracePt t="52071" x="1006475" y="4425950"/>
          <p14:tracePt t="52088" x="952500" y="4425950"/>
          <p14:tracePt t="52104" x="923925" y="4425950"/>
          <p14:tracePt t="52121" x="885825" y="4425950"/>
          <p14:tracePt t="52138" x="847725" y="4425950"/>
          <p14:tracePt t="52154" x="825500" y="4425950"/>
          <p14:tracePt t="52171" x="781050" y="4419600"/>
          <p14:tracePt t="52188" x="746125" y="4400550"/>
          <p14:tracePt t="52204" x="708025" y="4387850"/>
          <p14:tracePt t="52221" x="682625" y="4378325"/>
          <p14:tracePt t="52238" x="641350" y="4359275"/>
          <p14:tracePt t="52254" x="631825" y="4359275"/>
          <p14:tracePt t="52271" x="622300" y="4349750"/>
          <p14:tracePt t="52288" x="603250" y="4340225"/>
          <p14:tracePt t="52304" x="590550" y="4333875"/>
          <p14:tracePt t="52321" x="581025" y="4327525"/>
          <p14:tracePt t="52338" x="561975" y="4318000"/>
          <p14:tracePt t="52354" x="552450" y="4308475"/>
          <p14:tracePt t="52371" x="542925" y="4308475"/>
          <p14:tracePt t="52387" x="533400" y="4308475"/>
          <p14:tracePt t="52932" x="533400" y="4302125"/>
          <p14:tracePt t="52945" x="533400" y="4298950"/>
          <p14:tracePt t="52960" x="533400" y="4292600"/>
          <p14:tracePt t="53068" x="533400" y="4289425"/>
          <p14:tracePt t="53132" x="533400" y="4283075"/>
          <p14:tracePt t="53194" x="533400" y="4279900"/>
          <p14:tracePt t="53201" x="539750" y="4279900"/>
          <p14:tracePt t="53220" x="549275" y="4273550"/>
          <p14:tracePt t="53253" x="549275" y="4267200"/>
          <p14:tracePt t="53330" x="552450" y="4264025"/>
          <p14:tracePt t="53344" x="558800" y="4257675"/>
          <p14:tracePt t="53353" x="568325" y="4254500"/>
          <p14:tracePt t="53371" x="577850" y="4244975"/>
          <p14:tracePt t="53388" x="600075" y="4222750"/>
          <p14:tracePt t="53405" x="622300" y="4213225"/>
          <p14:tracePt t="53422" x="644525" y="4194175"/>
          <p14:tracePt t="53437" x="695325" y="4156075"/>
          <p14:tracePt t="53454" x="752475" y="4127500"/>
          <p14:tracePt t="53471" x="869950" y="4102100"/>
          <p14:tracePt t="53487" x="1123950" y="4092575"/>
          <p14:tracePt t="53504" x="1330325" y="4117975"/>
          <p14:tracePt t="53522" x="1552575" y="4143375"/>
          <p14:tracePt t="53537" x="1657350" y="4152900"/>
          <p14:tracePt t="53554" x="1762125" y="4152900"/>
          <p14:tracePt t="53572" x="1924050" y="4152900"/>
          <p14:tracePt t="53587" x="2051050" y="4168775"/>
          <p14:tracePt t="53604" x="2203450" y="4187825"/>
          <p14:tracePt t="53622" x="2416175" y="4241800"/>
          <p14:tracePt t="53637" x="2501900" y="4264025"/>
          <p14:tracePt t="53654" x="2568575" y="4286250"/>
          <p14:tracePt t="53670" x="2613025" y="4292600"/>
          <p14:tracePt t="53687" x="2654300" y="4292600"/>
          <p14:tracePt t="53704" x="2670175" y="4292600"/>
          <p14:tracePt t="53721" x="2701925" y="4292600"/>
          <p14:tracePt t="53737" x="2717800" y="4292600"/>
          <p14:tracePt t="53754" x="2743200" y="4292600"/>
          <p14:tracePt t="53772" x="2771775" y="4292600"/>
          <p14:tracePt t="53787" x="2784475" y="4292600"/>
          <p14:tracePt t="53804" x="2797175" y="4292600"/>
          <p14:tracePt t="53821" x="2809875" y="4298950"/>
          <p14:tracePt t="53837" x="2819400" y="4302125"/>
          <p14:tracePt t="53854" x="2825750" y="4308475"/>
          <p14:tracePt t="54507" x="2863850" y="4308475"/>
          <p14:tracePt t="54514" x="2930525" y="4308475"/>
          <p14:tracePt t="54521" x="3000375" y="4308475"/>
          <p14:tracePt t="54537" x="3117850" y="4318000"/>
          <p14:tracePt t="54554" x="3267075" y="4333875"/>
          <p14:tracePt t="54571" x="3467100" y="4362450"/>
          <p14:tracePt t="54604" x="3810000" y="4378325"/>
          <p14:tracePt t="54637" x="4267200" y="4362450"/>
          <p14:tracePt t="54654" x="4410075" y="4346575"/>
          <p14:tracePt t="54670" x="4594225" y="4330700"/>
          <p14:tracePt t="54687" x="4702175" y="4311650"/>
          <p14:tracePt t="54704" x="4778375" y="4298950"/>
          <p14:tracePt t="54721" x="4848225" y="4292600"/>
          <p14:tracePt t="54737" x="4892675" y="4286250"/>
          <p14:tracePt t="54754" x="4921250" y="4279900"/>
          <p14:tracePt t="54771" x="4962525" y="4273550"/>
          <p14:tracePt t="54787" x="4978400" y="4264025"/>
          <p14:tracePt t="54804" x="4987925" y="4264025"/>
          <p14:tracePt t="54821" x="5010150" y="4264025"/>
          <p14:tracePt t="54837" x="5013325" y="4264025"/>
          <p14:tracePt t="55049" x="5000625" y="4264025"/>
          <p14:tracePt t="55056" x="4981575" y="4270375"/>
          <p14:tracePt t="55070" x="4921250" y="4279900"/>
          <p14:tracePt t="55087" x="4860925" y="4286250"/>
          <p14:tracePt t="55104" x="4797425" y="4286250"/>
          <p14:tracePt t="55121" x="4711700" y="4292600"/>
          <p14:tracePt t="55137" x="4651375" y="4292600"/>
          <p14:tracePt t="55154" x="4572000" y="4292600"/>
          <p14:tracePt t="55171" x="4441825" y="4298950"/>
          <p14:tracePt t="55187" x="4327525" y="4308475"/>
          <p14:tracePt t="55204" x="4187825" y="4318000"/>
          <p14:tracePt t="55220" x="4044950" y="4333875"/>
          <p14:tracePt t="55237" x="3971925" y="4340225"/>
          <p14:tracePt t="55254" x="3927475" y="4346575"/>
          <p14:tracePt t="55271" x="3841750" y="4346575"/>
          <p14:tracePt t="55287" x="3781425" y="4346575"/>
          <p14:tracePt t="55304" x="3736975" y="4346575"/>
          <p14:tracePt t="55321" x="3657600" y="4346575"/>
          <p14:tracePt t="55337" x="3600450" y="4346575"/>
          <p14:tracePt t="55354" x="3546475" y="4346575"/>
          <p14:tracePt t="55370" x="3486150" y="4346575"/>
          <p14:tracePt t="55387" x="3448050" y="4346575"/>
          <p14:tracePt t="55404" x="3425825" y="4346575"/>
          <p14:tracePt t="55421" x="3378200" y="4346575"/>
          <p14:tracePt t="55437" x="3349625" y="4346575"/>
          <p14:tracePt t="55454" x="3305175" y="4337050"/>
          <p14:tracePt t="55471" x="3254375" y="4318000"/>
          <p14:tracePt t="55487" x="3225800" y="4318000"/>
          <p14:tracePt t="55506" x="3200400" y="4318000"/>
          <p14:tracePt t="55521" x="3190875" y="4318000"/>
          <p14:tracePt t="55538" x="3175000" y="4318000"/>
          <p14:tracePt t="55555" x="3159125" y="4318000"/>
          <p14:tracePt t="55571" x="3149600" y="4318000"/>
          <p14:tracePt t="55587" x="3140075" y="4318000"/>
          <p14:tracePt t="55604" x="3124200" y="4318000"/>
          <p14:tracePt t="55621" x="3121025" y="4318000"/>
          <p14:tracePt t="55656" x="3133725" y="4311650"/>
          <p14:tracePt t="55662" x="3136900" y="4311650"/>
          <p14:tracePt t="55670" x="3143250" y="4311650"/>
          <p14:tracePt t="55687" x="3146425" y="4311650"/>
          <p14:tracePt t="55704" x="3152775" y="4311650"/>
          <p14:tracePt t="55720" x="3155950" y="4311650"/>
          <p14:tracePt t="55737" x="3165475" y="4311650"/>
          <p14:tracePt t="55754" x="3187700" y="4311650"/>
          <p14:tracePt t="55771" x="3197225" y="4311650"/>
          <p14:tracePt t="55787" x="3206750" y="4311650"/>
          <p14:tracePt t="55805" x="3238500" y="4311650"/>
          <p14:tracePt t="55822" x="3251200" y="4311650"/>
          <p14:tracePt t="55838" x="3260725" y="4311650"/>
          <p14:tracePt t="55854" x="3279775" y="4311650"/>
          <p14:tracePt t="55870" x="3314700" y="4311650"/>
          <p14:tracePt t="55887" x="3375025" y="4311650"/>
          <p14:tracePt t="55905" x="3527425" y="4327525"/>
          <p14:tracePt t="55921" x="3667125" y="4352925"/>
          <p14:tracePt t="55938" x="3771900" y="4352925"/>
          <p14:tracePt t="55955" x="3860800" y="4352925"/>
          <p14:tracePt t="55971" x="3892550" y="4352925"/>
          <p14:tracePt t="55988" x="3914775" y="4352925"/>
          <p14:tracePt t="56005" x="3971925" y="4330700"/>
          <p14:tracePt t="56021" x="4035425" y="4308475"/>
          <p14:tracePt t="56038" x="4124325" y="4283075"/>
          <p14:tracePt t="56055" x="4222750" y="4264025"/>
          <p14:tracePt t="56071" x="4279900" y="4254500"/>
          <p14:tracePt t="56088" x="4308475" y="4254500"/>
          <p14:tracePt t="56104" x="4330700" y="4254500"/>
          <p14:tracePt t="56120" x="4346575" y="4251325"/>
          <p14:tracePt t="56137" x="4375150" y="4238625"/>
          <p14:tracePt t="56154" x="4432300" y="4213225"/>
          <p14:tracePt t="56170" x="4470400" y="4200525"/>
          <p14:tracePt t="56188" x="4518025" y="4187825"/>
          <p14:tracePt t="56205" x="4578350" y="4175125"/>
          <p14:tracePt t="56221" x="4622800" y="4175125"/>
          <p14:tracePt t="56237" x="4654550" y="4175125"/>
          <p14:tracePt t="56240" x="4664075" y="4175125"/>
          <p14:tracePt t="56254" x="4702175" y="4168775"/>
          <p14:tracePt t="56270" x="4724400" y="4162425"/>
          <p14:tracePt t="56287" x="4759325" y="4162425"/>
          <p14:tracePt t="56304" x="4822825" y="4149725"/>
          <p14:tracePt t="56320" x="4867275" y="4149725"/>
          <p14:tracePt t="56337" x="4889500" y="4149725"/>
          <p14:tracePt t="56354" x="4930775" y="4149725"/>
          <p14:tracePt t="56370" x="4953000" y="4149725"/>
          <p14:tracePt t="56387" x="4962525" y="4149725"/>
          <p14:tracePt t="56404" x="4987925" y="4149725"/>
          <p14:tracePt t="56420" x="5010150" y="4149725"/>
          <p14:tracePt t="56437" x="5038725" y="4149725"/>
          <p14:tracePt t="56455" x="5070475" y="4149725"/>
          <p14:tracePt t="56471" x="5086350" y="4149725"/>
          <p14:tracePt t="56488" x="5102225" y="4156075"/>
          <p14:tracePt t="56504" x="5124450" y="4168775"/>
          <p14:tracePt t="56520" x="5140325" y="4168775"/>
          <p14:tracePt t="56537" x="5149850" y="4171950"/>
          <p14:tracePt t="56554" x="5162550" y="4181475"/>
          <p14:tracePt t="56570" x="5172075" y="4191000"/>
          <p14:tracePt t="56588" x="5187950" y="4191000"/>
          <p14:tracePt t="56604" x="5203825" y="4206875"/>
          <p14:tracePt t="56621" x="5203825" y="4213225"/>
          <p14:tracePt t="56637" x="5203825" y="4216400"/>
          <p14:tracePt t="56654" x="5203825" y="4222750"/>
          <p14:tracePt t="56670" x="5203825" y="4232275"/>
          <p14:tracePt t="56687" x="5203825" y="4235450"/>
          <p14:tracePt t="56703" x="5203825" y="4248150"/>
          <p14:tracePt t="56737" x="5203825" y="4251325"/>
          <p14:tracePt t="56753" x="5203825" y="4260850"/>
          <p14:tracePt t="56771" x="5203825" y="4267200"/>
          <p14:tracePt t="56787" x="5203825" y="4270375"/>
          <p14:tracePt t="56803" x="5203825" y="4279900"/>
          <p14:tracePt t="56838" x="5200650" y="4286250"/>
          <p14:tracePt t="56854" x="5200650" y="4295775"/>
          <p14:tracePt t="56871" x="5197475" y="4295775"/>
          <p14:tracePt t="56888" x="5187950" y="4295775"/>
          <p14:tracePt t="56904" x="5172075" y="4295775"/>
          <p14:tracePt t="56920" x="5162550" y="4295775"/>
          <p14:tracePt t="56938" x="5162550" y="4302125"/>
          <p14:tracePt t="56953" x="5156200" y="4302125"/>
          <p14:tracePt t="56987" x="5153025" y="4302125"/>
          <p14:tracePt t="57004" x="5137150" y="4302125"/>
          <p14:tracePt t="57021" x="5121275" y="4305300"/>
          <p14:tracePt t="57037" x="5111750" y="4305300"/>
          <p14:tracePt t="57054" x="5108575" y="4305300"/>
          <p14:tracePt t="57126" x="5102225" y="4305300"/>
          <p14:tracePt t="57148" x="5099050" y="4305300"/>
          <p14:tracePt t="57162" x="5092700" y="4305300"/>
          <p14:tracePt t="57171" x="5089525" y="4305300"/>
          <p14:tracePt t="57187" x="5076825" y="4305300"/>
          <p14:tracePt t="57204" x="5073650" y="4305300"/>
          <p14:tracePt t="57240" x="5067300" y="4305300"/>
          <p14:tracePt t="57247" x="5064125" y="4305300"/>
          <p14:tracePt t="57262" x="5057775" y="4305300"/>
          <p14:tracePt t="57276" x="5054600" y="4305300"/>
          <p14:tracePt t="57288" x="5048250" y="4305300"/>
          <p14:tracePt t="57304" x="5045075" y="4305300"/>
          <p14:tracePt t="57390" x="5038725" y="4305300"/>
          <p14:tracePt t="58181" x="5051425" y="4302125"/>
          <p14:tracePt t="58188" x="5070475" y="4302125"/>
          <p14:tracePt t="58204" x="5114925" y="4295775"/>
          <p14:tracePt t="58221" x="5168900" y="4289425"/>
          <p14:tracePt t="58238" x="5257800" y="4270375"/>
          <p14:tracePt t="58254" x="5321300" y="4264025"/>
          <p14:tracePt t="58271" x="5381625" y="4257675"/>
          <p14:tracePt t="58304" x="5445125" y="4257675"/>
          <p14:tracePt t="58337" x="5470525" y="4235450"/>
          <p14:tracePt t="58353" x="5492750" y="4235450"/>
          <p14:tracePt t="58371" x="5505450" y="4235450"/>
          <p14:tracePt t="58388" x="5540375" y="4229100"/>
          <p14:tracePt t="58404" x="5549900" y="4229100"/>
          <p14:tracePt t="58421" x="5559425" y="4229100"/>
          <p14:tracePt t="58437" x="5568950" y="4229100"/>
          <p14:tracePt t="58454" x="5575300" y="4229100"/>
          <p14:tracePt t="58488" x="5594350" y="4229100"/>
          <p14:tracePt t="58504" x="5603875" y="4229100"/>
          <p14:tracePt t="58521" x="5619750" y="4229100"/>
          <p14:tracePt t="58538" x="5661025" y="4229100"/>
          <p14:tracePt t="58554" x="5680075" y="4229100"/>
          <p14:tracePt t="58571" x="5705475" y="4229100"/>
          <p14:tracePt t="58587" x="5718175" y="4229100"/>
          <p14:tracePt t="58604" x="5724525" y="4229100"/>
          <p14:tracePt t="58620" x="5727700" y="4229100"/>
          <p14:tracePt t="58654" x="5734050" y="4229100"/>
          <p14:tracePt t="58671" x="5740400" y="4229100"/>
          <p14:tracePt t="59037" x="5743575" y="4229100"/>
          <p14:tracePt t="59044" x="5759450" y="4229100"/>
          <p14:tracePt t="59053" x="5772150" y="4229100"/>
          <p14:tracePt t="59070" x="5816600" y="4229100"/>
          <p14:tracePt t="59087" x="5876925" y="4222750"/>
          <p14:tracePt t="59103" x="5915025" y="4222750"/>
          <p14:tracePt t="59120" x="5949950" y="4222750"/>
          <p14:tracePt t="59153" x="6007100" y="4222750"/>
          <p14:tracePt t="59187" x="6076950" y="4222750"/>
          <p14:tracePt t="59204" x="6121400" y="4222750"/>
          <p14:tracePt t="59220" x="6178550" y="4222750"/>
          <p14:tracePt t="59237" x="6251575" y="4232275"/>
          <p14:tracePt t="59254" x="6286500" y="4238625"/>
          <p14:tracePt t="59271" x="6324600" y="4238625"/>
          <p14:tracePt t="59287" x="6378575" y="4238625"/>
          <p14:tracePt t="59303" x="6416675" y="4238625"/>
          <p14:tracePt t="59321" x="6461125" y="4238625"/>
          <p14:tracePt t="59337" x="6537325" y="4238625"/>
          <p14:tracePt t="59353" x="6588125" y="4238625"/>
          <p14:tracePt t="59371" x="6642100" y="4238625"/>
          <p14:tracePt t="59387" x="6721475" y="4244975"/>
          <p14:tracePt t="59404" x="6784975" y="4260850"/>
          <p14:tracePt t="59420" x="6845300" y="4260850"/>
          <p14:tracePt t="59437" x="6915150" y="4260850"/>
          <p14:tracePt t="59453" x="6959600" y="4260850"/>
          <p14:tracePt t="59470" x="6988175" y="4260850"/>
          <p14:tracePt t="59486" x="7035800" y="4251325"/>
          <p14:tracePt t="59503" x="7073900" y="4251325"/>
          <p14:tracePt t="59520" x="7096125" y="4251325"/>
          <p14:tracePt t="59538" x="7137400" y="4251325"/>
          <p14:tracePt t="59554" x="7153275" y="4251325"/>
          <p14:tracePt t="59570" x="7162800" y="4251325"/>
          <p14:tracePt t="59587" x="7181850" y="4251325"/>
          <p14:tracePt t="59603" x="7191375" y="4251325"/>
          <p14:tracePt t="59620" x="7197725" y="4251325"/>
          <p14:tracePt t="59979" x="7200900" y="4244975"/>
          <p14:tracePt t="59988" x="7207250" y="4241800"/>
          <p14:tracePt t="60003" x="7226300" y="4232275"/>
          <p14:tracePt t="60021" x="7264400" y="4213225"/>
          <p14:tracePt t="60037" x="7292975" y="4194175"/>
          <p14:tracePt t="60071" x="7366000" y="4165600"/>
          <p14:tracePt t="60104" x="7419975" y="4159250"/>
          <p14:tracePt t="60121" x="7432675" y="4159250"/>
          <p14:tracePt t="60137" x="7442200" y="4159250"/>
          <p14:tracePt t="60153" x="7458075" y="4159250"/>
          <p14:tracePt t="60408" x="7407275" y="4159250"/>
          <p14:tracePt t="60419" x="7315200" y="4159250"/>
          <p14:tracePt t="60436" x="7096125" y="4181475"/>
          <p14:tracePt t="60453" x="6953250" y="4216400"/>
          <p14:tracePt t="60470" x="6727825" y="4279900"/>
          <p14:tracePt t="60486" x="6553200" y="4308475"/>
          <p14:tracePt t="60503" x="6308725" y="4346575"/>
          <p14:tracePt t="60520" x="5975350" y="4384675"/>
          <p14:tracePt t="60537" x="5746750" y="4413250"/>
          <p14:tracePt t="60554" x="5562600" y="4441825"/>
          <p14:tracePt t="60570" x="5248275" y="4508500"/>
          <p14:tracePt t="60586" x="5051425" y="4546600"/>
          <p14:tracePt t="60603" x="4822825" y="4565650"/>
          <p14:tracePt t="60620" x="4483100" y="4575175"/>
          <p14:tracePt t="60636" x="4267200" y="4575175"/>
          <p14:tracePt t="60653" x="4060825" y="4568825"/>
          <p14:tracePt t="60670" x="3778250" y="4559300"/>
          <p14:tracePt t="60687" x="3606800" y="4559300"/>
          <p14:tracePt t="60703" x="3457575" y="4559300"/>
          <p14:tracePt t="60719" x="3248025" y="4572000"/>
          <p14:tracePt t="60737" x="3162300" y="4597400"/>
          <p14:tracePt t="60753" x="3098800" y="4610100"/>
          <p14:tracePt t="61143" x="3003550" y="4584700"/>
          <p14:tracePt t="61156" x="2838450" y="4540250"/>
          <p14:tracePt t="61170" x="2654300" y="4502150"/>
          <p14:tracePt t="61187" x="2470150" y="4483100"/>
          <p14:tracePt t="61204" x="2298700" y="4483100"/>
          <p14:tracePt t="61220" x="2044700" y="4498975"/>
          <p14:tracePt t="61238" x="1895475" y="4518025"/>
          <p14:tracePt t="61270" x="1514475" y="4533900"/>
          <p14:tracePt t="61304" x="1308100" y="4533900"/>
          <p14:tracePt t="61307" x="1260475" y="4533900"/>
          <p14:tracePt t="61323" x="1174750" y="4514850"/>
          <p14:tracePt t="61337" x="1079500" y="4514850"/>
          <p14:tracePt t="61353" x="1019175" y="4514850"/>
          <p14:tracePt t="61370" x="949325" y="4514850"/>
          <p14:tracePt t="61386" x="904875" y="4514850"/>
          <p14:tracePt t="61404" x="863600" y="4514850"/>
          <p14:tracePt t="61420" x="800100" y="4514850"/>
          <p14:tracePt t="61437" x="771525" y="4514850"/>
          <p14:tracePt t="61453" x="739775" y="4514850"/>
          <p14:tracePt t="61470" x="708025" y="4514850"/>
          <p14:tracePt t="61486" x="679450" y="4514850"/>
          <p14:tracePt t="61503" x="657225" y="4514850"/>
          <p14:tracePt t="61520" x="615950" y="4518025"/>
          <p14:tracePt t="61536" x="606425" y="4518025"/>
          <p14:tracePt t="61553" x="584200" y="4518025"/>
          <p14:tracePt t="61570" x="571500" y="4518025"/>
          <p14:tracePt t="61587" x="561975" y="4518025"/>
          <p14:tracePt t="61605" x="546100" y="4518025"/>
          <p14:tracePt t="61620" x="530225" y="4518025"/>
          <p14:tracePt t="61636" x="520700" y="4518025"/>
          <p14:tracePt t="61670" x="517525" y="4518025"/>
          <p14:tracePt t="62048" x="517525" y="4521200"/>
          <p14:tracePt t="62070" x="517525" y="4527550"/>
          <p14:tracePt t="62083" x="517525" y="4530725"/>
          <p14:tracePt t="62104" x="523875" y="4530725"/>
          <p14:tracePt t="62312" x="527050" y="4530725"/>
          <p14:tracePt t="62340" x="533400" y="4530725"/>
          <p14:tracePt t="62354" x="542925" y="4530725"/>
          <p14:tracePt t="62361" x="549275" y="4530725"/>
          <p14:tracePt t="62375" x="552450" y="4530725"/>
          <p14:tracePt t="62390" x="558800" y="4530725"/>
          <p14:tracePt t="62476" x="561975" y="4530725"/>
          <p14:tracePt t="62698" x="577850" y="4537075"/>
          <p14:tracePt t="62710" x="631825" y="4556125"/>
          <p14:tracePt t="62725" x="669925" y="4568825"/>
          <p14:tracePt t="62737" x="695325" y="4568825"/>
          <p14:tracePt t="62769" x="793750" y="4568825"/>
          <p14:tracePt t="62803" x="923925" y="4568825"/>
          <p14:tracePt t="62820" x="968375" y="4568825"/>
          <p14:tracePt t="62837" x="1006475" y="4568825"/>
          <p14:tracePt t="62853" x="1025525" y="4568825"/>
          <p14:tracePt t="62869" x="1035050" y="4568825"/>
          <p14:tracePt t="62887" x="1041400" y="4568825"/>
          <p14:tracePt t="62969" x="1041400" y="4575175"/>
          <p14:tracePt t="63210" x="1044575" y="4575175"/>
          <p14:tracePt t="63296" x="1054100" y="4575175"/>
          <p14:tracePt t="63303" x="1060450" y="4575175"/>
          <p14:tracePt t="63337" x="1069975" y="4575175"/>
          <p14:tracePt t="63640" x="1076325" y="4575175"/>
          <p14:tracePt t="63653" x="1085850" y="4575175"/>
          <p14:tracePt t="63670" x="1101725" y="4575175"/>
          <p14:tracePt t="63688" x="1114425" y="4575175"/>
          <p14:tracePt t="63704" x="1123950" y="4575175"/>
          <p14:tracePt t="63720" x="1133475" y="4575175"/>
          <p14:tracePt t="63736" x="1149350" y="4575175"/>
          <p14:tracePt t="63752" x="1165225" y="4575175"/>
          <p14:tracePt t="63769" x="1174750" y="4575175"/>
          <p14:tracePt t="63786" x="1177925" y="4575175"/>
          <p14:tracePt t="63895" x="1184275" y="4575175"/>
          <p14:tracePt t="63924" x="1187450" y="4575175"/>
          <p14:tracePt t="64253" x="1193800" y="4575175"/>
          <p14:tracePt t="64267" x="1196975" y="4575175"/>
          <p14:tracePt t="64367" x="1203325" y="4575175"/>
          <p14:tracePt t="64381" x="1206500" y="4575175"/>
          <p14:tracePt t="64395" x="1212850" y="4575175"/>
          <p14:tracePt t="64420" x="1231900" y="4575175"/>
          <p14:tracePt t="64453" x="1254125" y="4581525"/>
          <p14:tracePt t="64470" x="1263650" y="4581525"/>
          <p14:tracePt t="64487" x="1282700" y="4581525"/>
          <p14:tracePt t="64503" x="1292225" y="4581525"/>
          <p14:tracePt t="64520" x="1308100" y="4581525"/>
          <p14:tracePt t="64537" x="1384300" y="4581525"/>
          <p14:tracePt t="64553" x="1454150" y="4581525"/>
          <p14:tracePt t="64570" x="1568450" y="4581525"/>
          <p14:tracePt t="64587" x="1720850" y="4587875"/>
          <p14:tracePt t="64603" x="1781175" y="4587875"/>
          <p14:tracePt t="64620" x="1825625" y="4587875"/>
          <p14:tracePt t="64637" x="1911350" y="4587875"/>
          <p14:tracePt t="64652" x="1962150" y="4594225"/>
          <p14:tracePt t="64670" x="2070100" y="4619625"/>
          <p14:tracePt t="64687" x="2225675" y="4635500"/>
          <p14:tracePt t="65494" x="2251075" y="4635500"/>
          <p14:tracePt t="65502" x="2276475" y="4632325"/>
          <p14:tracePt t="65520" x="2384425" y="4606925"/>
          <p14:tracePt t="65537" x="2632075" y="4543425"/>
          <p14:tracePt t="65552" x="2806700" y="4505325"/>
          <p14:tracePt t="65570" x="2946400" y="4479925"/>
          <p14:tracePt t="65586" x="3108325" y="4479925"/>
          <p14:tracePt t="65620" x="3238500" y="4479925"/>
          <p14:tracePt t="65653" x="3416300" y="4492625"/>
          <p14:tracePt t="65671" x="3562350" y="4514850"/>
          <p14:tracePt t="65686" x="3635375" y="4524375"/>
          <p14:tracePt t="65702" x="3686175" y="4530725"/>
          <p14:tracePt t="65720" x="3724275" y="4537075"/>
          <p14:tracePt t="65736" x="3810000" y="4537075"/>
          <p14:tracePt t="65752" x="3860800" y="4537075"/>
          <p14:tracePt t="65770" x="3930650" y="4524375"/>
          <p14:tracePt t="65786" x="4076700" y="4502150"/>
          <p14:tracePt t="65802" x="4194175" y="4483100"/>
          <p14:tracePt t="65819" x="4298950" y="4476750"/>
          <p14:tracePt t="65822" x="4340225" y="4460875"/>
          <p14:tracePt t="65836" x="4400550" y="4460875"/>
          <p14:tracePt t="65853" x="4467225" y="4460875"/>
          <p14:tracePt t="65869" x="4546600" y="4460875"/>
          <p14:tracePt t="65886" x="4664075" y="4460875"/>
          <p14:tracePt t="65902" x="4749800" y="4454525"/>
          <p14:tracePt t="65919" x="4829175" y="4454525"/>
          <p14:tracePt t="65936" x="4984750" y="4438650"/>
          <p14:tracePt t="65953" x="5076825" y="4438650"/>
          <p14:tracePt t="65970" x="5194300" y="4438650"/>
          <p14:tracePt t="65986" x="5254625" y="4438650"/>
          <p14:tracePt t="66002" x="5337175" y="4441825"/>
          <p14:tracePt t="66021" x="5473700" y="4473575"/>
          <p14:tracePt t="66036" x="5546725" y="4489450"/>
          <p14:tracePt t="66052" x="5600700" y="4502150"/>
          <p14:tracePt t="66071" x="5699125" y="4524375"/>
          <p14:tracePt t="66086" x="5765800" y="4546600"/>
          <p14:tracePt t="66103" x="5838825" y="4559300"/>
          <p14:tracePt t="66119" x="5905500" y="4575175"/>
          <p14:tracePt t="66136" x="6010275" y="4619625"/>
          <p14:tracePt t="66153" x="6076950" y="4641850"/>
          <p14:tracePt t="66170" x="6175375" y="4660900"/>
          <p14:tracePt t="66186" x="6232525" y="4683125"/>
          <p14:tracePt t="66203" x="6270625" y="4695825"/>
          <p14:tracePt t="66220" x="6315075" y="4714875"/>
          <p14:tracePt t="66237" x="6343650" y="4721225"/>
          <p14:tracePt t="66252" x="6353175" y="4721225"/>
          <p14:tracePt t="66270" x="6369050" y="4724400"/>
          <p14:tracePt t="66286" x="6384925" y="4737100"/>
          <p14:tracePt t="66303" x="6394450" y="4737100"/>
          <p14:tracePt t="66385" x="6394450" y="4740275"/>
          <p14:tracePt t="66421" x="6394450" y="4746625"/>
          <p14:tracePt t="66465" x="6391275" y="4746625"/>
          <p14:tracePt t="66472" x="6388100" y="4746625"/>
          <p14:tracePt t="66486" x="6372225" y="4746625"/>
          <p14:tracePt t="66503" x="6362700" y="4746625"/>
          <p14:tracePt t="66520" x="6346825" y="4746625"/>
          <p14:tracePt t="66536" x="6337300" y="4746625"/>
          <p14:tracePt t="66553" x="6324600" y="4746625"/>
          <p14:tracePt t="66569" x="6308725" y="4746625"/>
          <p14:tracePt t="66586" x="6299200" y="4746625"/>
          <p14:tracePt t="66603" x="6289675" y="4746625"/>
          <p14:tracePt t="66620" x="6264275" y="4746625"/>
          <p14:tracePt t="66636" x="6251575" y="4746625"/>
          <p14:tracePt t="66653" x="6242050" y="4746625"/>
          <p14:tracePt t="66670" x="6223000" y="4746625"/>
          <p14:tracePt t="66686" x="6213475" y="4746625"/>
          <p14:tracePt t="66702" x="6203950" y="4746625"/>
          <p14:tracePt t="66720" x="6178550" y="4746625"/>
          <p14:tracePt t="66736" x="6162675" y="4746625"/>
          <p14:tracePt t="66752" x="6153150" y="4746625"/>
          <p14:tracePt t="66770" x="6137275" y="4743450"/>
          <p14:tracePt t="66786" x="6121400" y="4743450"/>
          <p14:tracePt t="66802" x="6111875" y="4743450"/>
          <p14:tracePt t="66820" x="6099175" y="4740275"/>
          <p14:tracePt t="66836" x="6086475" y="4727575"/>
          <p14:tracePt t="66852" x="6057900" y="4718050"/>
          <p14:tracePt t="66855" x="6045200" y="4711700"/>
          <p14:tracePt t="66870" x="6022975" y="4711700"/>
          <p14:tracePt t="66886" x="5994400" y="4711700"/>
          <p14:tracePt t="66903" x="5984875" y="4705350"/>
          <p14:tracePt t="66920" x="5959475" y="4702175"/>
          <p14:tracePt t="66936" x="5943600" y="4702175"/>
          <p14:tracePt t="66952" x="5921375" y="4695825"/>
          <p14:tracePt t="66970" x="5876925" y="4670425"/>
          <p14:tracePt t="66986" x="5822950" y="4657725"/>
          <p14:tracePt t="67003" x="5784850" y="4645025"/>
          <p14:tracePt t="67020" x="5737225" y="4645025"/>
          <p14:tracePt t="67037" x="5715000" y="4645025"/>
          <p14:tracePt t="67053" x="5705475" y="4645025"/>
          <p14:tracePt t="67070" x="5692775" y="4645025"/>
          <p14:tracePt t="67086" x="5683250" y="4645025"/>
          <p14:tracePt t="67102" x="5661025" y="4645025"/>
          <p14:tracePt t="67120" x="5635625" y="4645025"/>
          <p14:tracePt t="67136" x="5622925" y="4645025"/>
          <p14:tracePt t="67153" x="5610225" y="4645025"/>
          <p14:tracePt t="67169" x="5594350" y="4645025"/>
          <p14:tracePt t="67186" x="5584825" y="4645025"/>
          <p14:tracePt t="67203" x="5575300" y="4645025"/>
          <p14:tracePt t="67219" x="5556250" y="4645025"/>
          <p14:tracePt t="67236" x="5546725" y="4645025"/>
          <p14:tracePt t="67253" x="5534025" y="4645025"/>
          <p14:tracePt t="67270" x="5514975" y="4645025"/>
          <p14:tracePt t="67287" x="5505450" y="4645025"/>
          <p14:tracePt t="67303" x="5495925" y="4645025"/>
          <p14:tracePt t="67319" x="5480050" y="4645025"/>
          <p14:tracePt t="67336" x="5476875" y="4645025"/>
          <p14:tracePt t="67352" x="5461000" y="4645025"/>
          <p14:tracePt t="67354" x="5454650" y="4645025"/>
          <p14:tracePt t="67369" x="5445125" y="4645025"/>
          <p14:tracePt t="67386" x="5435600" y="4638675"/>
          <p14:tracePt t="67403" x="5426075" y="4635500"/>
          <p14:tracePt t="67420" x="5407025" y="4629150"/>
          <p14:tracePt t="67436" x="5397500" y="4629150"/>
          <p14:tracePt t="67453" x="5387975" y="4629150"/>
          <p14:tracePt t="67469" x="5365750" y="4629150"/>
          <p14:tracePt t="67486" x="5356225" y="4629150"/>
          <p14:tracePt t="67503" x="5346700" y="4625975"/>
          <p14:tracePt t="67520" x="5334000" y="4619625"/>
          <p14:tracePt t="67536" x="5318125" y="4616450"/>
          <p14:tracePt t="67553" x="5308600" y="4616450"/>
          <p14:tracePt t="67569" x="5292725" y="4610100"/>
          <p14:tracePt t="67586" x="5283200" y="4610100"/>
          <p14:tracePt t="67603" x="5267325" y="4610100"/>
          <p14:tracePt t="67619" x="5251450" y="4610100"/>
          <p14:tracePt t="67636" x="5241925" y="4610100"/>
          <p14:tracePt t="67653" x="5232400" y="4610100"/>
          <p14:tracePt t="67669" x="5207000" y="4603750"/>
          <p14:tracePt t="67686" x="5191125" y="4603750"/>
          <p14:tracePt t="67703" x="5181600" y="4600575"/>
          <p14:tracePt t="67719" x="5162550" y="4600575"/>
          <p14:tracePt t="67735" x="5153025" y="4600575"/>
          <p14:tracePt t="67752" x="5137150" y="4600575"/>
          <p14:tracePt t="67770" x="5092700" y="4581525"/>
          <p14:tracePt t="67786" x="5070475" y="4568825"/>
          <p14:tracePt t="67803" x="5041900" y="4562475"/>
          <p14:tracePt t="67820" x="5006975" y="4562475"/>
          <p14:tracePt t="67836" x="4984750" y="4562475"/>
          <p14:tracePt t="67853" x="4975225" y="4562475"/>
          <p14:tracePt t="67869" x="4956175" y="4562475"/>
          <p14:tracePt t="67886" x="4924425" y="4556125"/>
          <p14:tracePt t="67902" x="4902200" y="4546600"/>
          <p14:tracePt t="67919" x="4851400" y="4527550"/>
          <p14:tracePt t="67936" x="4822825" y="4508500"/>
          <p14:tracePt t="67952" x="4797425" y="4502150"/>
          <p14:tracePt t="67969" x="4765675" y="4502150"/>
          <p14:tracePt t="67986" x="4756150" y="4502150"/>
          <p14:tracePt t="68003" x="4746625" y="4502150"/>
          <p14:tracePt t="68020" x="4730750" y="4502150"/>
          <p14:tracePt t="68036" x="4714875" y="4502150"/>
          <p14:tracePt t="68054" x="4683125" y="4502150"/>
          <p14:tracePt t="68070" x="4654550" y="4502150"/>
          <p14:tracePt t="68086" x="4645025" y="4502150"/>
          <p14:tracePt t="68104" x="4629150" y="4502150"/>
          <p14:tracePt t="68119" x="4619625" y="4502150"/>
          <p14:tracePt t="68136" x="4603750" y="4502150"/>
          <p14:tracePt t="68153" x="4594225" y="4502150"/>
          <p14:tracePt t="68169" x="4581525" y="4502150"/>
          <p14:tracePt t="68186" x="4572000" y="4502150"/>
          <p14:tracePt t="68204" x="4549775" y="4502150"/>
          <p14:tracePt t="68219" x="4540250" y="4502150"/>
          <p14:tracePt t="68236" x="4530725" y="4502150"/>
          <p14:tracePt t="68253" x="4521200" y="4502150"/>
          <p14:tracePt t="68269" x="4502150" y="4502150"/>
          <p14:tracePt t="68286" x="4492625" y="4502150"/>
          <p14:tracePt t="68303" x="4476750" y="4502150"/>
          <p14:tracePt t="68319" x="4460875" y="4502150"/>
          <p14:tracePt t="68336" x="4451350" y="4505325"/>
          <p14:tracePt t="68353" x="4438650" y="4505325"/>
          <p14:tracePt t="68370" x="4425950" y="4505325"/>
          <p14:tracePt t="68386" x="4422775" y="4505325"/>
          <p14:tracePt t="68403" x="4406900" y="4505325"/>
          <p14:tracePt t="68419" x="4397375" y="4514850"/>
          <p14:tracePt t="68436" x="4387850" y="4521200"/>
          <p14:tracePt t="68453" x="4371975" y="4530725"/>
          <p14:tracePt t="68470" x="4356100" y="4530725"/>
          <p14:tracePt t="68487" x="4346575" y="4533900"/>
          <p14:tracePt t="68503" x="4333875" y="4533900"/>
          <p14:tracePt t="68536" x="4327525" y="4533900"/>
          <p14:tracePt t="68583" x="4327525" y="4540250"/>
          <p14:tracePt t="68604" x="4324350" y="4540250"/>
          <p14:tracePt t="68640" x="4324350" y="4543425"/>
          <p14:tracePt t="69525" x="4283075" y="4565650"/>
          <p14:tracePt t="69539" x="4140200" y="4619625"/>
          <p14:tracePt t="69553" x="3994150" y="4683125"/>
          <p14:tracePt t="69570" x="3838575" y="4756150"/>
          <p14:tracePt t="69588" x="3663950" y="4841875"/>
          <p14:tracePt t="69603" x="3597275" y="4870450"/>
          <p14:tracePt t="69636" x="3502025" y="4927600"/>
          <p14:tracePt t="69669" x="3406775" y="4972050"/>
          <p14:tracePt t="69687" x="3375025" y="4984750"/>
          <p14:tracePt t="69703" x="3324225" y="5000625"/>
          <p14:tracePt t="69719" x="3295650" y="5013325"/>
          <p14:tracePt t="69736" x="3270250" y="5032375"/>
          <p14:tracePt t="69752" x="3235325" y="5041900"/>
          <p14:tracePt t="69769" x="3225800" y="5041900"/>
          <p14:tracePt t="69786" x="3209925" y="5041900"/>
          <p14:tracePt t="69802" x="3178175" y="5041900"/>
          <p14:tracePt t="69819" x="3155950" y="5041900"/>
          <p14:tracePt t="69836" x="3127375" y="5041900"/>
          <p14:tracePt t="69852" x="3092450" y="5041900"/>
          <p14:tracePt t="69869" x="3063875" y="5041900"/>
          <p14:tracePt t="69886" x="3041650" y="5041900"/>
          <p14:tracePt t="69902" x="3016250" y="5041900"/>
          <p14:tracePt t="69919" x="3006725" y="5041900"/>
          <p14:tracePt t="69935" x="2990850" y="5041900"/>
          <p14:tracePt t="69953" x="2955925" y="5035550"/>
          <p14:tracePt t="69969" x="2940050" y="5029200"/>
          <p14:tracePt t="69985" x="2924175" y="5029200"/>
          <p14:tracePt t="70002" x="2905125" y="5013325"/>
          <p14:tracePt t="70019" x="2892425" y="5006975"/>
          <p14:tracePt t="70036" x="2882900" y="5003800"/>
          <p14:tracePt t="70053" x="2863850" y="4991100"/>
          <p14:tracePt t="70069" x="2841625" y="4987925"/>
          <p14:tracePt t="70086" x="2825750" y="4981575"/>
          <p14:tracePt t="70103" x="2803525" y="4972050"/>
          <p14:tracePt t="70119" x="2794000" y="4959350"/>
          <p14:tracePt t="70137" x="2778125" y="4956175"/>
          <p14:tracePt t="70152" x="2768600" y="4949825"/>
          <p14:tracePt t="70169" x="2759075" y="4949825"/>
          <p14:tracePt t="70186" x="2759075" y="4946650"/>
          <p14:tracePt t="70202" x="2755900" y="4937125"/>
          <p14:tracePt t="70220" x="2755900" y="4930775"/>
          <p14:tracePt t="70236" x="2755900" y="4927600"/>
          <p14:tracePt t="70253" x="2755900" y="4921250"/>
          <p14:tracePt t="70286" x="2755900" y="4911725"/>
          <p14:tracePt t="70331" x="2755900" y="4905375"/>
          <p14:tracePt t="70431" x="2755900" y="4902200"/>
          <p14:tracePt t="70681" x="2762250" y="4902200"/>
          <p14:tracePt t="70696" x="2774950" y="4902200"/>
          <p14:tracePt t="70708" x="2781300" y="4902200"/>
          <p14:tracePt t="70736" x="2790825" y="4902200"/>
          <p14:tracePt t="70752" x="2790825" y="4895850"/>
          <p14:tracePt t="70802" x="2790825" y="4892675"/>
          <p14:tracePt t="70836" x="2797175" y="4886325"/>
          <p14:tracePt t="70887" x="2797175" y="4883150"/>
          <p14:tracePt t="70895" x="2797175" y="4876800"/>
          <p14:tracePt t="70903" x="2797175" y="4867275"/>
          <p14:tracePt t="70920" x="2797175" y="4860925"/>
          <p14:tracePt t="70936" x="2800350" y="4857750"/>
          <p14:tracePt t="70952" x="2806700" y="4851400"/>
          <p14:tracePt t="70969" x="2809875" y="4848225"/>
          <p14:tracePt t="70986" x="2832100" y="4835525"/>
          <p14:tracePt t="71002" x="2832100" y="4832350"/>
          <p14:tracePt t="71019" x="2841625" y="4816475"/>
          <p14:tracePt t="71036" x="2851150" y="4800600"/>
          <p14:tracePt t="71053" x="2860675" y="4791075"/>
          <p14:tracePt t="71070" x="2882900" y="4775200"/>
          <p14:tracePt t="71086" x="2936875" y="4727575"/>
          <p14:tracePt t="71102" x="2994025" y="4702175"/>
          <p14:tracePt t="71119" x="3070225" y="4670425"/>
          <p14:tracePt t="71136" x="3270250" y="4645025"/>
          <p14:tracePt t="71152" x="3384550" y="4645025"/>
          <p14:tracePt t="71169" x="3476625" y="4645025"/>
          <p14:tracePt t="71186" x="3606800" y="4645025"/>
          <p14:tracePt t="71202" x="3743325" y="4635500"/>
          <p14:tracePt t="71219" x="3886200" y="4610100"/>
          <p14:tracePt t="71235" x="4184650" y="4591050"/>
          <p14:tracePt t="71252" x="4410075" y="4581525"/>
          <p14:tracePt t="71269" x="4616450" y="4581525"/>
          <p14:tracePt t="71286" x="4924425" y="4606925"/>
          <p14:tracePt t="71302" x="5143500" y="4645025"/>
          <p14:tracePt t="71319" x="5327650" y="4679950"/>
          <p14:tracePt t="71335" x="5572125" y="4718050"/>
          <p14:tracePt t="71352" x="5724525" y="4733925"/>
          <p14:tracePt t="71369" x="5832475" y="4752975"/>
          <p14:tracePt t="71386" x="5997575" y="4775200"/>
          <p14:tracePt t="71402" x="6124575" y="4784725"/>
          <p14:tracePt t="71419" x="6223000" y="4810125"/>
          <p14:tracePt t="71436" x="6343650" y="4826000"/>
          <p14:tracePt t="71452" x="6416675" y="4832350"/>
          <p14:tracePt t="71469" x="6486525" y="4832350"/>
          <p14:tracePt t="71486" x="6562725" y="4832350"/>
          <p14:tracePt t="71502" x="6600825" y="4838700"/>
          <p14:tracePt t="71519" x="6616700" y="4838700"/>
          <p14:tracePt t="71915" x="6680200" y="4816475"/>
          <p14:tracePt t="71924" x="6753225" y="4800600"/>
          <p14:tracePt t="71936" x="6918325" y="4733925"/>
          <p14:tracePt t="71952" x="7064375" y="4660900"/>
          <p14:tracePt t="71969" x="7175500" y="4610100"/>
          <p14:tracePt t="71972" x="7216775" y="4578350"/>
          <p14:tracePt t="72003" x="7353300" y="4502150"/>
          <p14:tracePt t="72036" x="7483475" y="4467225"/>
          <p14:tracePt t="72053" x="7527925" y="4467225"/>
          <p14:tracePt t="72069" x="7550150" y="4467225"/>
          <p14:tracePt t="72085" x="7575550" y="4467225"/>
          <p14:tracePt t="72102" x="7585075" y="4467225"/>
          <p14:tracePt t="72119" x="7594600" y="4467225"/>
          <p14:tracePt t="72136" x="7610475" y="4467225"/>
          <p14:tracePt t="72152" x="7626350" y="4473575"/>
          <p14:tracePt t="72170" x="7639050" y="4473575"/>
          <p14:tracePt t="72185" x="7648575" y="4476750"/>
          <p14:tracePt t="72202" x="7658100" y="4476750"/>
          <p14:tracePt t="72220" x="7705725" y="4476750"/>
          <p14:tracePt t="72235" x="7750175" y="4476750"/>
          <p14:tracePt t="72252" x="7794625" y="4473575"/>
          <p14:tracePt t="72269" x="7816850" y="4473575"/>
          <p14:tracePt t="72285" x="7829550" y="4470400"/>
          <p14:tracePt t="72302" x="7839075" y="4470400"/>
          <p14:tracePt t="72407" x="7839075" y="4476750"/>
          <p14:tracePt t="72421" x="7839075" y="4486275"/>
          <p14:tracePt t="72436" x="7839075" y="4502150"/>
          <p14:tracePt t="72452" x="7839075" y="4511675"/>
          <p14:tracePt t="72469" x="7839075" y="4524375"/>
          <p14:tracePt t="72499" x="7839075" y="4530725"/>
          <p14:tracePt t="72563" x="7839075" y="4533900"/>
          <p14:tracePt t="72591" x="7839075" y="4546600"/>
          <p14:tracePt t="76165" x="7781925" y="4552950"/>
          <p14:tracePt t="76172" x="7689850" y="4562475"/>
          <p14:tracePt t="76185" x="7575550" y="4562475"/>
          <p14:tracePt t="76202" x="7019925" y="4562475"/>
          <p14:tracePt t="76220" x="6492875" y="4603750"/>
          <p14:tracePt t="76236" x="5667375" y="4718050"/>
          <p14:tracePt t="76253" x="5140325" y="4832350"/>
          <p14:tracePt t="76286" x="4022725" y="5229225"/>
          <p14:tracePt t="76320" x="3441700" y="5432425"/>
          <p14:tracePt t="76336" x="3044825" y="5546725"/>
          <p14:tracePt t="76353" x="2800350" y="5594350"/>
          <p14:tracePt t="76369" x="2533650" y="5626100"/>
          <p14:tracePt t="76385" x="2317750" y="5645150"/>
          <p14:tracePt t="76402" x="2022475" y="5645150"/>
          <p14:tracePt t="76418" x="1860550" y="5638800"/>
          <p14:tracePt t="76435" x="1720850" y="5622925"/>
          <p14:tracePt t="76452" x="1539875" y="5559425"/>
          <p14:tracePt t="76469" x="1450975" y="5527675"/>
          <p14:tracePt t="76485" x="1358900" y="5470525"/>
          <p14:tracePt t="76502" x="1216025" y="5387975"/>
          <p14:tracePt t="76518" x="1136650" y="5337175"/>
          <p14:tracePt t="76535" x="1079500" y="5302250"/>
          <p14:tracePt t="76552" x="1012825" y="5260975"/>
          <p14:tracePt t="76568" x="974725" y="5245100"/>
          <p14:tracePt t="76585" x="936625" y="5232400"/>
          <p14:tracePt t="76601" x="898525" y="5213350"/>
          <p14:tracePt t="76618" x="863600" y="5200650"/>
          <p14:tracePt t="76635" x="838200" y="5181600"/>
          <p14:tracePt t="76651" x="796925" y="5181600"/>
          <p14:tracePt t="76669" x="787400" y="5181600"/>
          <p14:tracePt t="76686" x="774700" y="5181600"/>
          <p14:tracePt t="76702" x="758825" y="5181600"/>
          <p14:tracePt t="76718" x="749300" y="5181600"/>
          <p14:tracePt t="76736" x="739775" y="5181600"/>
          <p14:tracePt t="76781" x="739775" y="5178425"/>
          <p14:tracePt t="76789" x="739775" y="5172075"/>
          <p14:tracePt t="76802" x="793750" y="5159375"/>
          <p14:tracePt t="76819" x="857250" y="5140325"/>
          <p14:tracePt t="76836" x="949325" y="5111750"/>
          <p14:tracePt t="76851" x="1012825" y="5095875"/>
          <p14:tracePt t="76868" x="1085850" y="5089525"/>
          <p14:tracePt t="76886" x="1193800" y="5080000"/>
          <p14:tracePt t="76901" x="1263650" y="5080000"/>
          <p14:tracePt t="76919" x="1346200" y="5080000"/>
          <p14:tracePt t="76936" x="1450975" y="5080000"/>
          <p14:tracePt t="76952" x="1511300" y="5080000"/>
          <p14:tracePt t="76968" x="1549400" y="5080000"/>
          <p14:tracePt t="76985" x="1590675" y="5083175"/>
          <p14:tracePt t="77001" x="1619250" y="5083175"/>
          <p14:tracePt t="77019" x="1641475" y="5083175"/>
          <p14:tracePt t="77035" x="1739900" y="5083175"/>
          <p14:tracePt t="77051" x="1889125" y="5083175"/>
          <p14:tracePt t="77068" x="2016125" y="5083175"/>
          <p14:tracePt t="77085" x="2111375" y="5083175"/>
          <p14:tracePt t="77101" x="2155825" y="5083175"/>
          <p14:tracePt t="77118" x="2184400" y="5083175"/>
          <p14:tracePt t="77135" x="2235200" y="5070475"/>
          <p14:tracePt t="77152" x="2279650" y="5048250"/>
          <p14:tracePt t="77168" x="2343150" y="5035550"/>
          <p14:tracePt t="77186" x="2482850" y="5035550"/>
          <p14:tracePt t="77202" x="2587625" y="5035550"/>
          <p14:tracePt t="77219" x="2632075" y="5035550"/>
          <p14:tracePt t="77235" x="2673350" y="5035550"/>
          <p14:tracePt t="77251" x="2682875" y="5035550"/>
          <p14:tracePt t="77269" x="2689225" y="5035550"/>
          <p14:tracePt t="80355" x="2778125" y="5060950"/>
          <p14:tracePt t="80369" x="2987675" y="5149850"/>
          <p14:tracePt t="80386" x="3178175" y="5235575"/>
          <p14:tracePt t="80407" x="3384550" y="5334000"/>
          <p14:tracePt t="80432" x="3638550" y="5410200"/>
          <p14:tracePt t="80454" x="3924300" y="5410200"/>
          <p14:tracePt t="80469" x="4114800" y="5410200"/>
          <p14:tracePt t="80501" x="4349750" y="5410200"/>
          <p14:tracePt t="80535" x="4448175" y="5410200"/>
          <p14:tracePt t="80552" x="4457700" y="5410200"/>
          <p14:tracePt t="80569" x="4483100" y="5410200"/>
          <p14:tracePt t="80585" x="4511675" y="5410200"/>
          <p14:tracePt t="80601" x="4533900" y="5410200"/>
          <p14:tracePt t="80618" x="4568825" y="5410200"/>
          <p14:tracePt t="80635" x="4578350" y="5410200"/>
          <p14:tracePt t="80651" x="4587875" y="5410200"/>
          <p14:tracePt t="80668" x="4591050" y="5410200"/>
          <p14:tracePt t="80732" x="4597400" y="5403850"/>
          <p14:tracePt t="80739" x="4597400" y="5394325"/>
          <p14:tracePt t="80751" x="4610100" y="5387975"/>
          <p14:tracePt t="80768" x="4622800" y="5372100"/>
          <p14:tracePt t="80785" x="4632325" y="5362575"/>
          <p14:tracePt t="80802" x="4651375" y="5334000"/>
          <p14:tracePt t="80818" x="4695825" y="5273675"/>
          <p14:tracePt t="80835" x="4737100" y="5232400"/>
          <p14:tracePt t="80852" x="4791075" y="5181600"/>
          <p14:tracePt t="80868" x="4933950" y="5080000"/>
          <p14:tracePt t="80884" x="5029200" y="5003800"/>
          <p14:tracePt t="80901" x="5111750" y="4927600"/>
          <p14:tracePt t="80918" x="5222875" y="4857750"/>
          <p14:tracePt t="80934" x="5270500" y="4832350"/>
          <p14:tracePt t="81318" x="5334000" y="4845050"/>
          <p14:tracePt t="81324" x="5403850" y="4851400"/>
          <p14:tracePt t="81335" x="5473700" y="4860925"/>
          <p14:tracePt t="81352" x="5626100" y="4886325"/>
          <p14:tracePt t="81368" x="5724525" y="4911725"/>
          <p14:tracePt t="81385" x="5851525" y="4911725"/>
          <p14:tracePt t="81402" x="6045200" y="4911725"/>
          <p14:tracePt t="81434" x="6321425" y="4911725"/>
          <p14:tracePt t="81468" x="6565900" y="4918075"/>
          <p14:tracePt t="81485" x="6651625" y="4927600"/>
          <p14:tracePt t="81502" x="6769100" y="4927600"/>
          <p14:tracePt t="81519" x="6826250" y="4927600"/>
          <p14:tracePt t="81535" x="6870700" y="4927600"/>
          <p14:tracePt t="81551" x="6934200" y="4924425"/>
          <p14:tracePt t="81568" x="6978650" y="4918075"/>
          <p14:tracePt t="81584" x="7000875" y="4918075"/>
          <p14:tracePt t="81602" x="7054850" y="4918075"/>
          <p14:tracePt t="81619" x="7099300" y="4918075"/>
          <p14:tracePt t="81635" x="7143750" y="4902200"/>
          <p14:tracePt t="81652" x="7207250" y="4902200"/>
          <p14:tracePt t="81668" x="7267575" y="4902200"/>
          <p14:tracePt t="81685" x="7340600" y="4889500"/>
          <p14:tracePt t="81701" x="7473950" y="4864100"/>
          <p14:tracePt t="81718" x="7537450" y="4857750"/>
          <p14:tracePt t="81734" x="7591425" y="4845050"/>
          <p14:tracePt t="81752" x="7661275" y="4838700"/>
          <p14:tracePt t="81768" x="7721600" y="4838700"/>
          <p14:tracePt t="81785" x="7775575" y="4838700"/>
          <p14:tracePt t="81802" x="7835900" y="4838700"/>
          <p14:tracePt t="81818" x="7874000" y="4838700"/>
          <p14:tracePt t="81834" x="7902575" y="4838700"/>
          <p14:tracePt t="81851" x="7915275" y="4838700"/>
          <p14:tracePt t="81867" x="7927975" y="4838700"/>
          <p14:tracePt t="81884" x="7937500" y="4838700"/>
          <p14:tracePt t="81901" x="7950200" y="4838700"/>
          <p14:tracePt t="81988" x="7943850" y="4838700"/>
          <p14:tracePt t="81995" x="7940675" y="4838700"/>
          <p14:tracePt t="82002" x="7931150" y="4838700"/>
          <p14:tracePt t="82017" x="7915275" y="4838700"/>
          <p14:tracePt t="82035" x="7893050" y="4838700"/>
          <p14:tracePt t="82051" x="7851775" y="4838700"/>
          <p14:tracePt t="82068" x="7816850" y="4838700"/>
          <p14:tracePt t="82085" x="7778750" y="4838700"/>
          <p14:tracePt t="82102" x="7708900" y="4838700"/>
          <p14:tracePt t="82117" x="7664450" y="4838700"/>
          <p14:tracePt t="82134" x="7642225" y="4838700"/>
          <p14:tracePt t="82152" x="7600950" y="4838700"/>
          <p14:tracePt t="82168" x="7588250" y="4838700"/>
          <p14:tracePt t="82185" x="7556500" y="4838700"/>
          <p14:tracePt t="82201" x="7518400" y="4838700"/>
          <p14:tracePt t="82218" x="7496175" y="4838700"/>
          <p14:tracePt t="82234" x="7473950" y="4838700"/>
          <p14:tracePt t="82251" x="7439025" y="4838700"/>
          <p14:tracePt t="82267" x="7429500" y="4838700"/>
          <p14:tracePt t="82284" x="7419975" y="4838700"/>
          <p14:tracePt t="82301" x="7400925" y="4838700"/>
          <p14:tracePt t="82318" x="7391400" y="4838700"/>
          <p14:tracePt t="82334" x="7378700" y="4838700"/>
          <p14:tracePt t="82351" x="7369175" y="4838700"/>
          <p14:tracePt t="82368" x="7359650" y="4838700"/>
          <p14:tracePt t="83714" x="7299325" y="4838700"/>
          <p14:tracePt t="83725" x="7216775" y="4838700"/>
          <p14:tracePt t="83735" x="7092950" y="4838700"/>
          <p14:tracePt t="83751" x="6940550" y="4845050"/>
          <p14:tracePt t="83768" x="6756400" y="4860925"/>
          <p14:tracePt t="83785" x="6470650" y="4899025"/>
          <p14:tracePt t="83818" x="6032500" y="4975225"/>
          <p14:tracePt t="83852" x="5559425" y="5051425"/>
          <p14:tracePt t="83870" x="5280025" y="5086350"/>
          <p14:tracePt t="83885" x="5130800" y="5114925"/>
          <p14:tracePt t="83901" x="4956175" y="5133975"/>
          <p14:tracePt t="83917" x="4806950" y="5133975"/>
          <p14:tracePt t="83934" x="4657725" y="5133975"/>
          <p14:tracePt t="84208" x="4594225" y="5108575"/>
          <p14:tracePt t="84223" x="4419600" y="5054600"/>
          <p14:tracePt t="84235" x="4152900" y="5003800"/>
          <p14:tracePt t="84251" x="3867150" y="4994275"/>
          <p14:tracePt t="84268" x="3521075" y="5026025"/>
          <p14:tracePt t="84284" x="2952750" y="5137150"/>
          <p14:tracePt t="84302" x="2692400" y="5184775"/>
          <p14:tracePt t="84318" x="2425700" y="5226050"/>
          <p14:tracePt t="84334" x="2025650" y="5267325"/>
          <p14:tracePt t="84352" x="1787525" y="5267325"/>
          <p14:tracePt t="84368" x="1549400" y="5267325"/>
          <p14:tracePt t="84384" x="1244600" y="5267325"/>
          <p14:tracePt t="84401" x="1060450" y="5267325"/>
          <p14:tracePt t="84418" x="898525" y="5286375"/>
          <p14:tracePt t="84434" x="723900" y="5302250"/>
          <p14:tracePt t="84451" x="638175" y="5318125"/>
          <p14:tracePt t="84468" x="574675" y="5330825"/>
          <p14:tracePt t="84484" x="498475" y="5359400"/>
          <p14:tracePt t="84501" x="460375" y="5359400"/>
          <p14:tracePt t="84518" x="441325" y="5359400"/>
          <p14:tracePt t="84534" x="412750" y="5359400"/>
          <p14:tracePt t="84551" x="403225" y="5359400"/>
          <p14:tracePt t="84568" x="393700" y="5359400"/>
          <p14:tracePt t="84584" x="371475" y="5353050"/>
          <p14:tracePt t="84601" x="371475" y="5337175"/>
          <p14:tracePt t="84618" x="371475" y="5327650"/>
          <p14:tracePt t="84635" x="371475" y="5324475"/>
          <p14:tracePt t="84706" x="371475" y="5318125"/>
          <p14:tracePt t="84720" x="371475" y="5314950"/>
          <p14:tracePt t="84728" x="374650" y="5314950"/>
          <p14:tracePt t="84736" x="384175" y="5308600"/>
          <p14:tracePt t="84751" x="393700" y="5302250"/>
          <p14:tracePt t="84769" x="422275" y="5292725"/>
          <p14:tracePt t="84785" x="450850" y="5292725"/>
          <p14:tracePt t="84801" x="473075" y="5292725"/>
          <p14:tracePt t="84818" x="501650" y="5292725"/>
          <p14:tracePt t="84834" x="533400" y="5292725"/>
          <p14:tracePt t="84851" x="555625" y="5292725"/>
          <p14:tracePt t="84869" x="577850" y="5292725"/>
          <p14:tracePt t="84884" x="593725" y="5292725"/>
          <p14:tracePt t="84901" x="622300" y="5292725"/>
          <p14:tracePt t="84918" x="644525" y="5292725"/>
          <p14:tracePt t="84934" x="698500" y="5292725"/>
          <p14:tracePt t="84951" x="742950" y="5292725"/>
          <p14:tracePt t="84968" x="787400" y="5292725"/>
          <p14:tracePt t="84985" x="806450" y="5292725"/>
          <p14:tracePt t="85001" x="815975" y="5292725"/>
          <p14:tracePt t="85019" x="838200" y="5292725"/>
          <p14:tracePt t="85034" x="847725" y="5292725"/>
          <p14:tracePt t="85051" x="857250" y="5292725"/>
          <p14:tracePt t="85068" x="866775" y="5292725"/>
          <p14:tracePt t="85084" x="885825" y="5292725"/>
          <p14:tracePt t="85118" x="892175" y="5292725"/>
          <p14:tracePt t="85155" x="895350" y="5292725"/>
          <p14:tracePt t="85162" x="901700" y="5292725"/>
          <p14:tracePt t="85169" x="904875" y="5292725"/>
          <p14:tracePt t="85184" x="914400" y="5292725"/>
          <p14:tracePt t="85201" x="923925" y="5292725"/>
          <p14:tracePt t="85218" x="936625" y="5292725"/>
          <p14:tracePt t="85427" x="920750" y="5292725"/>
          <p14:tracePt t="85441" x="882650" y="5292725"/>
          <p14:tracePt t="85456" x="860425" y="5295900"/>
          <p14:tracePt t="85469" x="844550" y="5295900"/>
          <p14:tracePt t="85484" x="835025" y="5295900"/>
          <p14:tracePt t="85518" x="812800" y="5295900"/>
          <p14:tracePt t="85551" x="787400" y="5295900"/>
          <p14:tracePt t="85569" x="771525" y="5295900"/>
          <p14:tracePt t="85585" x="768350" y="5295900"/>
          <p14:tracePt t="85676" x="774700" y="5295900"/>
          <p14:tracePt t="85683" x="777875" y="5292725"/>
          <p14:tracePt t="85701" x="793750" y="5289550"/>
          <p14:tracePt t="85719" x="835025" y="5289550"/>
          <p14:tracePt t="85735" x="879475" y="5289550"/>
          <p14:tracePt t="85751" x="901700" y="5289550"/>
          <p14:tracePt t="85768" x="939800" y="5289550"/>
          <p14:tracePt t="85784" x="949325" y="5289550"/>
          <p14:tracePt t="85800" x="965200" y="5289550"/>
          <p14:tracePt t="85818" x="996950" y="5289550"/>
          <p14:tracePt t="85834" x="1012825" y="5289550"/>
          <p14:tracePt t="85851" x="1035050" y="5295900"/>
          <p14:tracePt t="85868" x="1050925" y="5305425"/>
          <p14:tracePt t="85884" x="1060450" y="5308600"/>
          <p14:tracePt t="85901" x="1069975" y="5308600"/>
          <p14:tracePt t="85918" x="1101725" y="5308600"/>
          <p14:tracePt t="85934" x="1123950" y="5308600"/>
          <p14:tracePt t="85950" x="1152525" y="5308600"/>
          <p14:tracePt t="85968" x="1216025" y="5314950"/>
          <p14:tracePt t="85984" x="1244600" y="5314950"/>
          <p14:tracePt t="86001" x="1282700" y="5321300"/>
          <p14:tracePt t="86017" x="1336675" y="5321300"/>
          <p14:tracePt t="86034" x="1381125" y="5321300"/>
          <p14:tracePt t="86051" x="1416050" y="5321300"/>
          <p14:tracePt t="86067" x="1514475" y="5311775"/>
          <p14:tracePt t="86084" x="1552575" y="5299075"/>
          <p14:tracePt t="86101" x="1590675" y="5286375"/>
          <p14:tracePt t="86118" x="1622425" y="5286375"/>
          <p14:tracePt t="86134" x="1660525" y="5286375"/>
          <p14:tracePt t="86151" x="1682750" y="5286375"/>
          <p14:tracePt t="86167" x="1720850" y="5286375"/>
          <p14:tracePt t="86184" x="1730375" y="5286375"/>
          <p14:tracePt t="86200" x="1746250" y="5286375"/>
          <p14:tracePt t="86217" x="1755775" y="5286375"/>
          <p14:tracePt t="86234" x="1765300" y="5286375"/>
          <p14:tracePt t="86251" x="1774825" y="5286375"/>
          <p14:tracePt t="86267" x="1816100" y="5286375"/>
          <p14:tracePt t="86284" x="1838325" y="5286375"/>
          <p14:tracePt t="86301" x="1866900" y="5286375"/>
          <p14:tracePt t="86317" x="1882775" y="5286375"/>
          <p14:tracePt t="86334" x="1892300" y="5286375"/>
          <p14:tracePt t="86351" x="1895475" y="5286375"/>
          <p14:tracePt t="86390" x="1901825" y="5286375"/>
          <p14:tracePt t="86401" x="1911350" y="5286375"/>
          <p14:tracePt t="86418" x="1927225" y="5286375"/>
          <p14:tracePt t="86434" x="1936750" y="5286375"/>
          <p14:tracePt t="86451" x="1939925" y="5286375"/>
          <p14:tracePt t="86467" x="1949450" y="5286375"/>
          <p14:tracePt t="86484" x="1962150" y="5286375"/>
          <p14:tracePt t="86501" x="1965325" y="5286375"/>
          <p14:tracePt t="86518" x="1974850" y="5286375"/>
          <p14:tracePt t="86534" x="1984375" y="5286375"/>
          <p14:tracePt t="86551" x="1993900" y="5276850"/>
          <p14:tracePt t="86568" x="2016125" y="5260975"/>
          <p14:tracePt t="86584" x="2025650" y="5254625"/>
          <p14:tracePt t="86601" x="2035175" y="5251450"/>
          <p14:tracePt t="86617" x="2051050" y="5251450"/>
          <p14:tracePt t="86818" x="2047875" y="5251450"/>
          <p14:tracePt t="86828" x="2044700" y="5251450"/>
          <p14:tracePt t="86836" x="2038350" y="5251450"/>
          <p14:tracePt t="86852" x="2000250" y="5251450"/>
          <p14:tracePt t="86867" x="1978025" y="5251450"/>
          <p14:tracePt t="86884" x="1933575" y="5251450"/>
          <p14:tracePt t="86902" x="1870075" y="5245100"/>
          <p14:tracePt t="86917" x="1841500" y="5245100"/>
          <p14:tracePt t="86934" x="1819275" y="5245100"/>
          <p14:tracePt t="86950" x="1809750" y="5245100"/>
          <p14:tracePt t="86967" x="1793875" y="5245100"/>
          <p14:tracePt t="86984" x="1784350" y="5245100"/>
          <p14:tracePt t="87000" x="1768475" y="5245100"/>
          <p14:tracePt t="87017" x="1755775" y="5245100"/>
          <p14:tracePt t="87034" x="1746250" y="5245100"/>
          <p14:tracePt t="87052" x="1736725" y="5245100"/>
          <p14:tracePt t="87102" x="1730375" y="5245100"/>
          <p14:tracePt t="87109" x="1720850" y="5245100"/>
          <p14:tracePt t="87117" x="1714500" y="5245100"/>
          <p14:tracePt t="87134" x="1704975" y="5245100"/>
          <p14:tracePt t="87152" x="1692275" y="5245100"/>
          <p14:tracePt t="87167" x="1670050" y="5245100"/>
          <p14:tracePt t="87184" x="1647825" y="5238750"/>
          <p14:tracePt t="87201" x="1631950" y="5238750"/>
          <p14:tracePt t="87217" x="1616075" y="5238750"/>
          <p14:tracePt t="87234" x="1606550" y="5238750"/>
          <p14:tracePt t="87251" x="1593850" y="5238750"/>
          <p14:tracePt t="87267" x="1584325" y="5235575"/>
          <p14:tracePt t="87284" x="1568450" y="5235575"/>
          <p14:tracePt t="87302" x="1552575" y="5229225"/>
          <p14:tracePt t="87317" x="1543050" y="5229225"/>
          <p14:tracePt t="87333" x="1539875" y="5229225"/>
          <p14:tracePt t="87351" x="1539875" y="5222875"/>
          <p14:tracePt t="87387" x="1546225" y="5222875"/>
          <p14:tracePt t="87401" x="1549400" y="5222875"/>
          <p14:tracePt t="87423" x="1555750" y="5222875"/>
          <p14:tracePt t="87466" x="1558925" y="5222875"/>
          <p14:tracePt t="87473" x="1565275" y="5222875"/>
          <p14:tracePt t="87483" x="1574800" y="5219700"/>
          <p14:tracePt t="87500" x="1590675" y="5219700"/>
          <p14:tracePt t="87517" x="1631950" y="5219700"/>
          <p14:tracePt t="87533" x="1654175" y="5219700"/>
          <p14:tracePt t="87551" x="1692275" y="5213350"/>
          <p14:tracePt t="87567" x="1717675" y="5200650"/>
          <p14:tracePt t="87584" x="1755775" y="5187950"/>
          <p14:tracePt t="87602" x="1838325" y="5168900"/>
          <p14:tracePt t="87618" x="1930400" y="5168900"/>
          <p14:tracePt t="87635" x="2025650" y="5172075"/>
          <p14:tracePt t="87651" x="2181225" y="5197475"/>
          <p14:tracePt t="87667" x="2254250" y="5213350"/>
          <p14:tracePt t="87684" x="2298700" y="5219700"/>
          <p14:tracePt t="87701" x="2352675" y="5219700"/>
          <p14:tracePt t="87717" x="2390775" y="5219700"/>
          <p14:tracePt t="87734" x="2435225" y="5219700"/>
          <p14:tracePt t="87737" x="2454275" y="5216525"/>
          <p14:tracePt t="87751" x="2505075" y="5216525"/>
          <p14:tracePt t="87768" x="2565400" y="5216525"/>
          <p14:tracePt t="87784" x="2609850" y="5216525"/>
          <p14:tracePt t="87801" x="2628900" y="5216525"/>
          <p14:tracePt t="87817" x="2638425" y="5216525"/>
          <p14:tracePt t="87874" x="2638425" y="5222875"/>
          <p14:tracePt t="87895" x="2632075" y="5226050"/>
          <p14:tracePt t="87908" x="2622550" y="5226050"/>
          <p14:tracePt t="87919" x="2619375" y="5226050"/>
          <p14:tracePt t="87934" x="2603500" y="5226050"/>
          <p14:tracePt t="87951" x="2587625" y="5226050"/>
          <p14:tracePt t="87967" x="2578100" y="5226050"/>
          <p14:tracePt t="87983" x="2574925" y="5226050"/>
          <p14:tracePt t="88081" x="2581275" y="5226050"/>
          <p14:tracePt t="88090" x="2584450" y="5226050"/>
          <p14:tracePt t="88102" x="2622550" y="5219700"/>
          <p14:tracePt t="88118" x="2657475" y="5219700"/>
          <p14:tracePt t="88134" x="2701925" y="5219700"/>
          <p14:tracePt t="88151" x="2765425" y="5219700"/>
          <p14:tracePt t="88168" x="2809875" y="5207000"/>
          <p14:tracePt t="88184" x="2844800" y="5200650"/>
          <p14:tracePt t="88200" x="2911475" y="5181600"/>
          <p14:tracePt t="88217" x="2955925" y="5175250"/>
          <p14:tracePt t="88234" x="2997200" y="5175250"/>
          <p14:tracePt t="88252" x="3038475" y="5175250"/>
          <p14:tracePt t="88270" x="3076575" y="5175250"/>
          <p14:tracePt t="88284" x="3092450" y="5175250"/>
          <p14:tracePt t="88301" x="3111500" y="5178425"/>
          <p14:tracePt t="88317" x="3121025" y="5178425"/>
          <p14:tracePt t="88334" x="3130550" y="5178425"/>
          <p14:tracePt t="88387" x="3136900" y="5178425"/>
          <p14:tracePt t="88409" x="3140075" y="5178425"/>
          <p14:tracePt t="88424" x="3146425" y="5178425"/>
          <p14:tracePt t="88465" x="3155950" y="5178425"/>
          <p14:tracePt t="90243" x="3114675" y="5165725"/>
          <p14:tracePt t="90256" x="2981325" y="5130800"/>
          <p14:tracePt t="90272" x="2876550" y="5114925"/>
          <p14:tracePt t="90284" x="2759075" y="5114925"/>
          <p14:tracePt t="90300" x="2587625" y="5121275"/>
          <p14:tracePt t="90318" x="2403475" y="5137150"/>
          <p14:tracePt t="90350" x="1860550" y="5232400"/>
          <p14:tracePt t="90385" x="1355725" y="5403850"/>
          <p14:tracePt t="90408" x="1063625" y="5499100"/>
          <p14:tracePt t="90424" x="889000" y="5546725"/>
          <p14:tracePt t="90433" x="733425" y="5581650"/>
          <p14:tracePt t="90450" x="593725" y="5600700"/>
          <p14:tracePt t="90467" x="476250" y="5616575"/>
          <p14:tracePt t="90483" x="368300" y="5622925"/>
          <p14:tracePt t="90500" x="314325" y="5622925"/>
          <p14:tracePt t="90517" x="285750" y="5622925"/>
          <p14:tracePt t="90534" x="266700" y="5622925"/>
          <p14:tracePt t="90551" x="254000" y="5622925"/>
          <p14:tracePt t="90567" x="244475" y="5622925"/>
          <p14:tracePt t="90583" x="219075" y="5622925"/>
          <p14:tracePt t="90600" x="196850" y="5622925"/>
          <p14:tracePt t="90619" x="155575" y="5616575"/>
          <p14:tracePt t="90634" x="133350" y="5603875"/>
          <p14:tracePt t="90651" x="117475" y="5594350"/>
          <p14:tracePt t="90667" x="111125" y="5565775"/>
          <p14:tracePt t="90684" x="155575" y="5505450"/>
          <p14:tracePt t="90704" x="250825" y="5451475"/>
          <p14:tracePt t="90717" x="292100" y="5429250"/>
          <p14:tracePt t="90733" x="349250" y="5403850"/>
          <p14:tracePt t="90750" x="371475" y="5391150"/>
          <p14:tracePt t="90769" x="415925" y="5365750"/>
          <p14:tracePt t="90784" x="454025" y="5353050"/>
          <p14:tracePt t="90801" x="514350" y="5340350"/>
          <p14:tracePt t="90804" x="552450" y="5334000"/>
          <p14:tracePt t="90818" x="590550" y="5321300"/>
          <p14:tracePt t="90834" x="635000" y="5308600"/>
          <p14:tracePt t="90850" x="657225" y="5295900"/>
          <p14:tracePt t="90868" x="679450" y="5295900"/>
          <p14:tracePt t="90883" x="682625" y="5295900"/>
          <p14:tracePt t="90926" x="682625" y="5289550"/>
          <p14:tracePt t="90947" x="682625" y="5286375"/>
          <p14:tracePt t="90954" x="682625" y="5280025"/>
          <p14:tracePt t="90976" x="682625" y="5276850"/>
          <p14:tracePt t="90983" x="682625" y="5267325"/>
          <p14:tracePt t="91001" x="676275" y="5260975"/>
          <p14:tracePt t="91017" x="663575" y="5254625"/>
          <p14:tracePt t="91033" x="647700" y="5241925"/>
          <p14:tracePt t="91051" x="638175" y="5232400"/>
          <p14:tracePt t="91067" x="622300" y="5210175"/>
          <p14:tracePt t="91083" x="606425" y="5200650"/>
          <p14:tracePt t="91100" x="590550" y="5191125"/>
          <p14:tracePt t="91118" x="549275" y="5165725"/>
          <p14:tracePt t="91133" x="523875" y="5140325"/>
          <p14:tracePt t="91151" x="514350" y="5130800"/>
          <p14:tracePt t="91167" x="498475" y="5114925"/>
          <p14:tracePt t="91183" x="498475" y="5111750"/>
          <p14:tracePt t="91200" x="517525" y="5095875"/>
          <p14:tracePt t="91217" x="565150" y="5089525"/>
          <p14:tracePt t="91234" x="587375" y="5089525"/>
          <p14:tracePt t="91251" x="596900" y="5089525"/>
          <p14:tracePt t="91267" x="625475" y="5089525"/>
          <p14:tracePt t="91283" x="644525" y="5089525"/>
          <p14:tracePt t="91301" x="688975" y="5092700"/>
          <p14:tracePt t="91303" x="717550" y="5099050"/>
          <p14:tracePt t="91317" x="815975" y="5130800"/>
          <p14:tracePt t="91333" x="923925" y="5165725"/>
          <p14:tracePt t="91351" x="990600" y="5194300"/>
          <p14:tracePt t="91367" x="1035050" y="5213350"/>
          <p14:tracePt t="91384" x="1050925" y="5222875"/>
          <p14:tracePt t="91401" x="1060450" y="5222875"/>
          <p14:tracePt t="91417" x="1085850" y="5229225"/>
          <p14:tracePt t="91434" x="1130300" y="5241925"/>
          <p14:tracePt t="91450" x="1187450" y="5264150"/>
          <p14:tracePt t="91467" x="1250950" y="5283200"/>
          <p14:tracePt t="91484" x="1266825" y="5286375"/>
          <p14:tracePt t="91500" x="1276350" y="5286375"/>
          <p14:tracePt t="91517" x="1282700" y="5286375"/>
          <p14:tracePt t="91560" x="1292225" y="5286375"/>
          <p14:tracePt t="91568" x="1298575" y="5286375"/>
          <p14:tracePt t="91584" x="1308100" y="5286375"/>
          <p14:tracePt t="91601" x="1317625" y="5276850"/>
          <p14:tracePt t="91617" x="1330325" y="5254625"/>
          <p14:tracePt t="91633" x="1346200" y="5245100"/>
          <p14:tracePt t="91650" x="1346200" y="5222875"/>
          <p14:tracePt t="91667" x="1346200" y="5184775"/>
          <p14:tracePt t="91683" x="1346200" y="5168900"/>
          <p14:tracePt t="91700" x="1333500" y="5159375"/>
          <p14:tracePt t="91717" x="1317625" y="5137150"/>
          <p14:tracePt t="91733" x="1308100" y="5127625"/>
          <p14:tracePt t="91750" x="1279525" y="5114925"/>
          <p14:tracePt t="91767" x="1238250" y="5089525"/>
          <p14:tracePt t="91784" x="1190625" y="5076825"/>
          <p14:tracePt t="91800" x="1139825" y="5070475"/>
          <p14:tracePt t="91817" x="1060450" y="5070475"/>
          <p14:tracePt t="91834" x="1016000" y="5070475"/>
          <p14:tracePt t="91850" x="981075" y="5070475"/>
          <p14:tracePt t="91867" x="933450" y="5070475"/>
          <p14:tracePt t="91883" x="889000" y="5070475"/>
          <p14:tracePt t="91901" x="850900" y="5070475"/>
          <p14:tracePt t="91916" x="774700" y="5083175"/>
          <p14:tracePt t="91934" x="730250" y="5089525"/>
          <p14:tracePt t="91951" x="685800" y="5089525"/>
          <p14:tracePt t="91966" x="644525" y="5099050"/>
          <p14:tracePt t="91983" x="622300" y="5099050"/>
          <p14:tracePt t="92000" x="612775" y="5099050"/>
          <p14:tracePt t="92016" x="590550" y="5099050"/>
          <p14:tracePt t="92033" x="581025" y="5099050"/>
          <p14:tracePt t="92050" x="577850" y="5099050"/>
          <p14:tracePt t="92083" x="577850" y="5105400"/>
          <p14:tracePt t="92152" x="577850" y="5108575"/>
          <p14:tracePt t="92160" x="577850" y="5114925"/>
          <p14:tracePt t="92174" x="577850" y="5121275"/>
          <p14:tracePt t="92202" x="584200" y="5124450"/>
          <p14:tracePt t="92210" x="587375" y="5124450"/>
          <p14:tracePt t="92217" x="593725" y="5130800"/>
          <p14:tracePt t="92234" x="622300" y="5130800"/>
          <p14:tracePt t="92251" x="666750" y="5143500"/>
          <p14:tracePt t="92267" x="749300" y="5168900"/>
          <p14:tracePt t="92284" x="787400" y="5175250"/>
          <p14:tracePt t="92300" x="822325" y="5175250"/>
          <p14:tracePt t="92316" x="863600" y="5181600"/>
          <p14:tracePt t="92333" x="885825" y="5181600"/>
          <p14:tracePt t="92351" x="914400" y="5187950"/>
          <p14:tracePt t="92367" x="977900" y="5194300"/>
          <p14:tracePt t="92384" x="1028700" y="5194300"/>
          <p14:tracePt t="92401" x="1139825" y="5203825"/>
          <p14:tracePt t="92417" x="1282700" y="5210175"/>
          <p14:tracePt t="92433" x="1327150" y="5210175"/>
          <p14:tracePt t="92450" x="1371600" y="5210175"/>
          <p14:tracePt t="92467" x="1419225" y="5210175"/>
          <p14:tracePt t="92483" x="1454150" y="5210175"/>
          <p14:tracePt t="92500" x="1514475" y="5210175"/>
          <p14:tracePt t="92516" x="1638300" y="5210175"/>
          <p14:tracePt t="92533" x="1704975" y="5232400"/>
          <p14:tracePt t="92551" x="1749425" y="5238750"/>
          <p14:tracePt t="92567" x="1771650" y="5238750"/>
          <p14:tracePt t="92583" x="1781175" y="5238750"/>
          <p14:tracePt t="92600" x="1790700" y="5238750"/>
          <p14:tracePt t="92661" x="1793875" y="5238750"/>
          <p14:tracePt t="92674" x="1806575" y="5238750"/>
          <p14:tracePt t="92688" x="1809750" y="5238750"/>
          <p14:tracePt t="92709" x="1816100" y="5238750"/>
          <p14:tracePt t="92723" x="1819275" y="5238750"/>
          <p14:tracePt t="92745" x="1819275" y="5235575"/>
          <p14:tracePt t="92752" x="1819275" y="5232400"/>
          <p14:tracePt t="92767" x="1819275" y="5216525"/>
          <p14:tracePt t="92783" x="1828800" y="5207000"/>
          <p14:tracePt t="92801" x="1828800" y="5197475"/>
          <p14:tracePt t="92817" x="1835150" y="5187950"/>
          <p14:tracePt t="92834" x="1835150" y="5181600"/>
          <p14:tracePt t="92851" x="1835150" y="5168900"/>
          <p14:tracePt t="92867" x="1835150" y="5156200"/>
          <p14:tracePt t="92883" x="1838325" y="5153025"/>
          <p14:tracePt t="92900" x="1838325" y="5143500"/>
          <p14:tracePt t="92916" x="1838325" y="5137150"/>
          <p14:tracePt t="92933" x="1838325" y="5133975"/>
          <p14:tracePt t="92951" x="1838325" y="5124450"/>
          <p14:tracePt t="92967" x="1838325" y="5111750"/>
          <p14:tracePt t="92984" x="1838325" y="5108575"/>
          <p14:tracePt t="93001" x="1828800" y="5102225"/>
          <p14:tracePt t="93016" x="1828800" y="5099050"/>
          <p14:tracePt t="93033" x="1828800" y="5092700"/>
          <p14:tracePt t="93081" x="1822450" y="5092700"/>
          <p14:tracePt t="93093" x="1819275" y="5092700"/>
          <p14:tracePt t="93105" x="1809750" y="5089525"/>
          <p14:tracePt t="93117" x="1793875" y="5083175"/>
          <p14:tracePt t="93133" x="1784350" y="5083175"/>
          <p14:tracePt t="93150" x="1768475" y="5073650"/>
          <p14:tracePt t="93167" x="1758950" y="5073650"/>
          <p14:tracePt t="93183" x="1743075" y="5067300"/>
          <p14:tracePt t="93200" x="1733550" y="5067300"/>
          <p14:tracePt t="93217" x="1724025" y="5064125"/>
          <p14:tracePt t="93233" x="1714500" y="5057775"/>
          <p14:tracePt t="93250" x="1692275" y="5054600"/>
          <p14:tracePt t="93266" x="1692275" y="5048250"/>
          <p14:tracePt t="93284" x="1689100" y="5048250"/>
          <p14:tracePt t="93316" x="1689100" y="5045075"/>
          <p14:tracePt t="93333" x="1679575" y="5035550"/>
          <p14:tracePt t="93351" x="1663700" y="5019675"/>
          <p14:tracePt t="93368" x="1654175" y="5013325"/>
          <p14:tracePt t="93384" x="1638300" y="5013325"/>
          <p14:tracePt t="93400" x="1628775" y="5013325"/>
          <p14:tracePt t="93416" x="1625600" y="5013325"/>
          <p14:tracePt t="93450" x="1616075" y="5013325"/>
          <p14:tracePt t="93466" x="1603375" y="5013325"/>
          <p14:tracePt t="93483" x="1590675" y="5013325"/>
          <p14:tracePt t="93501" x="1574800" y="5013325"/>
          <p14:tracePt t="93517" x="1565275" y="5016500"/>
          <p14:tracePt t="93533" x="1555750" y="5019675"/>
          <p14:tracePt t="93550" x="1533525" y="5035550"/>
          <p14:tracePt t="93566" x="1524000" y="5035550"/>
          <p14:tracePt t="93583" x="1520825" y="5045075"/>
          <p14:tracePt t="93601" x="1511300" y="5045075"/>
          <p14:tracePt t="93617" x="1495425" y="5054600"/>
          <p14:tracePt t="93634" x="1485900" y="5060950"/>
          <p14:tracePt t="93651" x="1470025" y="5070475"/>
          <p14:tracePt t="93667" x="1466850" y="5080000"/>
          <p14:tracePt t="93683" x="1460500" y="5080000"/>
          <p14:tracePt t="93716" x="1457325" y="5086350"/>
          <p14:tracePt t="93734" x="1441450" y="5086350"/>
          <p14:tracePt t="93751" x="1425575" y="5095875"/>
          <p14:tracePt t="93767" x="1416050" y="5099050"/>
          <p14:tracePt t="93784" x="1412875" y="5099050"/>
          <p14:tracePt t="94550" x="1406525" y="5099050"/>
          <p14:tracePt t="94565" x="1400175" y="5099050"/>
          <p14:tracePt t="94579" x="1390650" y="5111750"/>
          <p14:tracePt t="94592" x="1377950" y="5111750"/>
          <p14:tracePt t="94604" x="1371600" y="5111750"/>
          <p14:tracePt t="94618" x="1362075" y="5114925"/>
          <p14:tracePt t="94650" x="1330325" y="5130800"/>
          <p14:tracePt t="94683" x="1320800" y="5137150"/>
          <p14:tracePt t="94700" x="1308100" y="5146675"/>
          <p14:tracePt t="94717" x="1298575" y="5156200"/>
          <p14:tracePt t="94735" x="1263650" y="5172075"/>
          <p14:tracePt t="94751" x="1231900" y="5191125"/>
          <p14:tracePt t="94767" x="1203325" y="5200650"/>
          <p14:tracePt t="94784" x="1158875" y="5219700"/>
          <p14:tracePt t="94800" x="1136650" y="5232400"/>
          <p14:tracePt t="94816" x="1127125" y="5248275"/>
          <p14:tracePt t="94833" x="1104900" y="5260975"/>
          <p14:tracePt t="94850" x="1066800" y="5283200"/>
          <p14:tracePt t="94866" x="1035050" y="5314950"/>
          <p14:tracePt t="94883" x="1012825" y="5340350"/>
          <p14:tracePt t="94900" x="946150" y="5387975"/>
          <p14:tracePt t="94917" x="908050" y="5413375"/>
          <p14:tracePt t="94934" x="869950" y="5448300"/>
          <p14:tracePt t="94950" x="838200" y="5473700"/>
          <p14:tracePt t="94967" x="812800" y="5499100"/>
          <p14:tracePt t="94983" x="774700" y="5524500"/>
          <p14:tracePt t="95000" x="708025" y="5572125"/>
          <p14:tracePt t="95017" x="669925" y="5597525"/>
          <p14:tracePt t="95033" x="615950" y="5629275"/>
          <p14:tracePt t="95049" x="587375" y="5641975"/>
          <p14:tracePt t="95066" x="577850" y="5651500"/>
          <p14:tracePt t="95084" x="561975" y="5661025"/>
          <p14:tracePt t="95100" x="552450" y="5661025"/>
          <p14:tracePt t="95117" x="536575" y="5661025"/>
          <p14:tracePt t="95414" x="536575" y="5654675"/>
          <p14:tracePt t="95427" x="536575" y="5645150"/>
          <p14:tracePt t="95438" x="536575" y="5641975"/>
          <p14:tracePt t="95450" x="536575" y="5629275"/>
          <p14:tracePt t="95466" x="536575" y="5616575"/>
          <p14:tracePt t="95483" x="536575" y="5600700"/>
          <p14:tracePt t="95499" x="536575" y="5591175"/>
          <p14:tracePt t="95516" x="536575" y="5581650"/>
          <p14:tracePt t="95533" x="536575" y="5562600"/>
          <p14:tracePt t="95549" x="536575" y="5553075"/>
          <p14:tracePt t="95566" x="536575" y="5540375"/>
          <p14:tracePt t="95583" x="536575" y="5527675"/>
          <p14:tracePt t="95599" x="536575" y="5521325"/>
          <p14:tracePt t="95616" x="536575" y="5518150"/>
          <p14:tracePt t="95634" x="536575" y="5508625"/>
          <p14:tracePt t="95650" x="536575" y="5502275"/>
          <p14:tracePt t="95741" x="539750" y="5499100"/>
          <p14:tracePt t="95748" x="539750" y="5492750"/>
          <p14:tracePt t="95762" x="549275" y="5483225"/>
          <p14:tracePt t="95783" x="555625" y="5476875"/>
          <p14:tracePt t="95790" x="555625" y="5473700"/>
          <p14:tracePt t="95805" x="558800" y="5467350"/>
          <p14:tracePt t="95819" x="565150" y="5461000"/>
          <p14:tracePt t="95833" x="574675" y="5451475"/>
          <p14:tracePt t="95850" x="590550" y="5441950"/>
          <p14:tracePt t="95866" x="635000" y="5422900"/>
          <p14:tracePt t="95883" x="800100" y="5397500"/>
          <p14:tracePt t="95899" x="898525" y="5381625"/>
          <p14:tracePt t="95916" x="971550" y="5381625"/>
          <p14:tracePt t="95933" x="1016000" y="5381625"/>
          <p14:tracePt t="95950" x="1031875" y="5381625"/>
          <p14:tracePt t="95967" x="1047750" y="5381625"/>
          <p14:tracePt t="95983" x="1069975" y="5381625"/>
          <p14:tracePt t="96000" x="1104900" y="5381625"/>
          <p14:tracePt t="96017" x="1143000" y="5381625"/>
          <p14:tracePt t="96033" x="1196975" y="5384800"/>
          <p14:tracePt t="96050" x="1225550" y="5384800"/>
          <p14:tracePt t="96066" x="1235075" y="5384800"/>
          <p14:tracePt t="96083" x="1250950" y="5384800"/>
          <p14:tracePt t="96100" x="1260475" y="5384800"/>
          <p14:tracePt t="96116" x="1282700" y="5384800"/>
          <p14:tracePt t="96133" x="1336675" y="5384800"/>
          <p14:tracePt t="96149" x="1381125" y="5384800"/>
          <p14:tracePt t="96166" x="1431925" y="5391150"/>
          <p14:tracePt t="96183" x="1514475" y="5407025"/>
          <p14:tracePt t="96199" x="1552575" y="5407025"/>
          <p14:tracePt t="96217" x="1587500" y="5407025"/>
          <p14:tracePt t="96233" x="1635125" y="5407025"/>
          <p14:tracePt t="96250" x="1685925" y="5407025"/>
          <p14:tracePt t="96267" x="1755775" y="5407025"/>
          <p14:tracePt t="96283" x="1914525" y="5438775"/>
          <p14:tracePt t="96299" x="1997075" y="5454650"/>
          <p14:tracePt t="96317" x="2085975" y="5480050"/>
          <p14:tracePt t="96333" x="2219325" y="5502275"/>
          <p14:tracePt t="96349" x="2305050" y="5524500"/>
          <p14:tracePt t="96366" x="2378075" y="5534025"/>
          <p14:tracePt t="96383" x="2508250" y="5540375"/>
          <p14:tracePt t="96399" x="2625725" y="5556250"/>
          <p14:tracePt t="96417" x="2743200" y="5572125"/>
          <p14:tracePt t="96433" x="2898775" y="5597525"/>
          <p14:tracePt t="96449" x="3009900" y="5622925"/>
          <p14:tracePt t="96467" x="3114675" y="5638800"/>
          <p14:tracePt t="96483" x="3228975" y="5676900"/>
          <p14:tracePt t="96500" x="3273425" y="5689600"/>
          <p14:tracePt t="96517" x="3317875" y="5689600"/>
          <p14:tracePt t="96532" x="3381375" y="5689600"/>
          <p14:tracePt t="96549" x="3416300" y="5689600"/>
          <p14:tracePt t="96567" x="3438525" y="5689600"/>
          <p14:tracePt t="96583" x="3454400" y="5699125"/>
          <p14:tracePt t="96600" x="3460750" y="5705475"/>
          <p14:tracePt t="97061" x="3457575" y="5692775"/>
          <p14:tracePt t="97068" x="3451225" y="5680075"/>
          <p14:tracePt t="97083" x="3441700" y="5664200"/>
          <p14:tracePt t="97099" x="3435350" y="5648325"/>
          <p14:tracePt t="97117" x="3419475" y="5632450"/>
          <p14:tracePt t="97133" x="3403600" y="5616575"/>
          <p14:tracePt t="97150" x="3375025" y="5588000"/>
          <p14:tracePt t="97183" x="3222625" y="5514975"/>
          <p14:tracePt t="97216" x="3089275" y="5486400"/>
          <p14:tracePt t="97234" x="3051175" y="5486400"/>
          <p14:tracePt t="97250" x="3028950" y="5486400"/>
          <p14:tracePt t="97267" x="3009900" y="5486400"/>
          <p14:tracePt t="97283" x="3000375" y="5486400"/>
          <p14:tracePt t="97300" x="2990850" y="5486400"/>
          <p14:tracePt t="97316" x="2974975" y="5486400"/>
          <p14:tracePt t="97332" x="2959100" y="5486400"/>
          <p14:tracePt t="97367" x="2959100" y="5489575"/>
          <p14:tracePt t="97383" x="2959100" y="5492750"/>
          <p14:tracePt t="97400" x="2959100" y="5499100"/>
          <p14:tracePt t="97417" x="2978150" y="5508625"/>
          <p14:tracePt t="97433" x="2997200" y="5508625"/>
          <p14:tracePt t="97450" x="3035300" y="5508625"/>
          <p14:tracePt t="97467" x="3098800" y="5508625"/>
          <p14:tracePt t="97483" x="3133725" y="5505450"/>
          <p14:tracePt t="97500" x="3187700" y="5499100"/>
          <p14:tracePt t="97516" x="3273425" y="5492750"/>
          <p14:tracePt t="97532" x="3327400" y="5486400"/>
          <p14:tracePt t="97549" x="3368675" y="5486400"/>
          <p14:tracePt t="97566" x="3425825" y="5486400"/>
          <p14:tracePt t="97582" x="3448050" y="5486400"/>
          <p14:tracePt t="97600" x="3476625" y="5480050"/>
          <p14:tracePt t="97617" x="3508375" y="5480050"/>
          <p14:tracePt t="97633" x="3552825" y="5480050"/>
          <p14:tracePt t="97650" x="3597275" y="5480050"/>
          <p14:tracePt t="97667" x="3667125" y="5480050"/>
          <p14:tracePt t="97682" x="3711575" y="5480050"/>
          <p14:tracePt t="97700" x="3749675" y="5480050"/>
          <p14:tracePt t="97716" x="3819525" y="5480050"/>
          <p14:tracePt t="97733" x="3863975" y="5480050"/>
          <p14:tracePt t="97750" x="3905250" y="5480050"/>
          <p14:tracePt t="97766" x="3968750" y="5480050"/>
          <p14:tracePt t="97783" x="4006850" y="5480050"/>
          <p14:tracePt t="97800" x="4048125" y="5480050"/>
          <p14:tracePt t="97816" x="4089400" y="5480050"/>
          <p14:tracePt t="97833" x="4111625" y="5480050"/>
          <p14:tracePt t="97850" x="4127500" y="5480050"/>
          <p14:tracePt t="97866" x="4146550" y="5480050"/>
          <p14:tracePt t="97882" x="4156075" y="5480050"/>
          <p14:tracePt t="97932" x="4162425" y="5480050"/>
          <p14:tracePt t="97940" x="4165600" y="5480050"/>
          <p14:tracePt t="97961" x="4171950" y="5480050"/>
          <p14:tracePt t="97974" x="4178300" y="5480050"/>
          <p14:tracePt t="97983" x="4181475" y="5480050"/>
          <p14:tracePt t="98000" x="4191000" y="5480050"/>
          <p14:tracePt t="98016" x="4197350" y="5480050"/>
          <p14:tracePt t="98033" x="4200525" y="5480050"/>
          <p14:tracePt t="98049" x="4206875" y="5480050"/>
          <p14:tracePt t="98066" x="4216400" y="5480050"/>
          <p14:tracePt t="98109" x="4222750" y="5480050"/>
          <p14:tracePt t="98116" x="4225925" y="5480050"/>
          <p14:tracePt t="98133" x="4241800" y="5480050"/>
          <p14:tracePt t="98149" x="4251325" y="5480050"/>
          <p14:tracePt t="98166" x="4267200" y="5486400"/>
          <p14:tracePt t="98183" x="4276725" y="5486400"/>
          <p14:tracePt t="98201" x="4279900" y="5486400"/>
          <p14:tracePt t="98217" x="4279900" y="5489575"/>
          <p14:tracePt t="98259" x="4289425" y="5489575"/>
          <p14:tracePt t="98266" x="4295775" y="5495925"/>
          <p14:tracePt t="98282" x="4305300" y="5495925"/>
          <p14:tracePt t="98300" x="4305300" y="5499100"/>
          <p14:tracePt t="98345" x="4311650" y="5499100"/>
          <p14:tracePt t="99730" x="4314825" y="5499100"/>
          <p14:tracePt t="99758" x="4324350" y="5499100"/>
          <p14:tracePt t="99780" x="4330700" y="5499100"/>
          <p14:tracePt t="99800" x="4333875" y="5499100"/>
          <p14:tracePt t="99836" x="4340225" y="5499100"/>
          <p14:tracePt t="99858" x="4340225" y="5511800"/>
          <p14:tracePt t="99866" x="4346575" y="5511800"/>
          <p14:tracePt t="99901" x="4349750" y="5511800"/>
          <p14:tracePt t="100264" x="4413250" y="5537200"/>
          <p14:tracePt t="100271" x="4518025" y="5565775"/>
          <p14:tracePt t="100283" x="4638675" y="5607050"/>
          <p14:tracePt t="100300" x="4940300" y="5702300"/>
          <p14:tracePt t="100317" x="5149850" y="5749925"/>
          <p14:tracePt t="100335" x="5403850" y="5775325"/>
          <p14:tracePt t="100350" x="5584825" y="5775325"/>
          <p14:tracePt t="100382" x="5816600" y="5775325"/>
          <p14:tracePt t="100416" x="5949950" y="5784850"/>
          <p14:tracePt t="100433" x="5969000" y="5797550"/>
          <p14:tracePt t="100450" x="5972175" y="5797550"/>
          <p14:tracePt t="100466" x="5972175" y="5800725"/>
          <p14:tracePt t="100491" x="5965825" y="5800725"/>
          <p14:tracePt t="100499" x="5956300" y="5800725"/>
          <p14:tracePt t="100516" x="5918200" y="5800725"/>
          <p14:tracePt t="100533" x="5807075" y="5800725"/>
          <p14:tracePt t="100550" x="5495925" y="5775325"/>
          <p14:tracePt t="100566" x="5130800" y="5753100"/>
          <p14:tracePt t="100583" x="4724400" y="5727700"/>
          <p14:tracePt t="100600" x="4149725" y="5702300"/>
          <p14:tracePt t="100619" x="3816350" y="5702300"/>
          <p14:tracePt t="100637" x="3438525" y="5702300"/>
          <p14:tracePt t="100649" x="3244850" y="5708650"/>
          <p14:tracePt t="100666" x="3038475" y="5718175"/>
          <p14:tracePt t="100683" x="2854325" y="5734050"/>
          <p14:tracePt t="100700" x="2609850" y="5772150"/>
          <p14:tracePt t="100716" x="2457450" y="5807075"/>
          <p14:tracePt t="100734" x="2266950" y="5867400"/>
          <p14:tracePt t="100750" x="2152650" y="5921375"/>
          <p14:tracePt t="100766" x="2054225" y="5962650"/>
          <p14:tracePt t="100784" x="1895475" y="6013450"/>
          <p14:tracePt t="100799" x="1806575" y="6045200"/>
          <p14:tracePt t="100816" x="1689100" y="6051550"/>
          <p14:tracePt t="100833" x="1527175" y="6051550"/>
          <p14:tracePt t="100849" x="1435100" y="6048375"/>
          <p14:tracePt t="100866" x="1327150" y="6032500"/>
          <p14:tracePt t="100883" x="1149350" y="5997575"/>
          <p14:tracePt t="100899" x="1063625" y="5981700"/>
          <p14:tracePt t="100916" x="987425" y="5965825"/>
          <p14:tracePt t="100933" x="914400" y="5940425"/>
          <p14:tracePt t="100949" x="876300" y="5927725"/>
          <p14:tracePt t="100965" x="850900" y="5915025"/>
          <p14:tracePt t="100983" x="809625" y="5905500"/>
          <p14:tracePt t="100999" x="781050" y="5899150"/>
          <p14:tracePt t="101016" x="755650" y="5880100"/>
          <p14:tracePt t="101033" x="714375" y="5861050"/>
          <p14:tracePt t="101049" x="692150" y="5851525"/>
          <p14:tracePt t="101066" x="660400" y="5838825"/>
          <p14:tracePt t="101083" x="635000" y="5819775"/>
          <p14:tracePt t="101099" x="603250" y="5819775"/>
          <p14:tracePt t="101115" x="593725" y="5819775"/>
          <p14:tracePt t="101133" x="577850" y="5819775"/>
          <p14:tracePt t="101149" x="568325" y="5819775"/>
          <p14:tracePt t="101166" x="552450" y="5819775"/>
          <p14:tracePt t="101183" x="539750" y="5819775"/>
          <p14:tracePt t="101199" x="530225" y="5819775"/>
          <p14:tracePt t="101216" x="520700" y="5819775"/>
          <p14:tracePt t="101233" x="504825" y="5819775"/>
          <p14:tracePt t="101266" x="504825" y="5829300"/>
          <p14:tracePt t="101283" x="511175" y="5842000"/>
          <p14:tracePt t="101299" x="520700" y="5854700"/>
          <p14:tracePt t="101316" x="536575" y="5864225"/>
          <p14:tracePt t="101333" x="600075" y="5870575"/>
          <p14:tracePt t="101349" x="679450" y="5870575"/>
          <p14:tracePt t="101366" x="771525" y="5870575"/>
          <p14:tracePt t="101383" x="869950" y="5857875"/>
          <p14:tracePt t="101399" x="901700" y="5857875"/>
          <p14:tracePt t="101416" x="923925" y="5851525"/>
          <p14:tracePt t="101433" x="939800" y="5851525"/>
          <p14:tracePt t="101449" x="942975" y="5851525"/>
          <p14:tracePt t="101465" x="952500" y="5851525"/>
          <p14:tracePt t="101482" x="974725" y="5848350"/>
          <p14:tracePt t="101499" x="984250" y="5842000"/>
          <p14:tracePt t="101516" x="993775" y="5842000"/>
          <p14:tracePt t="101532" x="1003300" y="5842000"/>
          <p14:tracePt t="101590" x="1003300" y="5838825"/>
          <p14:tracePt t="108246" x="1031875" y="5838825"/>
          <p14:tracePt t="108253" x="1089025" y="5838825"/>
          <p14:tracePt t="108264" x="1136650" y="5838825"/>
          <p14:tracePt t="108282" x="1276350" y="5838825"/>
          <p14:tracePt t="108315" x="1441450" y="5838825"/>
          <p14:tracePt t="108348" x="1597025" y="5838825"/>
          <p14:tracePt t="108365" x="1635125" y="5838825"/>
          <p14:tracePt t="108382" x="1673225" y="5838825"/>
          <p14:tracePt t="108398" x="1695450" y="5838825"/>
          <p14:tracePt t="108415" x="1720850" y="5838825"/>
          <p14:tracePt t="108431" x="1733550" y="5838825"/>
          <p14:tracePt t="108448" x="1739900" y="5838825"/>
          <p14:tracePt t="108531" x="1743075" y="5838825"/>
          <p14:tracePt t="108625" x="1736725" y="5838825"/>
          <p14:tracePt t="108632" x="1733550" y="5838825"/>
          <p14:tracePt t="108648" x="1724025" y="5838825"/>
          <p14:tracePt t="108665" x="1695450" y="5838825"/>
          <p14:tracePt t="108682" x="1628775" y="5826125"/>
          <p14:tracePt t="108698" x="1568450" y="5816600"/>
          <p14:tracePt t="108715" x="1517650" y="5816600"/>
          <p14:tracePt t="108731" x="1454150" y="5810250"/>
          <p14:tracePt t="108748" x="1400175" y="5810250"/>
          <p14:tracePt t="108765" x="1358900" y="5810250"/>
          <p14:tracePt t="108781" x="1285875" y="5810250"/>
          <p14:tracePt t="108798" x="1241425" y="5810250"/>
          <p14:tracePt t="108815" x="1206500" y="5810250"/>
          <p14:tracePt t="108832" x="1165225" y="5810250"/>
          <p14:tracePt t="108848" x="1143000" y="5810250"/>
          <p14:tracePt t="108865" x="1114425" y="5813425"/>
          <p14:tracePt t="108882" x="1085850" y="5813425"/>
          <p14:tracePt t="108898" x="1076325" y="5819775"/>
          <p14:tracePt t="108915" x="1066800" y="5819775"/>
          <p14:tracePt t="108932" x="1054100" y="5822950"/>
          <p14:tracePt t="108948" x="1038225" y="5822950"/>
          <p14:tracePt t="108965" x="1028700" y="5822950"/>
          <p14:tracePt t="108981" x="1012825" y="5829300"/>
          <p14:tracePt t="108998" x="1003300" y="5829300"/>
          <p14:tracePt t="109015" x="987425" y="5829300"/>
          <p14:tracePt t="109032" x="974725" y="5829300"/>
          <p14:tracePt t="109049" x="965200" y="5829300"/>
          <p14:tracePt t="109065" x="958850" y="5829300"/>
          <p14:tracePt t="109081" x="949325" y="5829300"/>
          <p14:tracePt t="109098" x="939800" y="5835650"/>
          <p14:tracePt t="109115" x="933450" y="5835650"/>
          <p14:tracePt t="109132" x="933450" y="5838825"/>
          <p14:tracePt t="109189" x="933450" y="5845175"/>
          <p14:tracePt t="109411" x="933450" y="5842000"/>
          <p14:tracePt t="109432" x="933450" y="5838825"/>
          <p14:tracePt t="109447" x="930275" y="5826125"/>
          <p14:tracePt t="109467" x="923925" y="5813425"/>
          <p14:tracePt t="109482" x="914400" y="5807075"/>
          <p14:tracePt t="109499" x="908050" y="5797550"/>
          <p14:tracePt t="109516" x="908050" y="5794375"/>
          <p14:tracePt t="109532" x="898525" y="5788025"/>
          <p14:tracePt t="109549" x="895350" y="5788025"/>
          <p14:tracePt t="109566" x="879475" y="5765800"/>
          <p14:tracePt t="109582" x="869950" y="5765800"/>
          <p14:tracePt t="109599" x="860425" y="5756275"/>
          <p14:tracePt t="109616" x="844550" y="5743575"/>
          <p14:tracePt t="109632" x="835025" y="5737225"/>
          <p14:tracePt t="109648" x="828675" y="5730875"/>
          <p14:tracePt t="109665" x="825500" y="5721350"/>
          <p14:tracePt t="109682" x="812800" y="5721350"/>
          <p14:tracePt t="109699" x="809625" y="5721350"/>
          <p14:tracePt t="111292" x="815975" y="5730875"/>
          <p14:tracePt t="111299" x="838200" y="5749925"/>
          <p14:tracePt t="111315" x="860425" y="5775325"/>
          <p14:tracePt t="111331" x="873125" y="5797550"/>
          <p14:tracePt t="111347" x="892175" y="5822950"/>
          <p14:tracePt t="111364" x="908050" y="5870575"/>
          <p14:tracePt t="111397" x="933450" y="5940425"/>
          <p14:tracePt t="111431" x="990600" y="6016625"/>
          <p14:tracePt t="111447" x="1016000" y="6048375"/>
          <p14:tracePt t="111464" x="1066800" y="6086475"/>
          <p14:tracePt t="111481" x="1092200" y="6115050"/>
          <p14:tracePt t="111497" x="1117600" y="6140450"/>
          <p14:tracePt t="111514" x="1155700" y="6184900"/>
          <p14:tracePt t="111531" x="1165225" y="6207125"/>
          <p14:tracePt t="111547" x="1177925" y="6238875"/>
          <p14:tracePt t="111565" x="1200150" y="6267450"/>
          <p14:tracePt t="111582" x="1209675" y="6283325"/>
          <p14:tracePt t="111599" x="1216025" y="6296025"/>
          <p14:tracePt t="111615" x="1216025" y="6305550"/>
          <p14:tracePt t="111631" x="1216025" y="6315075"/>
          <p14:tracePt t="111649" x="1216025" y="6337300"/>
          <p14:tracePt t="111665" x="1212850" y="6346825"/>
          <p14:tracePt t="111682" x="1203325" y="6356350"/>
          <p14:tracePt t="111699" x="1184275" y="6372225"/>
          <p14:tracePt t="111714" x="1158875" y="6388100"/>
          <p14:tracePt t="111731" x="1136650" y="6400800"/>
          <p14:tracePt t="111748" x="1079500" y="6413500"/>
          <p14:tracePt t="111764" x="1035050" y="6413500"/>
          <p14:tracePt t="111781" x="1006475" y="6413500"/>
          <p14:tracePt t="111799" x="968375" y="6413500"/>
          <p14:tracePt t="111815" x="936625" y="6413500"/>
          <p14:tracePt t="111832" x="892175" y="6413500"/>
          <p14:tracePt t="111848" x="831850" y="6410325"/>
          <p14:tracePt t="111864" x="793750" y="6410325"/>
          <p14:tracePt t="111881" x="749300" y="6410325"/>
          <p14:tracePt t="111899" x="708025" y="6403975"/>
          <p14:tracePt t="111915" x="679450" y="6391275"/>
          <p14:tracePt t="111932" x="647700" y="6384925"/>
          <p14:tracePt t="111949" x="600075" y="6372225"/>
          <p14:tracePt t="111965" x="561975" y="6365875"/>
          <p14:tracePt t="111982" x="542925" y="6365875"/>
          <p14:tracePt t="111999" x="501650" y="6365875"/>
          <p14:tracePt t="112014" x="473075" y="6365875"/>
          <p14:tracePt t="112031" x="463550" y="6365875"/>
          <p14:tracePt t="112049" x="447675" y="6365875"/>
          <p14:tracePt t="112065" x="438150" y="6365875"/>
          <p14:tracePt t="112081" x="422275" y="6365875"/>
          <p14:tracePt t="112099" x="406400" y="6365875"/>
          <p14:tracePt t="112115" x="396875" y="6365875"/>
          <p14:tracePt t="112131" x="387350" y="6365875"/>
          <p14:tracePt t="112165" x="384175" y="6365875"/>
          <p14:tracePt t="112385" x="396875" y="6365875"/>
          <p14:tracePt t="112392" x="406400" y="6365875"/>
          <p14:tracePt t="112398" x="434975" y="6365875"/>
          <p14:tracePt t="112414" x="463550" y="6365875"/>
          <p14:tracePt t="112431" x="492125" y="6365875"/>
          <p14:tracePt t="112448" x="523875" y="6365875"/>
          <p14:tracePt t="112464" x="561975" y="6365875"/>
          <p14:tracePt t="112482" x="584200" y="6365875"/>
          <p14:tracePt t="112499" x="615950" y="6365875"/>
          <p14:tracePt t="112515" x="625475" y="6365875"/>
          <p14:tracePt t="112531" x="635000" y="6365875"/>
          <p14:tracePt t="112548" x="657225" y="63658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0" y="0"/>
          <a:ext cx="9144000" cy="6745289"/>
        </p:xfrm>
        <a:graphic>
          <a:graphicData uri="http://schemas.openxmlformats.org/drawingml/2006/table">
            <a:tbl>
              <a:tblPr/>
              <a:tblGrid>
                <a:gridCol w="1765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7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00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54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Monocotylédones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Dicotylédones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4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err="1" smtClean="0">
                          <a:solidFill>
                            <a:srgbClr val="CC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App</a:t>
                      </a:r>
                      <a:r>
                        <a:rPr lang="fr-FR" sz="1800" b="1" dirty="0" smtClean="0">
                          <a:solidFill>
                            <a:srgbClr val="CC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.  </a:t>
                      </a:r>
                      <a:r>
                        <a:rPr lang="fr-FR" sz="1800" b="1" dirty="0" err="1" smtClean="0">
                          <a:solidFill>
                            <a:srgbClr val="CC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Végé</a:t>
                      </a:r>
                      <a:r>
                        <a:rPr lang="fr-FR" sz="1800" b="1" dirty="0" smtClean="0">
                          <a:solidFill>
                            <a:srgbClr val="CC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fr-FR" sz="1800" b="1" dirty="0">
                        <a:solidFill>
                          <a:srgbClr val="CC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64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CC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Racine principale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R. principale </a:t>
                      </a:r>
                      <a:r>
                        <a:rPr lang="fr-FR" sz="1800" dirty="0" err="1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svt</a:t>
                      </a:r>
                      <a:r>
                        <a:rPr lang="fr-FR" sz="1800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 avorte, mise en place de racines adventives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R. principale persiste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9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CC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Tige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FLL dispersés,  pl. à T.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herbacée </a:t>
                      </a:r>
                      <a:endParaRPr lang="fr-FR" sz="1800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FLL</a:t>
                      </a:r>
                      <a:r>
                        <a:rPr lang="fr-FR" sz="1800" baseline="0" dirty="0" smtClean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  disposés en anneau, p</a:t>
                      </a:r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l</a:t>
                      </a:r>
                      <a:r>
                        <a:rPr lang="fr-FR" sz="1800" dirty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. à T. ligneuse + pl. à T. herbacée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solidFill>
                            <a:srgbClr val="CC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Feuilles</a:t>
                      </a:r>
                      <a:endParaRPr lang="fr-FR" sz="1800" dirty="0">
                        <a:solidFill>
                          <a:srgbClr val="CC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err="1" smtClean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Svt</a:t>
                      </a:r>
                      <a:r>
                        <a:rPr lang="fr-FR" sz="1800" dirty="0" smtClean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 .  F</a:t>
                      </a:r>
                      <a:r>
                        <a:rPr lang="fr-FR" sz="1800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fr-FR" sz="1800" dirty="0" smtClean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incomplètes, sessiles, </a:t>
                      </a:r>
                      <a:r>
                        <a:rPr lang="fr-FR" sz="1800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limbe simple à nervation parallèle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Svt. F</a:t>
                      </a:r>
                      <a:r>
                        <a:rPr lang="fr-FR" sz="1800" dirty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complètes </a:t>
                      </a:r>
                      <a:r>
                        <a:rPr lang="fr-FR" sz="1800" dirty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ou </a:t>
                      </a:r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incomplètes,  pétiolées, </a:t>
                      </a:r>
                      <a:r>
                        <a:rPr lang="fr-FR" sz="1800" dirty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limbe simple (entier ou découpé) ou composé, nervation réticulée (pennée, palmée, pédalée)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4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err="1" smtClean="0">
                          <a:solidFill>
                            <a:srgbClr val="CC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App</a:t>
                      </a:r>
                      <a:r>
                        <a:rPr lang="fr-FR" sz="1800" b="1" dirty="0" smtClean="0">
                          <a:solidFill>
                            <a:srgbClr val="CC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fr-FR" sz="1800" b="1" dirty="0" err="1" smtClean="0">
                          <a:solidFill>
                            <a:srgbClr val="CC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Repro</a:t>
                      </a:r>
                      <a:r>
                        <a:rPr lang="fr-FR" sz="1800" b="1" dirty="0" smtClean="0">
                          <a:solidFill>
                            <a:srgbClr val="CC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fr-FR" sz="1800" b="1" dirty="0">
                        <a:solidFill>
                          <a:srgbClr val="CC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09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CC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Inflorescence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Variable parfois 1 </a:t>
                      </a:r>
                      <a:r>
                        <a:rPr lang="fr-FR" sz="1800" dirty="0" err="1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br</a:t>
                      </a:r>
                      <a:r>
                        <a:rPr lang="fr-FR" sz="1800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. + 1 </a:t>
                      </a:r>
                      <a:r>
                        <a:rPr lang="fr-FR" sz="1800" dirty="0" err="1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préfeuille</a:t>
                      </a:r>
                      <a:endParaRPr lang="fr-FR" sz="1800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Variable</a:t>
                      </a:r>
                      <a:r>
                        <a:rPr lang="fr-FR" sz="1800" baseline="0" dirty="0" smtClean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parfois </a:t>
                      </a:r>
                      <a:r>
                        <a:rPr lang="fr-FR" sz="1800" dirty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fr-FR" sz="1800" dirty="0" err="1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br</a:t>
                      </a:r>
                      <a:r>
                        <a:rPr lang="fr-FR" sz="1800" dirty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. + 2 </a:t>
                      </a:r>
                      <a:r>
                        <a:rPr lang="fr-FR" sz="1800" dirty="0" err="1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préfeuilles</a:t>
                      </a:r>
                      <a:endParaRPr lang="fr-FR" sz="1800" dirty="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4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err="1">
                          <a:solidFill>
                            <a:srgbClr val="CC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Mérie</a:t>
                      </a:r>
                      <a:r>
                        <a:rPr lang="fr-FR" sz="1800" dirty="0">
                          <a:solidFill>
                            <a:srgbClr val="CC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des fl.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trimère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Pentamère ou tétramère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09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CC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Périanthe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Simple à tépales ou </a:t>
                      </a:r>
                      <a:r>
                        <a:rPr lang="fr-FR" sz="1800" dirty="0" smtClean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périanthe </a:t>
                      </a:r>
                      <a:r>
                        <a:rPr lang="fr-FR" sz="1800" dirty="0" err="1" smtClean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glumacé</a:t>
                      </a:r>
                      <a:endParaRPr lang="fr-FR" sz="1800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Double à sépales + pétales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309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CC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Grains de pollen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err="1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Monosulqué</a:t>
                      </a:r>
                      <a:r>
                        <a:rPr lang="fr-FR" sz="1800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 ou </a:t>
                      </a:r>
                      <a:r>
                        <a:rPr lang="fr-FR" sz="1800" dirty="0" err="1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monoaperturé</a:t>
                      </a:r>
                      <a:endParaRPr lang="fr-FR" sz="1800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err="1" smtClean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Tricolpé</a:t>
                      </a:r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, sauf </a:t>
                      </a:r>
                      <a:r>
                        <a:rPr lang="fr-FR" sz="1800" dirty="0" err="1" smtClean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ancienness</a:t>
                      </a:r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800" dirty="0" err="1" smtClean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dicots</a:t>
                      </a:r>
                      <a:endParaRPr lang="fr-FR" sz="1800" dirty="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464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solidFill>
                            <a:srgbClr val="CC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Fruit et graine</a:t>
                      </a:r>
                      <a:endParaRPr lang="fr-FR" sz="1800" b="1" dirty="0">
                        <a:solidFill>
                          <a:srgbClr val="CC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Svt. baie, capsule, akène ou </a:t>
                      </a:r>
                      <a:r>
                        <a:rPr lang="fr-FR" sz="1800" dirty="0" smtClean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caryopse, graine à 1 cotylédon</a:t>
                      </a:r>
                      <a:endParaRPr lang="fr-FR" sz="1800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Variable parfois faux </a:t>
                      </a:r>
                      <a:r>
                        <a:rPr lang="fr-FR" sz="1800" dirty="0" err="1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fr</a:t>
                      </a:r>
                      <a:r>
                        <a:rPr lang="fr-FR" sz="1800" dirty="0" smtClean="0">
                          <a:solidFill>
                            <a:srgbClr val="000099"/>
                          </a:solidFill>
                          <a:latin typeface="Calibri"/>
                          <a:ea typeface="Calibri"/>
                          <a:cs typeface="Times New Roman"/>
                        </a:rPr>
                        <a:t>., graine à 2 cotylédons</a:t>
                      </a:r>
                      <a:endParaRPr lang="fr-FR" sz="1800" dirty="0">
                        <a:solidFill>
                          <a:srgbClr val="000099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743"/>
    </mc:Choice>
    <mc:Fallback>
      <p:transition spd="slow" advTm="256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36" x="6029325" y="4445000"/>
          <p14:tracePt t="1743" x="6010275" y="4314825"/>
          <p14:tracePt t="1751" x="5981700" y="4200525"/>
          <p14:tracePt t="1765" x="5924550" y="4000500"/>
          <p14:tracePt t="1782" x="5857875" y="3790950"/>
          <p14:tracePt t="1798" x="5803900" y="3635375"/>
          <p14:tracePt t="1831" x="5549900" y="3448050"/>
          <p14:tracePt t="1864" x="4968875" y="3159125"/>
          <p14:tracePt t="1881" x="4667250" y="3032125"/>
          <p14:tracePt t="1899" x="4324350" y="2879725"/>
          <p14:tracePt t="1915" x="4117975" y="2781300"/>
          <p14:tracePt t="1932" x="3949700" y="2708275"/>
          <p14:tracePt t="1949" x="3714750" y="2635250"/>
          <p14:tracePt t="1964" x="3517900" y="2606675"/>
          <p14:tracePt t="1980" x="3324225" y="2597150"/>
          <p14:tracePt t="1997" x="3098800" y="2597150"/>
          <p14:tracePt t="2014" x="2800350" y="2568575"/>
          <p14:tracePt t="2030" x="2616200" y="2559050"/>
          <p14:tracePt t="2048" x="2384425" y="2533650"/>
          <p14:tracePt t="2064" x="2200275" y="2514600"/>
          <p14:tracePt t="2080" x="2051050" y="2514600"/>
          <p14:tracePt t="2098" x="1854200" y="2527300"/>
          <p14:tracePt t="2114" x="1724025" y="2555875"/>
          <p14:tracePt t="2130" x="1644650" y="2584450"/>
          <p14:tracePt t="2148" x="1616075" y="2597150"/>
          <p14:tracePt t="2164" x="1587500" y="2613025"/>
          <p14:tracePt t="2180" x="1581150" y="2622550"/>
          <p14:tracePt t="2198" x="1619250" y="2622550"/>
          <p14:tracePt t="2214" x="1663700" y="2622550"/>
          <p14:tracePt t="2231" x="1736725" y="2613025"/>
          <p14:tracePt t="2247" x="1844675" y="2587625"/>
          <p14:tracePt t="2264" x="2003425" y="2546350"/>
          <p14:tracePt t="2280" x="2098675" y="2530475"/>
          <p14:tracePt t="2298" x="2286000" y="2505075"/>
          <p14:tracePt t="2314" x="2438400" y="2476500"/>
          <p14:tracePt t="2449" x="2435225" y="2466975"/>
          <p14:tracePt t="2459" x="2428875" y="2454275"/>
          <p14:tracePt t="2470" x="2419350" y="2432050"/>
          <p14:tracePt t="2481" x="2406650" y="2413000"/>
          <p14:tracePt t="2498" x="2362200" y="2368550"/>
          <p14:tracePt t="2514" x="2336800" y="2336800"/>
          <p14:tracePt t="2530" x="2305050" y="2311400"/>
          <p14:tracePt t="2548" x="2282825" y="2289175"/>
          <p14:tracePt t="3427" x="2241550" y="2266950"/>
          <p14:tracePt t="3436" x="2181225" y="2241550"/>
          <p14:tracePt t="3447" x="2047875" y="2187575"/>
          <p14:tracePt t="3464" x="1905000" y="2152650"/>
          <p14:tracePt t="3480" x="1787525" y="2136775"/>
          <p14:tracePt t="3497" x="1584325" y="2082800"/>
          <p14:tracePt t="3513" x="1476375" y="2051050"/>
          <p14:tracePt t="3547" x="1228725" y="1889125"/>
          <p14:tracePt t="3581" x="1022350" y="1663700"/>
          <p14:tracePt t="3598" x="946150" y="1584325"/>
          <p14:tracePt t="3615" x="914400" y="1558925"/>
          <p14:tracePt t="3631" x="904875" y="1527175"/>
          <p14:tracePt t="3647" x="892175" y="1470025"/>
          <p14:tracePt t="3664" x="892175" y="1412875"/>
          <p14:tracePt t="3681" x="904875" y="1314450"/>
          <p14:tracePt t="3698" x="936625" y="1158875"/>
          <p14:tracePt t="3713" x="936625" y="1076325"/>
          <p14:tracePt t="3730" x="946150" y="993775"/>
          <p14:tracePt t="3747" x="946150" y="904875"/>
          <p14:tracePt t="3763" x="946150" y="866775"/>
          <p14:tracePt t="3780" x="946150" y="850900"/>
          <p14:tracePt t="3797" x="946150" y="831850"/>
          <p14:tracePt t="3814" x="949325" y="815975"/>
          <p14:tracePt t="3830" x="949325" y="800100"/>
          <p14:tracePt t="3848" x="949325" y="787400"/>
          <p14:tracePt t="3864" x="949325" y="777875"/>
          <p14:tracePt t="3956" x="942975" y="777875"/>
          <p14:tracePt t="3968" x="927100" y="784225"/>
          <p14:tracePt t="3981" x="923925" y="787400"/>
          <p14:tracePt t="3997" x="908050" y="803275"/>
          <p14:tracePt t="4014" x="908050" y="812800"/>
          <p14:tracePt t="4030" x="908050" y="828675"/>
          <p14:tracePt t="4047" x="908050" y="860425"/>
          <p14:tracePt t="4064" x="908050" y="904875"/>
          <p14:tracePt t="4080" x="908050" y="949325"/>
          <p14:tracePt t="4097" x="908050" y="1035050"/>
          <p14:tracePt t="4114" x="895350" y="1098550"/>
          <p14:tracePt t="4130" x="879475" y="1162050"/>
          <p14:tracePt t="4147" x="863600" y="1270000"/>
          <p14:tracePt t="4164" x="863600" y="1352550"/>
          <p14:tracePt t="4181" x="885825" y="1438275"/>
          <p14:tracePt t="4198" x="908050" y="1571625"/>
          <p14:tracePt t="4214" x="923925" y="1647825"/>
          <p14:tracePt t="4230" x="939800" y="1733550"/>
          <p14:tracePt t="4247" x="939800" y="1860550"/>
          <p14:tracePt t="4264" x="939800" y="1943100"/>
          <p14:tracePt t="4280" x="939800" y="2025650"/>
          <p14:tracePt t="4297" x="939800" y="2174875"/>
          <p14:tracePt t="4314" x="939800" y="2266950"/>
          <p14:tracePt t="4330" x="939800" y="2371725"/>
          <p14:tracePt t="4347" x="939800" y="2511425"/>
          <p14:tracePt t="4364" x="939800" y="2616200"/>
          <p14:tracePt t="4381" x="933450" y="2698750"/>
          <p14:tracePt t="4398" x="927100" y="2809875"/>
          <p14:tracePt t="4414" x="917575" y="2889250"/>
          <p14:tracePt t="4430" x="917575" y="2968625"/>
          <p14:tracePt t="4447" x="917575" y="3063875"/>
          <p14:tracePt t="4464" x="911225" y="3136900"/>
          <p14:tracePt t="4480" x="904875" y="3209925"/>
          <p14:tracePt t="4497" x="889000" y="3308350"/>
          <p14:tracePt t="4514" x="882650" y="3368675"/>
          <p14:tracePt t="4532" x="882650" y="3413125"/>
          <p14:tracePt t="4548" x="882650" y="3467100"/>
          <p14:tracePt t="4564" x="882650" y="3489325"/>
          <p14:tracePt t="4581" x="885825" y="3511550"/>
          <p14:tracePt t="5589" x="895350" y="3435350"/>
          <p14:tracePt t="5600" x="904875" y="3343275"/>
          <p14:tracePt t="5615" x="942975" y="3111500"/>
          <p14:tracePt t="5632" x="1057275" y="2714625"/>
          <p14:tracePt t="5649" x="1152525" y="2524125"/>
          <p14:tracePt t="5664" x="1285875" y="2339975"/>
          <p14:tracePt t="5681" x="1428750" y="2162175"/>
          <p14:tracePt t="5713" x="1565275" y="2025650"/>
          <p14:tracePt t="5746" x="1657350" y="1889125"/>
          <p14:tracePt t="5764" x="1714500" y="1819275"/>
          <p14:tracePt t="5780" x="1790700" y="1717675"/>
          <p14:tracePt t="5797" x="1847850" y="1638300"/>
          <p14:tracePt t="5813" x="1889125" y="1558925"/>
          <p14:tracePt t="5831" x="1971675" y="1406525"/>
          <p14:tracePt t="5847" x="2032000" y="1304925"/>
          <p14:tracePt t="5864" x="2092325" y="1190625"/>
          <p14:tracePt t="5881" x="2209800" y="1003300"/>
          <p14:tracePt t="5897" x="2289175" y="879475"/>
          <p14:tracePt t="5914" x="2339975" y="765175"/>
          <p14:tracePt t="5931" x="2409825" y="606425"/>
          <p14:tracePt t="5947" x="2432050" y="517525"/>
          <p14:tracePt t="5964" x="2454275" y="454025"/>
          <p14:tracePt t="5980" x="2476500" y="377825"/>
          <p14:tracePt t="5997" x="2476500" y="342900"/>
          <p14:tracePt t="6013" x="2476500" y="320675"/>
          <p14:tracePt t="6030" x="2476500" y="295275"/>
          <p14:tracePt t="6047" x="2476500" y="279400"/>
          <p14:tracePt t="6064" x="2476500" y="257175"/>
          <p14:tracePt t="6081" x="2476500" y="234950"/>
          <p14:tracePt t="6097" x="2476500" y="225425"/>
          <p14:tracePt t="6114" x="2476500" y="215900"/>
          <p14:tracePt t="6131" x="2476500" y="203200"/>
          <p14:tracePt t="6397" x="2476500" y="209550"/>
          <p14:tracePt t="6404" x="2476500" y="219075"/>
          <p14:tracePt t="6414" x="2476500" y="238125"/>
          <p14:tracePt t="6430" x="2476500" y="269875"/>
          <p14:tracePt t="6447" x="2482850" y="301625"/>
          <p14:tracePt t="6464" x="2501900" y="339725"/>
          <p14:tracePt t="6481" x="2520950" y="403225"/>
          <p14:tracePt t="6513" x="2546350" y="501650"/>
          <p14:tracePt t="6548" x="2546350" y="558800"/>
          <p14:tracePt t="6564" x="2546350" y="568325"/>
          <p14:tracePt t="6580" x="2546350" y="584200"/>
          <p14:tracePt t="6597" x="2546350" y="600075"/>
          <p14:tracePt t="6614" x="2546350" y="609600"/>
          <p14:tracePt t="6630" x="2565400" y="628650"/>
          <p14:tracePt t="6646" x="2590800" y="660400"/>
          <p14:tracePt t="6664" x="2616200" y="685800"/>
          <p14:tracePt t="6680" x="2632075" y="714375"/>
          <p14:tracePt t="6697" x="2632075" y="730250"/>
          <p14:tracePt t="6714" x="2632075" y="752475"/>
          <p14:tracePt t="6715" x="2632075" y="768350"/>
          <p14:tracePt t="6730" x="2638425" y="812800"/>
          <p14:tracePt t="6747" x="2663825" y="889000"/>
          <p14:tracePt t="6764" x="2705100" y="1000125"/>
          <p14:tracePt t="6780" x="2752725" y="1139825"/>
          <p14:tracePt t="6797" x="2794000" y="1216025"/>
          <p14:tracePt t="6814" x="2806700" y="1282700"/>
          <p14:tracePt t="6830" x="2813050" y="1343025"/>
          <p14:tracePt t="6847" x="2813050" y="1374775"/>
          <p14:tracePt t="6864" x="2813050" y="1403350"/>
          <p14:tracePt t="6880" x="2809875" y="1473200"/>
          <p14:tracePt t="6897" x="2813050" y="1533525"/>
          <p14:tracePt t="6914" x="2828925" y="1597025"/>
          <p14:tracePt t="6930" x="2854325" y="1673225"/>
          <p14:tracePt t="6947" x="2867025" y="1717675"/>
          <p14:tracePt t="6964" x="2873375" y="1749425"/>
          <p14:tracePt t="6980" x="2873375" y="1787525"/>
          <p14:tracePt t="6997" x="2879725" y="1831975"/>
          <p14:tracePt t="7014" x="2892425" y="1879600"/>
          <p14:tracePt t="7030" x="2927350" y="1981200"/>
          <p14:tracePt t="7047" x="2959100" y="2047875"/>
          <p14:tracePt t="7064" x="2997200" y="2114550"/>
          <p14:tracePt t="7080" x="3032125" y="2197100"/>
          <p14:tracePt t="7097" x="3044825" y="2251075"/>
          <p14:tracePt t="7114" x="3057525" y="2305050"/>
          <p14:tracePt t="7130" x="3057525" y="2400300"/>
          <p14:tracePt t="7147" x="3057525" y="2460625"/>
          <p14:tracePt t="7164" x="3057525" y="2505075"/>
          <p14:tracePt t="7180" x="3073400" y="2603500"/>
          <p14:tracePt t="7197" x="3086100" y="2638425"/>
          <p14:tracePt t="7214" x="3098800" y="2686050"/>
          <p14:tracePt t="7217" x="3105150" y="2705100"/>
          <p14:tracePt t="7230" x="3111500" y="2740025"/>
          <p14:tracePt t="7247" x="3111500" y="2784475"/>
          <p14:tracePt t="7263" x="3111500" y="2813050"/>
          <p14:tracePt t="7280" x="3111500" y="2870200"/>
          <p14:tracePt t="7296" x="3111500" y="2898775"/>
          <p14:tracePt t="7313" x="3111500" y="2921000"/>
          <p14:tracePt t="7330" x="3111500" y="2959100"/>
          <p14:tracePt t="7346" x="3111500" y="2981325"/>
          <p14:tracePt t="7364" x="3111500" y="3013075"/>
          <p14:tracePt t="7380" x="3111500" y="3051175"/>
          <p14:tracePt t="7397" x="3111500" y="3089275"/>
          <p14:tracePt t="7415" x="3111500" y="3127375"/>
          <p14:tracePt t="7430" x="3111500" y="3149600"/>
          <p14:tracePt t="7447" x="3111500" y="3171825"/>
          <p14:tracePt t="7463" x="3111500" y="3187700"/>
          <p14:tracePt t="7480" x="3111500" y="3203575"/>
          <p14:tracePt t="7497" x="3121025" y="3213100"/>
          <p14:tracePt t="7515" x="3136900" y="3235325"/>
          <p14:tracePt t="7531" x="3146425" y="3244850"/>
          <p14:tracePt t="7547" x="3155950" y="3244850"/>
          <p14:tracePt t="7563" x="3190875" y="3241675"/>
          <p14:tracePt t="7580" x="3330575" y="3171825"/>
          <p14:tracePt t="7596" x="3457575" y="3063875"/>
          <p14:tracePt t="7614" x="3619500" y="2911475"/>
          <p14:tracePt t="7630" x="3867150" y="2692400"/>
          <p14:tracePt t="7648" x="4038600" y="2568575"/>
          <p14:tracePt t="7665" x="4279900" y="2428875"/>
          <p14:tracePt t="7682" x="4413250" y="2378075"/>
          <p14:tracePt t="7699" x="4565650" y="2330450"/>
          <p14:tracePt t="7713" x="4699000" y="2286000"/>
          <p14:tracePt t="7730" x="4848225" y="2228850"/>
          <p14:tracePt t="7746" x="4930775" y="2171700"/>
          <p14:tracePt t="7764" x="5051425" y="2092325"/>
          <p14:tracePt t="7781" x="5143500" y="2035175"/>
          <p14:tracePt t="7797" x="5254625" y="1981200"/>
          <p14:tracePt t="7815" x="5416550" y="1914525"/>
          <p14:tracePt t="7831" x="5514975" y="1889125"/>
          <p14:tracePt t="7847" x="5600700" y="1866900"/>
          <p14:tracePt t="7864" x="5686425" y="1816100"/>
          <p14:tracePt t="7880" x="5743575" y="1746250"/>
          <p14:tracePt t="7896" x="5803900" y="1631950"/>
          <p14:tracePt t="7914" x="5864225" y="1524000"/>
          <p14:tracePt t="7930" x="5892800" y="1466850"/>
          <p14:tracePt t="7947" x="5943600" y="1425575"/>
          <p14:tracePt t="7964" x="6003925" y="1381125"/>
          <p14:tracePt t="7980" x="6035675" y="1349375"/>
          <p14:tracePt t="7996" x="6067425" y="1323975"/>
          <p14:tracePt t="8014" x="6105525" y="1273175"/>
          <p14:tracePt t="8030" x="6115050" y="1247775"/>
          <p14:tracePt t="8046" x="6134100" y="1231900"/>
          <p14:tracePt t="8064" x="6149975" y="1209675"/>
          <p14:tracePt t="8080" x="6153150" y="1200150"/>
          <p14:tracePt t="8097" x="6159500" y="1200150"/>
          <p14:tracePt t="8114" x="6162675" y="1200150"/>
          <p14:tracePt t="8157" x="6169025" y="1200150"/>
          <p14:tracePt t="8218" x="6172200" y="1200150"/>
          <p14:tracePt t="8308" x="6184900" y="1200150"/>
          <p14:tracePt t="8330" x="6188075" y="1206500"/>
          <p14:tracePt t="8337" x="6194425" y="1212850"/>
          <p14:tracePt t="8346" x="6194425" y="1216025"/>
          <p14:tracePt t="8364" x="6210300" y="1263650"/>
          <p14:tracePt t="8380" x="6223000" y="1308100"/>
          <p14:tracePt t="8396" x="6242050" y="1346200"/>
          <p14:tracePt t="8414" x="6264275" y="1425575"/>
          <p14:tracePt t="8430" x="6276975" y="1479550"/>
          <p14:tracePt t="8447" x="6289675" y="1533525"/>
          <p14:tracePt t="8464" x="6318250" y="1635125"/>
          <p14:tracePt t="8480" x="6330950" y="1673225"/>
          <p14:tracePt t="8497" x="6343650" y="1717675"/>
          <p14:tracePt t="8515" x="6391275" y="1793875"/>
          <p14:tracePt t="8530" x="6423025" y="1860550"/>
          <p14:tracePt t="8546" x="6461125" y="1930400"/>
          <p14:tracePt t="8564" x="6480175" y="2012950"/>
          <p14:tracePt t="8580" x="6492875" y="2066925"/>
          <p14:tracePt t="8597" x="6505575" y="2120900"/>
          <p14:tracePt t="8614" x="6543675" y="2235200"/>
          <p14:tracePt t="8630" x="6569075" y="2311400"/>
          <p14:tracePt t="8647" x="6581775" y="2374900"/>
          <p14:tracePt t="8664" x="6604000" y="2451100"/>
          <p14:tracePt t="8680" x="6604000" y="2501900"/>
          <p14:tracePt t="8696" x="6604000" y="2546350"/>
          <p14:tracePt t="8714" x="6600825" y="2635250"/>
          <p14:tracePt t="8730" x="6600825" y="2701925"/>
          <p14:tracePt t="8747" x="6600825" y="2762250"/>
          <p14:tracePt t="8764" x="6600825" y="2825750"/>
          <p14:tracePt t="8780" x="6600825" y="2854325"/>
          <p14:tracePt t="8797" x="6600825" y="2876550"/>
          <p14:tracePt t="8813" x="6600825" y="2892425"/>
          <p14:tracePt t="8830" x="6600825" y="2901950"/>
          <p14:tracePt t="8847" x="6600825" y="2911475"/>
          <p14:tracePt t="8864" x="6578600" y="2933700"/>
          <p14:tracePt t="8880" x="6575425" y="2943225"/>
          <p14:tracePt t="8897" x="6575425" y="2952750"/>
          <p14:tracePt t="8914" x="6569075" y="2971800"/>
          <p14:tracePt t="8931" x="6569075" y="2978150"/>
          <p14:tracePt t="8947" x="6559550" y="2978150"/>
          <p14:tracePt t="8964" x="6550025" y="2978150"/>
          <p14:tracePt t="8980" x="6534150" y="2978150"/>
          <p14:tracePt t="8997" x="6524625" y="2987675"/>
          <p14:tracePt t="9014" x="6521450" y="2990850"/>
          <p14:tracePt t="9031" x="6515100" y="2990850"/>
          <p14:tracePt t="9349" x="6467475" y="2959100"/>
          <p14:tracePt t="9356" x="6381750" y="2892425"/>
          <p14:tracePt t="9364" x="6286500" y="2835275"/>
          <p14:tracePt t="9380" x="6115050" y="2701925"/>
          <p14:tracePt t="9396" x="5889625" y="2571750"/>
          <p14:tracePt t="9414" x="5600700" y="2416175"/>
          <p14:tracePt t="9447" x="5264150" y="2257425"/>
          <p14:tracePt t="9481" x="4787900" y="2025650"/>
          <p14:tracePt t="9498" x="4435475" y="1825625"/>
          <p14:tracePt t="9515" x="4229100" y="1708150"/>
          <p14:tracePt t="9531" x="4057650" y="1603375"/>
          <p14:tracePt t="9547" x="3889375" y="1530350"/>
          <p14:tracePt t="9563" x="3695700" y="1441450"/>
          <p14:tracePt t="9580" x="3594100" y="1390650"/>
          <p14:tracePt t="9596" x="3448050" y="1317625"/>
          <p14:tracePt t="9613" x="3197225" y="1196975"/>
          <p14:tracePt t="9631" x="2997200" y="1111250"/>
          <p14:tracePt t="9647" x="2806700" y="1044575"/>
          <p14:tracePt t="9664" x="2635250" y="987425"/>
          <p14:tracePt t="9680" x="2562225" y="965200"/>
          <p14:tracePt t="9696" x="2514600" y="949325"/>
          <p14:tracePt t="9713" x="2473325" y="933450"/>
          <p14:tracePt t="9730" x="2447925" y="914400"/>
          <p14:tracePt t="9747" x="2438400" y="901700"/>
          <p14:tracePt t="12526" x="2400300" y="889000"/>
          <p14:tracePt t="12534" x="2352675" y="879475"/>
          <p14:tracePt t="12547" x="2260600" y="879475"/>
          <p14:tracePt t="12564" x="2162175" y="892175"/>
          <p14:tracePt t="12580" x="2054225" y="917575"/>
          <p14:tracePt t="12596" x="1819275" y="971550"/>
          <p14:tracePt t="12613" x="1657350" y="1000125"/>
          <p14:tracePt t="12646" x="1289050" y="1025525"/>
          <p14:tracePt t="12680" x="1101725" y="1035050"/>
          <p14:tracePt t="12697" x="971550" y="1041400"/>
          <p14:tracePt t="12713" x="898525" y="1041400"/>
          <p14:tracePt t="12729" x="838200" y="1041400"/>
          <p14:tracePt t="12746" x="752475" y="1041400"/>
          <p14:tracePt t="12763" x="708025" y="1031875"/>
          <p14:tracePt t="12779" x="676275" y="1019175"/>
          <p14:tracePt t="12796" x="635000" y="996950"/>
          <p14:tracePt t="12813" x="609600" y="984250"/>
          <p14:tracePt t="12829" x="571500" y="971550"/>
          <p14:tracePt t="12846" x="508000" y="933450"/>
          <p14:tracePt t="12863" x="457200" y="889000"/>
          <p14:tracePt t="12879" x="431800" y="841375"/>
          <p14:tracePt t="12896" x="390525" y="784225"/>
          <p14:tracePt t="12913" x="384175" y="762000"/>
          <p14:tracePt t="12929" x="377825" y="730250"/>
          <p14:tracePt t="12946" x="377825" y="717550"/>
          <p14:tracePt t="12963" x="374650" y="704850"/>
          <p14:tracePt t="12979" x="374650" y="692150"/>
          <p14:tracePt t="12996" x="374650" y="669925"/>
          <p14:tracePt t="13013" x="374650" y="654050"/>
          <p14:tracePt t="13030" x="374650" y="641350"/>
          <p14:tracePt t="13046" x="374650" y="625475"/>
          <p14:tracePt t="13064" x="365125" y="615950"/>
          <p14:tracePt t="13080" x="355600" y="606425"/>
          <p14:tracePt t="13097" x="333375" y="587375"/>
          <p14:tracePt t="13113" x="327025" y="584200"/>
          <p14:tracePt t="13204" x="327025" y="596900"/>
          <p14:tracePt t="13211" x="327025" y="600075"/>
          <p14:tracePt t="13232" x="327025" y="615950"/>
          <p14:tracePt t="13246" x="327025" y="619125"/>
          <p14:tracePt t="13263" x="327025" y="628650"/>
          <p14:tracePt t="13297" x="327025" y="635000"/>
          <p14:tracePt t="13313" x="330200" y="644525"/>
          <p14:tracePt t="13329" x="333375" y="644525"/>
          <p14:tracePt t="13346" x="349250" y="654050"/>
          <p14:tracePt t="13362" x="358775" y="654050"/>
          <p14:tracePt t="13380" x="368300" y="654050"/>
          <p14:tracePt t="13397" x="415925" y="654050"/>
          <p14:tracePt t="13413" x="469900" y="654050"/>
          <p14:tracePt t="13429" x="504825" y="654050"/>
          <p14:tracePt t="13446" x="552450" y="654050"/>
          <p14:tracePt t="13463" x="561975" y="654050"/>
          <p14:tracePt t="13479" x="571500" y="654050"/>
          <p14:tracePt t="13497" x="593725" y="654050"/>
          <p14:tracePt t="13513" x="603250" y="654050"/>
          <p14:tracePt t="13530" x="622300" y="647700"/>
          <p14:tracePt t="13547" x="650875" y="647700"/>
          <p14:tracePt t="13563" x="676275" y="635000"/>
          <p14:tracePt t="13580" x="704850" y="631825"/>
          <p14:tracePt t="13596" x="714375" y="631825"/>
          <p14:tracePt t="13613" x="723900" y="631825"/>
          <p14:tracePt t="13631" x="742950" y="631825"/>
          <p14:tracePt t="13646" x="765175" y="631825"/>
          <p14:tracePt t="13663" x="803275" y="631825"/>
          <p14:tracePt t="13680" x="857250" y="625475"/>
          <p14:tracePt t="13696" x="895350" y="625475"/>
          <p14:tracePt t="13713" x="914400" y="625475"/>
          <p14:tracePt t="13731" x="942975" y="625475"/>
          <p14:tracePt t="13747" x="952500" y="625475"/>
          <p14:tracePt t="13763" x="981075" y="625475"/>
          <p14:tracePt t="13780" x="1031875" y="628650"/>
          <p14:tracePt t="13797" x="1076325" y="647700"/>
          <p14:tracePt t="13813" x="1130300" y="660400"/>
          <p14:tracePt t="13830" x="1200150" y="673100"/>
          <p14:tracePt t="13846" x="1219200" y="679450"/>
          <p14:tracePt t="13863" x="1231900" y="679450"/>
          <p14:tracePt t="13880" x="1247775" y="679450"/>
          <p14:tracePt t="13897" x="1257300" y="685800"/>
          <p14:tracePt t="13913" x="1263650" y="685800"/>
          <p14:tracePt t="13930" x="1282700" y="695325"/>
          <p14:tracePt t="13946" x="1298575" y="711200"/>
          <p14:tracePt t="13963" x="1314450" y="717550"/>
          <p14:tracePt t="13980" x="1330325" y="717550"/>
          <p14:tracePt t="13996" x="1346200" y="717550"/>
          <p14:tracePt t="14013" x="1349375" y="717550"/>
          <p14:tracePt t="14030" x="1365250" y="730250"/>
          <p14:tracePt t="14046" x="1374775" y="739775"/>
          <p14:tracePt t="14063" x="1409700" y="765175"/>
          <p14:tracePt t="14080" x="1485900" y="815975"/>
          <p14:tracePt t="14096" x="1536700" y="847725"/>
          <p14:tracePt t="14113" x="1571625" y="866775"/>
          <p14:tracePt t="14130" x="1603375" y="882650"/>
          <p14:tracePt t="14146" x="1612900" y="882650"/>
          <p14:tracePt t="14180" x="1612900" y="895350"/>
          <p14:tracePt t="14196" x="1616075" y="904875"/>
          <p14:tracePt t="14213" x="1625600" y="914400"/>
          <p14:tracePt t="14230" x="1631950" y="923925"/>
          <p14:tracePt t="14324" x="1631950" y="927100"/>
          <p14:tracePt t="14337" x="1631950" y="933450"/>
          <p14:tracePt t="14346" x="1631950" y="939800"/>
          <p14:tracePt t="14363" x="1631950" y="949325"/>
          <p14:tracePt t="14379" x="1631950" y="958850"/>
          <p14:tracePt t="14396" x="1631950" y="962025"/>
          <p14:tracePt t="14481" x="1628775" y="962025"/>
          <p14:tracePt t="14502" x="1628775" y="968375"/>
          <p14:tracePt t="14517" x="1625600" y="971550"/>
          <p14:tracePt t="14532" x="1625600" y="984250"/>
          <p14:tracePt t="14540" x="1619250" y="984250"/>
          <p14:tracePt t="14551" x="1609725" y="984250"/>
          <p14:tracePt t="14563" x="1606550" y="984250"/>
          <p14:tracePt t="14580" x="1584325" y="984250"/>
          <p14:tracePt t="14596" x="1581150" y="987425"/>
          <p14:tracePt t="14613" x="1574800" y="993775"/>
          <p14:tracePt t="14630" x="1574800" y="1003300"/>
          <p14:tracePt t="14646" x="1574800" y="1012825"/>
          <p14:tracePt t="14681" x="1574800" y="1016000"/>
          <p14:tracePt t="14696" x="1571625" y="1016000"/>
          <p14:tracePt t="14713" x="1565275" y="1016000"/>
          <p14:tracePt t="14729" x="1555750" y="1016000"/>
          <p14:tracePt t="14746" x="1549400" y="1016000"/>
          <p14:tracePt t="14763" x="1546225" y="1031875"/>
          <p14:tracePt t="14779" x="1546225" y="1041400"/>
          <p14:tracePt t="14796" x="1533525" y="1050925"/>
          <p14:tracePt t="14813" x="1530350" y="1063625"/>
          <p14:tracePt t="14830" x="1514475" y="1082675"/>
          <p14:tracePt t="14846" x="1504950" y="1092200"/>
          <p14:tracePt t="14863" x="1495425" y="1101725"/>
          <p14:tracePt t="14879" x="1476375" y="1117600"/>
          <p14:tracePt t="14896" x="1463675" y="1133475"/>
          <p14:tracePt t="14913" x="1454150" y="1143000"/>
          <p14:tracePt t="14929" x="1435100" y="1158875"/>
          <p14:tracePt t="14946" x="1419225" y="1168400"/>
          <p14:tracePt t="14963" x="1387475" y="1200150"/>
          <p14:tracePt t="14979" x="1273175" y="1244600"/>
          <p14:tracePt t="14996" x="1171575" y="1285875"/>
          <p14:tracePt t="15013" x="1085850" y="1311275"/>
          <p14:tracePt t="15029" x="1003300" y="1336675"/>
          <p14:tracePt t="15046" x="965200" y="1349375"/>
          <p14:tracePt t="15063" x="933450" y="1362075"/>
          <p14:tracePt t="15080" x="857250" y="1362075"/>
          <p14:tracePt t="15096" x="774700" y="1362075"/>
          <p14:tracePt t="15113" x="704850" y="1362075"/>
          <p14:tracePt t="15130" x="625475" y="1362075"/>
          <p14:tracePt t="15146" x="606425" y="1362075"/>
          <p14:tracePt t="15163" x="574675" y="1362075"/>
          <p14:tracePt t="15179" x="561975" y="1362075"/>
          <p14:tracePt t="15196" x="552450" y="1362075"/>
          <p14:tracePt t="15213" x="520700" y="1352550"/>
          <p14:tracePt t="15229" x="479425" y="1320800"/>
          <p14:tracePt t="15246" x="431800" y="1295400"/>
          <p14:tracePt t="15262" x="393700" y="1260475"/>
          <p14:tracePt t="15279" x="355600" y="1238250"/>
          <p14:tracePt t="15296" x="339725" y="1228725"/>
          <p14:tracePt t="15312" x="330200" y="1219200"/>
          <p14:tracePt t="15329" x="301625" y="1184275"/>
          <p14:tracePt t="15346" x="244475" y="1155700"/>
          <p14:tracePt t="15363" x="177800" y="1108075"/>
          <p14:tracePt t="15379" x="69850" y="1054100"/>
          <p14:tracePt t="15396" x="31750" y="1041400"/>
          <p14:tracePt t="15413" x="6350" y="1031875"/>
          <p14:tracePt t="16215" x="0" y="450850"/>
          <p14:tracePt t="16225" x="9525" y="444500"/>
          <p14:tracePt t="16235" x="22225" y="444500"/>
          <p14:tracePt t="16247" x="25400" y="441325"/>
          <p14:tracePt t="16264" x="47625" y="419100"/>
          <p14:tracePt t="16279" x="63500" y="409575"/>
          <p14:tracePt t="16296" x="73025" y="403225"/>
          <p14:tracePt t="16329" x="98425" y="377825"/>
          <p14:tracePt t="16363" x="123825" y="358775"/>
          <p14:tracePt t="16365" x="127000" y="352425"/>
          <p14:tracePt t="16379" x="142875" y="342900"/>
          <p14:tracePt t="16396" x="152400" y="342900"/>
          <p14:tracePt t="16412" x="168275" y="342900"/>
          <p14:tracePt t="16429" x="184150" y="342900"/>
          <p14:tracePt t="16445" x="187325" y="342900"/>
          <p14:tracePt t="16463" x="187325" y="339725"/>
          <p14:tracePt t="16479" x="193675" y="339725"/>
          <p14:tracePt t="16496" x="196850" y="339725"/>
          <p14:tracePt t="16514" x="219075" y="339725"/>
          <p14:tracePt t="16529" x="228600" y="339725"/>
          <p14:tracePt t="16546" x="238125" y="339725"/>
          <p14:tracePt t="16564" x="250825" y="339725"/>
          <p14:tracePt t="16579" x="266700" y="346075"/>
          <p14:tracePt t="16596" x="282575" y="355600"/>
          <p14:tracePt t="16613" x="342900" y="396875"/>
          <p14:tracePt t="16629" x="403225" y="438150"/>
          <p14:tracePt t="16646" x="485775" y="514350"/>
          <p14:tracePt t="16664" x="609600" y="612775"/>
          <p14:tracePt t="16679" x="679450" y="669925"/>
          <p14:tracePt t="16696" x="730250" y="711200"/>
          <p14:tracePt t="16713" x="765175" y="749300"/>
          <p14:tracePt t="16729" x="796925" y="781050"/>
          <p14:tracePt t="16746" x="838200" y="812800"/>
          <p14:tracePt t="16763" x="927100" y="879475"/>
          <p14:tracePt t="16779" x="974725" y="920750"/>
          <p14:tracePt t="16796" x="1031875" y="949325"/>
          <p14:tracePt t="16813" x="1089025" y="981075"/>
          <p14:tracePt t="16829" x="1108075" y="990600"/>
          <p14:tracePt t="16846" x="1120775" y="1003300"/>
          <p14:tracePt t="16863" x="1136650" y="1003300"/>
          <p14:tracePt t="16879" x="1146175" y="1003300"/>
          <p14:tracePt t="16896" x="1174750" y="1003300"/>
          <p14:tracePt t="16914" x="1209675" y="1003300"/>
          <p14:tracePt t="16929" x="1225550" y="1003300"/>
          <p14:tracePt t="16947" x="1244600" y="1003300"/>
          <p14:tracePt t="16964" x="1260475" y="1003300"/>
          <p14:tracePt t="16979" x="1263650" y="1003300"/>
          <p14:tracePt t="16995" x="1270000" y="1003300"/>
          <p14:tracePt t="17013" x="1289050" y="1003300"/>
          <p14:tracePt t="17029" x="1298575" y="1006475"/>
          <p14:tracePt t="17046" x="1308100" y="1012825"/>
          <p14:tracePt t="17063" x="1323975" y="1012825"/>
          <p14:tracePt t="17080" x="1339850" y="1012825"/>
          <p14:tracePt t="17097" x="1343025" y="1012825"/>
          <p14:tracePt t="17156" x="1349375" y="1016000"/>
          <p14:tracePt t="17164" x="1352550" y="1022350"/>
          <p14:tracePt t="17180" x="1358900" y="1031875"/>
          <p14:tracePt t="17197" x="1368425" y="1038225"/>
          <p14:tracePt t="19034" x="1381125" y="1035050"/>
          <p14:tracePt t="19041" x="1397000" y="1028700"/>
          <p14:tracePt t="19047" x="1419225" y="1016000"/>
          <p14:tracePt t="19062" x="1473200" y="987425"/>
          <p14:tracePt t="19079" x="1543050" y="933450"/>
          <p14:tracePt t="19097" x="1685925" y="866775"/>
          <p14:tracePt t="19129" x="1790700" y="819150"/>
          <p14:tracePt t="19162" x="1860550" y="800100"/>
          <p14:tracePt t="19179" x="1876425" y="793750"/>
          <p14:tracePt t="19196" x="1898650" y="784225"/>
          <p14:tracePt t="19212" x="1955800" y="758825"/>
          <p14:tracePt t="19229" x="2009775" y="746125"/>
          <p14:tracePt t="19247" x="2101850" y="723900"/>
          <p14:tracePt t="19263" x="2162175" y="717550"/>
          <p14:tracePt t="19279" x="2206625" y="711200"/>
          <p14:tracePt t="19296" x="2235200" y="711200"/>
          <p14:tracePt t="19312" x="2276475" y="711200"/>
          <p14:tracePt t="19329" x="2301875" y="695325"/>
          <p14:tracePt t="19346" x="2343150" y="682625"/>
          <p14:tracePt t="19362" x="2365375" y="669925"/>
          <p14:tracePt t="19379" x="2397125" y="657225"/>
          <p14:tracePt t="19396" x="2432050" y="635000"/>
          <p14:tracePt t="19412" x="2447925" y="622300"/>
          <p14:tracePt t="19429" x="2470150" y="612775"/>
          <p14:tracePt t="19446" x="2498725" y="596900"/>
          <p14:tracePt t="19463" x="2508250" y="581025"/>
          <p14:tracePt t="19479" x="2517775" y="571500"/>
          <p14:tracePt t="19496" x="2533650" y="555625"/>
          <p14:tracePt t="19512" x="2536825" y="533400"/>
          <p14:tracePt t="19529" x="2536825" y="504825"/>
          <p14:tracePt t="19547" x="2536825" y="479425"/>
          <p14:tracePt t="19562" x="2536825" y="463550"/>
          <p14:tracePt t="19579" x="2536825" y="454025"/>
          <p14:tracePt t="19596" x="2536825" y="444500"/>
          <p14:tracePt t="19683" x="2549525" y="444500"/>
          <p14:tracePt t="19691" x="2552700" y="444500"/>
          <p14:tracePt t="19697" x="2559050" y="444500"/>
          <p14:tracePt t="19712" x="2568575" y="444500"/>
          <p14:tracePt t="19728" x="2578100" y="444500"/>
          <p14:tracePt t="19746" x="2616200" y="444500"/>
          <p14:tracePt t="19762" x="2647950" y="444500"/>
          <p14:tracePt t="19778" x="2686050" y="454025"/>
          <p14:tracePt t="19796" x="2765425" y="473075"/>
          <p14:tracePt t="19812" x="2828925" y="495300"/>
          <p14:tracePt t="19828" x="2873375" y="501650"/>
          <p14:tracePt t="19846" x="2936875" y="508000"/>
          <p14:tracePt t="19862" x="2974975" y="508000"/>
          <p14:tracePt t="19879" x="3019425" y="508000"/>
          <p14:tracePt t="19896" x="3089275" y="508000"/>
          <p14:tracePt t="19913" x="3140075" y="508000"/>
          <p14:tracePt t="19929" x="3184525" y="508000"/>
          <p14:tracePt t="19946" x="3248025" y="508000"/>
          <p14:tracePt t="19962" x="3276600" y="508000"/>
          <p14:tracePt t="19979" x="3305175" y="508000"/>
          <p14:tracePt t="19996" x="3327400" y="508000"/>
          <p14:tracePt t="20012" x="3336925" y="508000"/>
          <p14:tracePt t="20029" x="3349625" y="508000"/>
          <p14:tracePt t="20046" x="3365500" y="501650"/>
          <p14:tracePt t="20063" x="3375025" y="501650"/>
          <p14:tracePt t="20079" x="3381375" y="495300"/>
          <p14:tracePt t="20096" x="3381375" y="479425"/>
          <p14:tracePt t="20113" x="3381375" y="469900"/>
          <p14:tracePt t="20212" x="3378200" y="469900"/>
          <p14:tracePt t="20225" x="3368675" y="469900"/>
          <p14:tracePt t="20236" x="3362325" y="469900"/>
          <p14:tracePt t="20245" x="3352800" y="469900"/>
          <p14:tracePt t="20262" x="3340100" y="469900"/>
          <p14:tracePt t="20279" x="3330575" y="469900"/>
          <p14:tracePt t="20296" x="3302000" y="469900"/>
          <p14:tracePt t="20312" x="3286125" y="469900"/>
          <p14:tracePt t="20329" x="3273425" y="469900"/>
          <p14:tracePt t="20346" x="3241675" y="469900"/>
          <p14:tracePt t="20362" x="3219450" y="469900"/>
          <p14:tracePt t="20379" x="3197225" y="463550"/>
          <p14:tracePt t="20396" x="3117850" y="450850"/>
          <p14:tracePt t="20576" x="3111500" y="447675"/>
          <p14:tracePt t="20588" x="3101975" y="441325"/>
          <p14:tracePt t="20598" x="3098800" y="441325"/>
          <p14:tracePt t="20613" x="3076575" y="431800"/>
          <p14:tracePt t="20629" x="3044825" y="419100"/>
          <p14:tracePt t="20646" x="3003550" y="412750"/>
          <p14:tracePt t="20662" x="2994025" y="412750"/>
          <p14:tracePt t="20679" x="2984500" y="412750"/>
          <p14:tracePt t="20695" x="2968625" y="412750"/>
          <p14:tracePt t="20712" x="2955925" y="412750"/>
          <p14:tracePt t="20729" x="2946400" y="412750"/>
          <p14:tracePt t="20745" x="2933700" y="406400"/>
          <p14:tracePt t="20762" x="2924175" y="393700"/>
          <p14:tracePt t="20778" x="2914650" y="393700"/>
          <p14:tracePt t="20795" x="2898775" y="387350"/>
          <p14:tracePt t="20831" x="2901950" y="387350"/>
          <p14:tracePt t="20846" x="2936875" y="387350"/>
          <p14:tracePt t="20863" x="2997200" y="387350"/>
          <p14:tracePt t="20879" x="3057525" y="387350"/>
          <p14:tracePt t="20896" x="3127375" y="390525"/>
          <p14:tracePt t="20912" x="3149600" y="396875"/>
          <p14:tracePt t="20929" x="3171825" y="396875"/>
          <p14:tracePt t="20945" x="3213100" y="396875"/>
          <p14:tracePt t="20962" x="3235325" y="396875"/>
          <p14:tracePt t="20978" x="3270250" y="396875"/>
          <p14:tracePt t="20995" x="3333750" y="415925"/>
          <p14:tracePt t="21012" x="3355975" y="415925"/>
          <p14:tracePt t="21029" x="3378200" y="415925"/>
          <p14:tracePt t="21046" x="3406775" y="415925"/>
          <p14:tracePt t="21062" x="3416300" y="415925"/>
          <p14:tracePt t="21079" x="3425825" y="415925"/>
          <p14:tracePt t="21095" x="3444875" y="415925"/>
          <p14:tracePt t="21112" x="3457575" y="415925"/>
          <p14:tracePt t="21128" x="3467100" y="419100"/>
          <p14:tracePt t="21145" x="3498850" y="438150"/>
          <p14:tracePt t="21162" x="3511550" y="447675"/>
          <p14:tracePt t="21179" x="3521075" y="457200"/>
          <p14:tracePt t="21195" x="3533775" y="469900"/>
          <p14:tracePt t="21212" x="3556000" y="482600"/>
          <p14:tracePt t="21228" x="3565525" y="492125"/>
          <p14:tracePt t="21245" x="3609975" y="520700"/>
          <p14:tracePt t="21262" x="3632200" y="546100"/>
          <p14:tracePt t="21278" x="3644900" y="577850"/>
          <p14:tracePt t="21295" x="3667125" y="596900"/>
          <p14:tracePt t="21312" x="3676650" y="609600"/>
          <p14:tracePt t="21329" x="3683000" y="622300"/>
          <p14:tracePt t="21345" x="3686175" y="638175"/>
          <p14:tracePt t="21362" x="3686175" y="647700"/>
          <p14:tracePt t="21378" x="3698875" y="669925"/>
          <p14:tracePt t="21395" x="3721100" y="704850"/>
          <p14:tracePt t="21412" x="3733800" y="736600"/>
          <p14:tracePt t="21429" x="3733800" y="752475"/>
          <p14:tracePt t="21446" x="3733800" y="765175"/>
          <p14:tracePt t="21462" x="3733800" y="781050"/>
          <p14:tracePt t="21479" x="3733800" y="790575"/>
          <p14:tracePt t="21495" x="3733800" y="806450"/>
          <p14:tracePt t="21512" x="3730625" y="815975"/>
          <p14:tracePt t="21529" x="3714750" y="844550"/>
          <p14:tracePt t="21545" x="3695700" y="879475"/>
          <p14:tracePt t="21562" x="3683000" y="911225"/>
          <p14:tracePt t="21578" x="3679825" y="933450"/>
          <p14:tracePt t="21595" x="3667125" y="952500"/>
          <p14:tracePt t="21612" x="3654425" y="962025"/>
          <p14:tracePt t="21628" x="3644900" y="968375"/>
          <p14:tracePt t="21645" x="3629025" y="968375"/>
          <p14:tracePt t="21662" x="3619500" y="974725"/>
          <p14:tracePt t="21678" x="3603625" y="977900"/>
          <p14:tracePt t="21695" x="3587750" y="984250"/>
          <p14:tracePt t="21712" x="3584575" y="984250"/>
          <p14:tracePt t="21729" x="3575050" y="984250"/>
          <p14:tracePt t="21745" x="3552825" y="984250"/>
          <p14:tracePt t="21762" x="3543300" y="984250"/>
          <p14:tracePt t="21778" x="3524250" y="984250"/>
          <p14:tracePt t="21795" x="3479800" y="968375"/>
          <p14:tracePt t="21812" x="3457575" y="968375"/>
          <p14:tracePt t="21829" x="3444875" y="968375"/>
          <p14:tracePt t="21845" x="3429000" y="968375"/>
          <p14:tracePt t="21862" x="3419475" y="968375"/>
          <p14:tracePt t="21878" x="3409950" y="968375"/>
          <p14:tracePt t="21895" x="3384550" y="968375"/>
          <p14:tracePt t="21912" x="3368675" y="968375"/>
          <p14:tracePt t="21929" x="3352800" y="968375"/>
          <p14:tracePt t="21946" x="3330575" y="968375"/>
          <p14:tracePt t="21962" x="3321050" y="968375"/>
          <p14:tracePt t="21979" x="3311525" y="968375"/>
          <p14:tracePt t="21982" x="3308350" y="968375"/>
          <p14:tracePt t="21996" x="3292475" y="968375"/>
          <p14:tracePt t="22012" x="3282950" y="968375"/>
          <p14:tracePt t="22029" x="3273425" y="968375"/>
          <p14:tracePt t="22045" x="3257550" y="968375"/>
          <p14:tracePt t="22062" x="3235325" y="968375"/>
          <p14:tracePt t="22078" x="3225800" y="968375"/>
          <p14:tracePt t="22095" x="3213100" y="968375"/>
          <p14:tracePt t="22112" x="3203575" y="968375"/>
          <p14:tracePt t="22129" x="3187700" y="968375"/>
          <p14:tracePt t="22146" x="3178175" y="968375"/>
          <p14:tracePt t="22162" x="3168650" y="968375"/>
          <p14:tracePt t="22178" x="3152775" y="968375"/>
          <p14:tracePt t="22195" x="3140075" y="968375"/>
          <p14:tracePt t="22212" x="3127375" y="968375"/>
          <p14:tracePt t="22245" x="3124200" y="968375"/>
          <p14:tracePt t="22262" x="3117850" y="968375"/>
          <p14:tracePt t="22278" x="3114675" y="968375"/>
          <p14:tracePt t="22295" x="3098800" y="968375"/>
          <p14:tracePt t="22312" x="3089275" y="968375"/>
          <p14:tracePt t="22329" x="3079750" y="968375"/>
          <p14:tracePt t="22345" x="3073400" y="968375"/>
          <p14:tracePt t="22362" x="3070225" y="968375"/>
          <p14:tracePt t="22378" x="3063875" y="968375"/>
          <p14:tracePt t="22395" x="3054350" y="968375"/>
          <p14:tracePt t="22412" x="3051175" y="971550"/>
          <p14:tracePt t="22429" x="3035300" y="974725"/>
          <p14:tracePt t="22446" x="3025775" y="974725"/>
          <p14:tracePt t="22463" x="3016250" y="981075"/>
          <p14:tracePt t="22480" x="2994025" y="984250"/>
          <p14:tracePt t="22496" x="2984500" y="984250"/>
          <p14:tracePt t="22513" x="2981325" y="996950"/>
          <p14:tracePt t="22529" x="2974975" y="1006475"/>
          <p14:tracePt t="22545" x="2971800" y="1009650"/>
          <p14:tracePt t="22562" x="2965450" y="1009650"/>
          <p14:tracePt t="22579" x="2955925" y="1016000"/>
          <p14:tracePt t="22595" x="2949575" y="1016000"/>
          <p14:tracePt t="22629" x="2949575" y="1019175"/>
          <p14:tracePt t="22709" x="2946400" y="1019175"/>
          <p14:tracePt t="22716" x="2940050" y="1019175"/>
          <p14:tracePt t="22729" x="2940050" y="1025525"/>
          <p14:tracePt t="22746" x="2936875" y="1025525"/>
          <p14:tracePt t="23066" x="2936875" y="1035050"/>
          <p14:tracePt t="23076" x="2936875" y="1041400"/>
          <p14:tracePt t="23087" x="2930525" y="1044575"/>
          <p14:tracePt t="23096" x="2927350" y="1050925"/>
          <p14:tracePt t="23112" x="2911475" y="1054100"/>
          <p14:tracePt t="23128" x="2895600" y="1069975"/>
          <p14:tracePt t="23145" x="2886075" y="1085850"/>
          <p14:tracePt t="23162" x="2854325" y="1098550"/>
          <p14:tracePt t="23179" x="2819400" y="1114425"/>
          <p14:tracePt t="23195" x="2803525" y="1123950"/>
          <p14:tracePt t="23212" x="2794000" y="1139825"/>
          <p14:tracePt t="23229" x="2781300" y="1155700"/>
          <p14:tracePt t="23245" x="2749550" y="1168400"/>
          <p14:tracePt t="23262" x="2717800" y="1184275"/>
          <p14:tracePt t="23278" x="2625725" y="1235075"/>
          <p14:tracePt t="23295" x="2559050" y="1257300"/>
          <p14:tracePt t="23312" x="2505075" y="1279525"/>
          <p14:tracePt t="23328" x="2460625" y="1295400"/>
          <p14:tracePt t="23345" x="2451100" y="1304925"/>
          <p14:tracePt t="23361" x="2441575" y="1304925"/>
          <p14:tracePt t="23378" x="2422525" y="1311275"/>
          <p14:tracePt t="23395" x="2413000" y="1311275"/>
          <p14:tracePt t="23412" x="2403475" y="1311275"/>
          <p14:tracePt t="23429" x="2387600" y="1311275"/>
          <p14:tracePt t="23445" x="2371725" y="1311275"/>
          <p14:tracePt t="23462" x="2362200" y="1311275"/>
          <p14:tracePt t="23479" x="2349500" y="1311275"/>
          <p14:tracePt t="23601" x="2355850" y="1311275"/>
          <p14:tracePt t="23608" x="2359025" y="1311275"/>
          <p14:tracePt t="23622" x="2365375" y="1311275"/>
          <p14:tracePt t="23629" x="2368550" y="1311275"/>
          <p14:tracePt t="23645" x="2384425" y="1311275"/>
          <p14:tracePt t="23662" x="2390775" y="1311275"/>
          <p14:tracePt t="23679" x="2393950" y="1311275"/>
          <p14:tracePt t="23695" x="2403475" y="1311275"/>
          <p14:tracePt t="23712" x="2413000" y="1311275"/>
          <p14:tracePt t="23728" x="2428875" y="1311275"/>
          <p14:tracePt t="23745" x="2438400" y="1311275"/>
          <p14:tracePt t="23762" x="2447925" y="1311275"/>
          <p14:tracePt t="23778" x="2482850" y="1317625"/>
          <p14:tracePt t="23795" x="2492375" y="1320800"/>
          <p14:tracePt t="23812" x="2501900" y="1333500"/>
          <p14:tracePt t="23828" x="2517775" y="1343025"/>
          <p14:tracePt t="23845" x="2536825" y="1352550"/>
          <p14:tracePt t="23861" x="2562225" y="1365250"/>
          <p14:tracePt t="23879" x="2603500" y="1387475"/>
          <p14:tracePt t="23895" x="2628900" y="1400175"/>
          <p14:tracePt t="23911" x="2657475" y="1400175"/>
          <p14:tracePt t="23928" x="2670175" y="1409700"/>
          <p14:tracePt t="23945" x="2686050" y="1416050"/>
          <p14:tracePt t="23961" x="2717800" y="1422400"/>
          <p14:tracePt t="23978" x="2752725" y="1444625"/>
          <p14:tracePt t="23995" x="2797175" y="1457325"/>
          <p14:tracePt t="24011" x="2851150" y="1473200"/>
          <p14:tracePt t="24028" x="2914650" y="1498600"/>
          <p14:tracePt t="24045" x="2962275" y="1517650"/>
          <p14:tracePt t="24061" x="2984500" y="1524000"/>
          <p14:tracePt t="24078" x="3016250" y="1524000"/>
          <p14:tracePt t="24095" x="3025775" y="1524000"/>
          <p14:tracePt t="24111" x="3048000" y="1524000"/>
          <p14:tracePt t="24128" x="3101975" y="1524000"/>
          <p14:tracePt t="24145" x="3155950" y="1524000"/>
          <p14:tracePt t="24161" x="3200400" y="1524000"/>
          <p14:tracePt t="24178" x="3238500" y="1524000"/>
          <p14:tracePt t="24195" x="3248025" y="1524000"/>
          <p14:tracePt t="24211" x="3257550" y="1524000"/>
          <p14:tracePt t="24228" x="3267075" y="1524000"/>
          <p14:tracePt t="24245" x="3273425" y="1524000"/>
          <p14:tracePt t="24261" x="3282950" y="1524000"/>
          <p14:tracePt t="24279" x="3302000" y="1524000"/>
          <p14:tracePt t="24295" x="3317875" y="1524000"/>
          <p14:tracePt t="24311" x="3346450" y="1524000"/>
          <p14:tracePt t="24328" x="3368675" y="1520825"/>
          <p14:tracePt t="24345" x="3384550" y="1504950"/>
          <p14:tracePt t="24361" x="3400425" y="1492250"/>
          <p14:tracePt t="24378" x="3416300" y="1479550"/>
          <p14:tracePt t="24395" x="3425825" y="1470025"/>
          <p14:tracePt t="24411" x="3435350" y="1463675"/>
          <p14:tracePt t="24428" x="3463925" y="1441450"/>
          <p14:tracePt t="24445" x="3479800" y="1431925"/>
          <p14:tracePt t="24462" x="3489325" y="1422400"/>
          <p14:tracePt t="24478" x="3511550" y="1400175"/>
          <p14:tracePt t="24495" x="3521075" y="1390650"/>
          <p14:tracePt t="24511" x="3530600" y="1381125"/>
          <p14:tracePt t="24528" x="3530600" y="1365250"/>
          <p14:tracePt t="24545" x="3530600" y="1349375"/>
          <p14:tracePt t="24628" x="3530600" y="1346200"/>
          <p14:tracePt t="24635" x="3530600" y="1339850"/>
          <p14:tracePt t="24649" x="3530600" y="1336675"/>
          <p14:tracePt t="24661" x="3530600" y="1330325"/>
          <p14:tracePt t="24777" x="3530600" y="1327150"/>
          <p14:tracePt t="24784" x="3530600" y="1320800"/>
          <p14:tracePt t="24795" x="3530600" y="1317625"/>
          <p14:tracePt t="24811" x="3530600" y="1301750"/>
          <p14:tracePt t="24828" x="3530600" y="1285875"/>
          <p14:tracePt t="24870" x="3530600" y="1282700"/>
          <p14:tracePt t="24906" x="3530600" y="1276350"/>
          <p14:tracePt t="24934" x="3530600" y="1273175"/>
          <p14:tracePt t="24942" x="3527425" y="1273175"/>
          <p14:tracePt t="24956" x="3527425" y="1266825"/>
          <p14:tracePt t="25063" x="3524250" y="1266825"/>
          <p14:tracePt t="26962" x="3552825" y="1254125"/>
          <p14:tracePt t="26969" x="3613150" y="1238250"/>
          <p14:tracePt t="26978" x="3660775" y="1222375"/>
          <p14:tracePt t="26995" x="3781425" y="1177925"/>
          <p14:tracePt t="27011" x="3949700" y="1143000"/>
          <p14:tracePt t="27028" x="4057650" y="1127125"/>
          <p14:tracePt t="27061" x="4333875" y="1069975"/>
          <p14:tracePt t="27095" x="4470400" y="1041400"/>
          <p14:tracePt t="27100" x="4508500" y="1025525"/>
          <p14:tracePt t="27112" x="4584700" y="1009650"/>
          <p14:tracePt t="27129" x="4648200" y="996950"/>
          <p14:tracePt t="27144" x="4702175" y="984250"/>
          <p14:tracePt t="27161" x="4756150" y="974725"/>
          <p14:tracePt t="27178" x="4787900" y="958850"/>
          <p14:tracePt t="27195" x="4810125" y="958850"/>
          <p14:tracePt t="27212" x="4851400" y="946150"/>
          <p14:tracePt t="27228" x="4873625" y="939800"/>
          <p14:tracePt t="27245" x="4918075" y="939800"/>
          <p14:tracePt t="27262" x="4987925" y="933450"/>
          <p14:tracePt t="27278" x="5038725" y="933450"/>
          <p14:tracePt t="27295" x="5092700" y="933450"/>
          <p14:tracePt t="27312" x="5153025" y="933450"/>
          <p14:tracePt t="27328" x="5184775" y="927100"/>
          <p14:tracePt t="27345" x="5229225" y="914400"/>
          <p14:tracePt t="27362" x="5280025" y="889000"/>
          <p14:tracePt t="27379" x="5314950" y="882650"/>
          <p14:tracePt t="27395" x="5359400" y="876300"/>
          <p14:tracePt t="27411" x="5422900" y="876300"/>
          <p14:tracePt t="27428" x="5451475" y="876300"/>
          <p14:tracePt t="27445" x="5489575" y="876300"/>
          <p14:tracePt t="27462" x="5530850" y="876300"/>
          <p14:tracePt t="27478" x="5549900" y="876300"/>
          <p14:tracePt t="27495" x="5581650" y="876300"/>
          <p14:tracePt t="27511" x="5613400" y="876300"/>
          <p14:tracePt t="27528" x="5651500" y="876300"/>
          <p14:tracePt t="27545" x="5670550" y="876300"/>
          <p14:tracePt t="27561" x="5711825" y="876300"/>
          <p14:tracePt t="27578" x="5727700" y="876300"/>
          <p14:tracePt t="27596" x="5737225" y="876300"/>
          <p14:tracePt t="27598" x="5746750" y="876300"/>
          <p14:tracePt t="27612" x="5762625" y="876300"/>
          <p14:tracePt t="27628" x="5778500" y="879475"/>
          <p14:tracePt t="27646" x="5819775" y="889000"/>
          <p14:tracePt t="27662" x="5835650" y="901700"/>
          <p14:tracePt t="27678" x="5867400" y="908050"/>
          <p14:tracePt t="27694" x="5876925" y="917575"/>
          <p14:tracePt t="27711" x="5892800" y="920750"/>
          <p14:tracePt t="27728" x="5895975" y="920750"/>
          <p14:tracePt t="27761" x="5915025" y="920750"/>
          <p14:tracePt t="27778" x="5921375" y="927100"/>
          <p14:tracePt t="27796" x="5937250" y="933450"/>
          <p14:tracePt t="27812" x="5946775" y="936625"/>
          <p14:tracePt t="27828" x="5959475" y="942975"/>
          <p14:tracePt t="27846" x="5965825" y="942975"/>
          <p14:tracePt t="27878" x="5969000" y="942975"/>
          <p14:tracePt t="27895" x="5975350" y="942975"/>
          <p14:tracePt t="27912" x="5981700" y="942975"/>
          <p14:tracePt t="27928" x="5984875" y="942975"/>
          <p14:tracePt t="27946" x="6000750" y="952500"/>
          <p14:tracePt t="27961" x="6016625" y="958850"/>
          <p14:tracePt t="27978" x="6026150" y="962025"/>
          <p14:tracePt t="27995" x="6035675" y="962025"/>
          <p14:tracePt t="28011" x="6051550" y="962025"/>
          <p14:tracePt t="28028" x="6061075" y="962025"/>
          <p14:tracePt t="28046" x="6070600" y="962025"/>
          <p14:tracePt t="28062" x="6073775" y="962025"/>
          <p14:tracePt t="28079" x="6083300" y="962025"/>
          <p14:tracePt t="28095" x="6099175" y="962025"/>
          <p14:tracePt t="28111" x="6115050" y="962025"/>
          <p14:tracePt t="28128" x="6124575" y="962025"/>
          <p14:tracePt t="28145" x="6140450" y="962025"/>
          <p14:tracePt t="28178" x="6149975" y="962025"/>
          <p14:tracePt t="28196" x="6162675" y="962025"/>
          <p14:tracePt t="28212" x="6175375" y="962025"/>
          <p14:tracePt t="28228" x="6184900" y="968375"/>
          <p14:tracePt t="30530" x="6130925" y="974725"/>
          <p14:tracePt t="30537" x="6042025" y="974725"/>
          <p14:tracePt t="30545" x="5959475" y="984250"/>
          <p14:tracePt t="30561" x="5788025" y="1000125"/>
          <p14:tracePt t="30578" x="5591175" y="1019175"/>
          <p14:tracePt t="30595" x="5334000" y="1076325"/>
          <p14:tracePt t="30611" x="5172075" y="1111250"/>
          <p14:tracePt t="30644" x="4778375" y="1238250"/>
          <p14:tracePt t="30679" x="4368800" y="1349375"/>
          <p14:tracePt t="30696" x="4238625" y="1374775"/>
          <p14:tracePt t="30713" x="4098925" y="1393825"/>
          <p14:tracePt t="30728" x="3978275" y="1419225"/>
          <p14:tracePt t="30745" x="3800475" y="1444625"/>
          <p14:tracePt t="30762" x="3673475" y="1460500"/>
          <p14:tracePt t="30778" x="3575050" y="1485900"/>
          <p14:tracePt t="30794" x="3416300" y="1533525"/>
          <p14:tracePt t="30811" x="3286125" y="1568450"/>
          <p14:tracePt t="30828" x="3121025" y="1616075"/>
          <p14:tracePt t="30844" x="2876550" y="1641475"/>
          <p14:tracePt t="30861" x="2736850" y="1660525"/>
          <p14:tracePt t="30878" x="2606675" y="1685925"/>
          <p14:tracePt t="30895" x="2441575" y="1711325"/>
          <p14:tracePt t="30911" x="2333625" y="1727200"/>
          <p14:tracePt t="30927" x="2235200" y="1752600"/>
          <p14:tracePt t="30944" x="2063750" y="1812925"/>
          <p14:tracePt t="30961" x="1955800" y="1854200"/>
          <p14:tracePt t="30977" x="1870075" y="1870075"/>
          <p14:tracePt t="30994" x="1758950" y="1892300"/>
          <p14:tracePt t="31011" x="1692275" y="1905000"/>
          <p14:tracePt t="31029" x="1606550" y="1905000"/>
          <p14:tracePt t="31045" x="1562100" y="1905000"/>
          <p14:tracePt t="31061" x="1527175" y="1901825"/>
          <p14:tracePt t="31077" x="1514475" y="1901825"/>
          <p14:tracePt t="31429" x="1489075" y="1901825"/>
          <p14:tracePt t="31436" x="1463675" y="1901825"/>
          <p14:tracePt t="31444" x="1438275" y="1905000"/>
          <p14:tracePt t="31461" x="1374775" y="1920875"/>
          <p14:tracePt t="31478" x="1282700" y="1949450"/>
          <p14:tracePt t="31494" x="1193800" y="1990725"/>
          <p14:tracePt t="31528" x="1025525" y="2032000"/>
          <p14:tracePt t="31561" x="898525" y="2070100"/>
          <p14:tracePt t="31578" x="803275" y="2070100"/>
          <p14:tracePt t="31594" x="765175" y="2070100"/>
          <p14:tracePt t="31611" x="730250" y="2070100"/>
          <p14:tracePt t="31628" x="701675" y="2070100"/>
          <p14:tracePt t="31644" x="692150" y="2070100"/>
          <p14:tracePt t="31661" x="676275" y="2070100"/>
          <p14:tracePt t="31664" x="673100" y="2070100"/>
          <p14:tracePt t="31679" x="663575" y="2070100"/>
          <p14:tracePt t="31695" x="654050" y="2070100"/>
          <p14:tracePt t="31711" x="644525" y="2070100"/>
          <p14:tracePt t="31728" x="628650" y="2070100"/>
          <p14:tracePt t="31761" x="622300" y="2070100"/>
          <p14:tracePt t="31786" x="622300" y="2066925"/>
          <p14:tracePt t="32079" x="641350" y="2066925"/>
          <p14:tracePt t="32087" x="654050" y="2066925"/>
          <p14:tracePt t="32094" x="663575" y="2066925"/>
          <p14:tracePt t="32111" x="708025" y="2066925"/>
          <p14:tracePt t="32128" x="762000" y="2066925"/>
          <p14:tracePt t="32145" x="787400" y="2076450"/>
          <p14:tracePt t="32177" x="831850" y="2085975"/>
          <p14:tracePt t="32211" x="841375" y="2085975"/>
          <p14:tracePt t="32227" x="844550" y="2085975"/>
          <p14:tracePt t="32244" x="857250" y="2085975"/>
          <p14:tracePt t="32261" x="869950" y="2085975"/>
          <p14:tracePt t="32277" x="927100" y="2082800"/>
          <p14:tracePt t="32294" x="993775" y="2082800"/>
          <p14:tracePt t="32311" x="1076325" y="2082800"/>
          <p14:tracePt t="32328" x="1184275" y="2082800"/>
          <p14:tracePt t="32344" x="1254125" y="2089150"/>
          <p14:tracePt t="32361" x="1314450" y="2101850"/>
          <p14:tracePt t="32378" x="1406525" y="2124075"/>
          <p14:tracePt t="32395" x="1460500" y="2136775"/>
          <p14:tracePt t="32411" x="1555750" y="2152650"/>
          <p14:tracePt t="32427" x="1676400" y="2174875"/>
          <p14:tracePt t="32444" x="1736725" y="2197100"/>
          <p14:tracePt t="32461" x="1771650" y="2209800"/>
          <p14:tracePt t="32477" x="1787525" y="2209800"/>
          <p14:tracePt t="32494" x="1797050" y="2209800"/>
          <p14:tracePt t="32511" x="1806575" y="2209800"/>
          <p14:tracePt t="32528" x="1828800" y="2209800"/>
          <p14:tracePt t="32545" x="1838325" y="2209800"/>
          <p14:tracePt t="32561" x="1847850" y="2219325"/>
          <p14:tracePt t="32622" x="1851025" y="2219325"/>
          <p14:tracePt t="32629" x="1857375" y="2219325"/>
          <p14:tracePt t="32644" x="1873250" y="2219325"/>
          <p14:tracePt t="32661" x="1901825" y="2225675"/>
          <p14:tracePt t="32678" x="2012950" y="2254250"/>
          <p14:tracePt t="32694" x="2098675" y="2270125"/>
          <p14:tracePt t="32711" x="2162175" y="2286000"/>
          <p14:tracePt t="32727" x="2247900" y="2286000"/>
          <p14:tracePt t="32744" x="2317750" y="2286000"/>
          <p14:tracePt t="32761" x="2400300" y="2286000"/>
          <p14:tracePt t="32777" x="2552700" y="2273300"/>
          <p14:tracePt t="32794" x="2660650" y="2263775"/>
          <p14:tracePt t="32811" x="2755900" y="2241550"/>
          <p14:tracePt t="32827" x="2879725" y="2216150"/>
          <p14:tracePt t="32844" x="2930525" y="2209800"/>
          <p14:tracePt t="32861" x="2962275" y="2203450"/>
          <p14:tracePt t="32878" x="3003550" y="2200275"/>
          <p14:tracePt t="32894" x="3025775" y="2193925"/>
          <p14:tracePt t="32911" x="3054350" y="2193925"/>
          <p14:tracePt t="32928" x="3076575" y="2174875"/>
          <p14:tracePt t="32944" x="3086100" y="2174875"/>
          <p14:tracePt t="32961" x="3101975" y="2174875"/>
          <p14:tracePt t="32977" x="3105150" y="2174875"/>
          <p14:tracePt t="32999" x="3105150" y="2171700"/>
          <p14:tracePt t="33021" x="3111500" y="2171700"/>
          <p14:tracePt t="33043" x="3111500" y="2165350"/>
          <p14:tracePt t="33056" x="3111500" y="2162175"/>
          <p14:tracePt t="33063" x="3111500" y="2155825"/>
          <p14:tracePt t="33077" x="3111500" y="2146300"/>
          <p14:tracePt t="33094" x="3111500" y="2136775"/>
          <p14:tracePt t="33111" x="3111500" y="2120900"/>
          <p14:tracePt t="33127" x="3111500" y="2108200"/>
          <p14:tracePt t="33144" x="3111500" y="2095500"/>
          <p14:tracePt t="33161" x="3111500" y="2085975"/>
          <p14:tracePt t="33178" x="3111500" y="2073275"/>
          <p14:tracePt t="33195" x="3111500" y="2060575"/>
          <p14:tracePt t="33198" x="3108325" y="2057400"/>
          <p14:tracePt t="33211" x="3105150" y="2051050"/>
          <p14:tracePt t="33227" x="3082925" y="2025650"/>
          <p14:tracePt t="33244" x="3057525" y="1993900"/>
          <p14:tracePt t="33261" x="3016250" y="1952625"/>
          <p14:tracePt t="33277" x="2949575" y="1898650"/>
          <p14:tracePt t="33294" x="2924175" y="1885950"/>
          <p14:tracePt t="33311" x="2895600" y="1876425"/>
          <p14:tracePt t="33328" x="2879725" y="1870075"/>
          <p14:tracePt t="33345" x="2870200" y="1863725"/>
          <p14:tracePt t="33361" x="2860675" y="1863725"/>
          <p14:tracePt t="33377" x="2841625" y="1854200"/>
          <p14:tracePt t="33394" x="2816225" y="1838325"/>
          <p14:tracePt t="33411" x="2787650" y="1825625"/>
          <p14:tracePt t="33427" x="2752725" y="1809750"/>
          <p14:tracePt t="33444" x="2743200" y="1803400"/>
          <p14:tracePt t="33461" x="2727325" y="1797050"/>
          <p14:tracePt t="33477" x="2698750" y="1787525"/>
          <p14:tracePt t="33494" x="2670175" y="1774825"/>
          <p14:tracePt t="33511" x="2638425" y="1762125"/>
          <p14:tracePt t="33527" x="2574925" y="1743075"/>
          <p14:tracePt t="33545" x="2536825" y="1724025"/>
          <p14:tracePt t="33562" x="2505075" y="1724025"/>
          <p14:tracePt t="33578" x="2482850" y="1724025"/>
          <p14:tracePt t="33595" x="2466975" y="1724025"/>
          <p14:tracePt t="33612" x="2425700" y="1724025"/>
          <p14:tracePt t="33627" x="2397125" y="1724025"/>
          <p14:tracePt t="33644" x="2336800" y="1717675"/>
          <p14:tracePt t="33660" x="2282825" y="1711325"/>
          <p14:tracePt t="33677" x="2219325" y="1711325"/>
          <p14:tracePt t="33694" x="2197100" y="1711325"/>
          <p14:tracePt t="33711" x="2184400" y="1711325"/>
          <p14:tracePt t="33728" x="2168525" y="1711325"/>
          <p14:tracePt t="33744" x="2159000" y="1711325"/>
          <p14:tracePt t="33761" x="2149475" y="1711325"/>
          <p14:tracePt t="33777" x="2127250" y="1717675"/>
          <p14:tracePt t="33795" x="2117725" y="1733550"/>
          <p14:tracePt t="33812" x="2105025" y="1749425"/>
          <p14:tracePt t="33828" x="2105025" y="1752600"/>
          <p14:tracePt t="33845" x="2105025" y="1758950"/>
          <p14:tracePt t="33861" x="2105025" y="1778000"/>
          <p14:tracePt t="33894" x="2105025" y="1784350"/>
          <p14:tracePt t="33910" x="2105025" y="1793875"/>
          <p14:tracePt t="33927" x="2105025" y="1803400"/>
          <p14:tracePt t="33945" x="2105025" y="1812925"/>
          <p14:tracePt t="33962" x="2105025" y="1831975"/>
          <p14:tracePt t="33978" x="2105025" y="1841500"/>
          <p14:tracePt t="33994" x="2111375" y="1851025"/>
          <p14:tracePt t="34011" x="2111375" y="1866900"/>
          <p14:tracePt t="34044" x="2111375" y="1876425"/>
          <p14:tracePt t="34061" x="2111375" y="1882775"/>
          <p14:tracePt t="34078" x="2111375" y="1895475"/>
          <p14:tracePt t="34094" x="2114550" y="1905000"/>
          <p14:tracePt t="34112" x="2130425" y="1920875"/>
          <p14:tracePt t="34128" x="2146300" y="1930400"/>
          <p14:tracePt t="34144" x="2155825" y="1939925"/>
          <p14:tracePt t="34161" x="2159000" y="1955800"/>
          <p14:tracePt t="34177" x="2159000" y="1971675"/>
          <p14:tracePt t="34194" x="2159000" y="1981200"/>
          <p14:tracePt t="34211" x="2174875" y="1993900"/>
          <p14:tracePt t="34227" x="2190750" y="2006600"/>
          <p14:tracePt t="34244" x="2206625" y="2022475"/>
          <p14:tracePt t="34262" x="2263775" y="2041525"/>
          <p14:tracePt t="34278" x="2292350" y="2051050"/>
          <p14:tracePt t="34294" x="2324100" y="2057400"/>
          <p14:tracePt t="34311" x="2336800" y="2057400"/>
          <p14:tracePt t="34327" x="2346325" y="2057400"/>
          <p14:tracePt t="34362" x="2368550" y="2063750"/>
          <p14:tracePt t="34377" x="2378075" y="2066925"/>
          <p14:tracePt t="34394" x="2400300" y="2085975"/>
          <p14:tracePt t="34411" x="2447925" y="2098675"/>
          <p14:tracePt t="34427" x="2470150" y="2098675"/>
          <p14:tracePt t="34444" x="2492375" y="2098675"/>
          <p14:tracePt t="34461" x="2508250" y="2098675"/>
          <p14:tracePt t="34477" x="2514600" y="2101850"/>
          <p14:tracePt t="34511" x="2533650" y="2101850"/>
          <p14:tracePt t="34527" x="2549525" y="2108200"/>
          <p14:tracePt t="34544" x="2571750" y="2108200"/>
          <p14:tracePt t="34561" x="2606675" y="2120900"/>
          <p14:tracePt t="34577" x="2616200" y="2120900"/>
          <p14:tracePt t="34594" x="2625725" y="2120900"/>
          <p14:tracePt t="34611" x="2632075" y="2120900"/>
          <p14:tracePt t="34627" x="2644775" y="2120900"/>
          <p14:tracePt t="34644" x="2657475" y="2120900"/>
          <p14:tracePt t="34662" x="2676525" y="2120900"/>
          <p14:tracePt t="34678" x="2711450" y="2120900"/>
          <p14:tracePt t="34694" x="2755900" y="2120900"/>
          <p14:tracePt t="34711" x="2790825" y="2120900"/>
          <p14:tracePt t="34727" x="2819400" y="2120900"/>
          <p14:tracePt t="34744" x="2828925" y="2120900"/>
          <p14:tracePt t="34761" x="2841625" y="2120900"/>
          <p14:tracePt t="34777" x="2854325" y="2120900"/>
          <p14:tracePt t="34794" x="2867025" y="2120900"/>
          <p14:tracePt t="34810" x="2873375" y="2117725"/>
          <p14:tracePt t="34827" x="2876550" y="2117725"/>
          <p14:tracePt t="34844" x="2882900" y="2114550"/>
          <p14:tracePt t="34861" x="2882900" y="2108200"/>
          <p14:tracePt t="34906" x="2886075" y="2108200"/>
          <p14:tracePt t="34927" x="2886075" y="2105025"/>
          <p14:tracePt t="34941" x="2886075" y="2098675"/>
          <p14:tracePt t="34969" x="2892425" y="2098675"/>
          <p14:tracePt t="34975" x="2892425" y="2095500"/>
          <p14:tracePt t="34997" x="2892425" y="2089150"/>
          <p14:tracePt t="35011" x="2892425" y="2079625"/>
          <p14:tracePt t="35026" x="2892425" y="2073275"/>
          <p14:tracePt t="35047" x="2892425" y="2070100"/>
          <p14:tracePt t="35054" x="2892425" y="2063750"/>
          <p14:tracePt t="35061" x="2892425" y="2060575"/>
          <p14:tracePt t="35090" x="2892425" y="2054225"/>
          <p14:tracePt t="35111" x="2892425" y="2051050"/>
          <p14:tracePt t="35126" x="2892425" y="2044700"/>
          <p14:tracePt t="35133" x="2892425" y="2038350"/>
          <p14:tracePt t="35144" x="2892425" y="2028825"/>
          <p14:tracePt t="35161" x="2892425" y="2019300"/>
          <p14:tracePt t="35177" x="2892425" y="2009775"/>
          <p14:tracePt t="35194" x="2892425" y="2000250"/>
          <p14:tracePt t="35211" x="2892425" y="1981200"/>
          <p14:tracePt t="35227" x="2892425" y="1971675"/>
          <p14:tracePt t="35244" x="2892425" y="1965325"/>
          <p14:tracePt t="35261" x="2892425" y="1962150"/>
          <p14:tracePt t="35290" x="2892425" y="1955800"/>
          <p14:tracePt t="35296" x="2892425" y="1949450"/>
          <p14:tracePt t="35310" x="2892425" y="1946275"/>
          <p14:tracePt t="35327" x="2889250" y="1936750"/>
          <p14:tracePt t="35344" x="2879725" y="1927225"/>
          <p14:tracePt t="35361" x="2879725" y="1920875"/>
          <p14:tracePt t="35394" x="2879725" y="1917700"/>
          <p14:tracePt t="35411" x="2876550" y="1917700"/>
          <p14:tracePt t="35427" x="2860675" y="1911350"/>
          <p14:tracePt t="35444" x="2851150" y="1908175"/>
          <p14:tracePt t="35461" x="2835275" y="1901825"/>
          <p14:tracePt t="35478" x="2825750" y="1898650"/>
          <p14:tracePt t="35494" x="2816225" y="1898650"/>
          <p14:tracePt t="35511" x="2797175" y="1898650"/>
          <p14:tracePt t="35527" x="2790825" y="1898650"/>
          <p14:tracePt t="35544" x="2781300" y="1898650"/>
          <p14:tracePt t="35560" x="2768600" y="1898650"/>
          <p14:tracePt t="35577" x="2752725" y="1885950"/>
          <p14:tracePt t="35594" x="2743200" y="1882775"/>
          <p14:tracePt t="35611" x="2727325" y="1882775"/>
          <p14:tracePt t="35628" x="2717800" y="1882775"/>
          <p14:tracePt t="35644" x="2701925" y="1882775"/>
          <p14:tracePt t="35661" x="2689225" y="1882775"/>
          <p14:tracePt t="35677" x="2676525" y="1882775"/>
          <p14:tracePt t="35694" x="2667000" y="1882775"/>
          <p14:tracePt t="35711" x="2635250" y="1882775"/>
          <p14:tracePt t="35727" x="2613025" y="1882775"/>
          <p14:tracePt t="35745" x="2584450" y="1882775"/>
          <p14:tracePt t="35761" x="2565400" y="1882775"/>
          <p14:tracePt t="35778" x="2549525" y="1882775"/>
          <p14:tracePt t="35794" x="2540000" y="1882775"/>
          <p14:tracePt t="35810" x="2524125" y="1882775"/>
          <p14:tracePt t="35827" x="2514600" y="1882775"/>
          <p14:tracePt t="35844" x="2498725" y="1882775"/>
          <p14:tracePt t="35861" x="2486025" y="1882775"/>
          <p14:tracePt t="35877" x="2476500" y="1882775"/>
          <p14:tracePt t="35894" x="2463800" y="1882775"/>
          <p14:tracePt t="35911" x="2444750" y="1882775"/>
          <p14:tracePt t="35927" x="2441575" y="1882775"/>
          <p14:tracePt t="35944" x="2435225" y="1882775"/>
          <p14:tracePt t="35960" x="2432050" y="1882775"/>
          <p14:tracePt t="35977" x="2419350" y="1882775"/>
          <p14:tracePt t="35994" x="2409825" y="1882775"/>
          <p14:tracePt t="36011" x="2406650" y="1882775"/>
          <p14:tracePt t="36027" x="2397125" y="1882775"/>
          <p14:tracePt t="36061" x="2390775" y="1882775"/>
          <p14:tracePt t="36077" x="2390775" y="1892300"/>
          <p14:tracePt t="36094" x="2387600" y="1892300"/>
          <p14:tracePt t="36310" x="2387600" y="1898650"/>
          <p14:tracePt t="36319" x="2381250" y="1898650"/>
          <p14:tracePt t="36327" x="2381250" y="1901825"/>
          <p14:tracePt t="36344" x="2387600" y="1892300"/>
          <p14:tracePt t="36718" x="2438400" y="1882775"/>
          <p14:tracePt t="36725" x="2520950" y="1863725"/>
          <p14:tracePt t="36732" x="2593975" y="1838325"/>
          <p14:tracePt t="36745" x="2695575" y="1787525"/>
          <p14:tracePt t="36761" x="2762250" y="1749425"/>
          <p14:tracePt t="36777" x="2832100" y="1711325"/>
          <p14:tracePt t="36794" x="2924175" y="1673225"/>
          <p14:tracePt t="36827" x="3054350" y="1638300"/>
          <p14:tracePt t="36860" x="3241675" y="1638300"/>
          <p14:tracePt t="36877" x="3305175" y="1622425"/>
          <p14:tracePt t="36894" x="3375025" y="1609725"/>
          <p14:tracePt t="36910" x="3406775" y="1593850"/>
          <p14:tracePt t="36927" x="3444875" y="1581150"/>
          <p14:tracePt t="36944" x="3508375" y="1562100"/>
          <p14:tracePt t="36960" x="3571875" y="1546225"/>
          <p14:tracePt t="36977" x="3670300" y="1520825"/>
          <p14:tracePt t="36995" x="3810000" y="1514475"/>
          <p14:tracePt t="37010" x="3892550" y="1514475"/>
          <p14:tracePt t="37028" x="3984625" y="1514475"/>
          <p14:tracePt t="37044" x="4117975" y="1492250"/>
          <p14:tracePt t="37060" x="4191000" y="1482725"/>
          <p14:tracePt t="37077" x="4267200" y="1470025"/>
          <p14:tracePt t="37094" x="4384675" y="1460500"/>
          <p14:tracePt t="37110" x="4467225" y="1460500"/>
          <p14:tracePt t="37127" x="4540250" y="1460500"/>
          <p14:tracePt t="37144" x="4632325" y="1460500"/>
          <p14:tracePt t="37161" x="4670425" y="1460500"/>
          <p14:tracePt t="37177" x="4714875" y="1460500"/>
          <p14:tracePt t="37194" x="4775200" y="1460500"/>
          <p14:tracePt t="37210" x="4797425" y="1460500"/>
          <p14:tracePt t="37227" x="4826000" y="1460500"/>
          <p14:tracePt t="37244" x="4848225" y="1460500"/>
          <p14:tracePt t="37260" x="4867275" y="1466850"/>
          <p14:tracePt t="37277" x="4892675" y="1479550"/>
          <p14:tracePt t="37294" x="4933950" y="1498600"/>
          <p14:tracePt t="37310" x="4959350" y="1514475"/>
          <p14:tracePt t="37327" x="4987925" y="1527175"/>
          <p14:tracePt t="37344" x="5032375" y="1546225"/>
          <p14:tracePt t="37360" x="5070475" y="1558925"/>
          <p14:tracePt t="37377" x="5118100" y="1590675"/>
          <p14:tracePt t="37395" x="5175250" y="1625600"/>
          <p14:tracePt t="37410" x="5200650" y="1657350"/>
          <p14:tracePt t="37427" x="5238750" y="1676400"/>
          <p14:tracePt t="37444" x="5273675" y="1692275"/>
          <p14:tracePt t="37460" x="5305425" y="1711325"/>
          <p14:tracePt t="37477" x="5327650" y="1724025"/>
          <p14:tracePt t="37494" x="5356225" y="1739900"/>
          <p14:tracePt t="37510" x="5378450" y="1749425"/>
          <p14:tracePt t="37527" x="5400675" y="1762125"/>
          <p14:tracePt t="37544" x="5445125" y="1781175"/>
          <p14:tracePt t="37561" x="5461000" y="1784350"/>
          <p14:tracePt t="37577" x="5476875" y="1784350"/>
          <p14:tracePt t="37594" x="5489575" y="1784350"/>
          <p14:tracePt t="37610" x="5499100" y="1784350"/>
          <p14:tracePt t="37627" x="5505450" y="1784350"/>
          <p14:tracePt t="37644" x="5508625" y="1793875"/>
          <p14:tracePt t="37660" x="5521325" y="1806575"/>
          <p14:tracePt t="37677" x="5530850" y="1816100"/>
          <p14:tracePt t="37694" x="5543550" y="1828800"/>
          <p14:tracePt t="37711" x="5553075" y="1838325"/>
          <p14:tracePt t="37727" x="5559425" y="1844675"/>
          <p14:tracePt t="37788" x="5559425" y="1854200"/>
          <p14:tracePt t="37816" x="5559425" y="1860550"/>
          <p14:tracePt t="37825" x="5559425" y="1863725"/>
          <p14:tracePt t="37917" x="5559425" y="1870075"/>
          <p14:tracePt t="37959" x="5559425" y="1873250"/>
          <p14:tracePt t="38238" x="5556250" y="1873250"/>
          <p14:tracePt t="38245" x="5553075" y="1873250"/>
          <p14:tracePt t="38261" x="5543550" y="1873250"/>
          <p14:tracePt t="38277" x="5527675" y="1879600"/>
          <p14:tracePt t="38279" x="5521325" y="1885950"/>
          <p14:tracePt t="38294" x="5511800" y="1889125"/>
          <p14:tracePt t="38310" x="5489575" y="1895475"/>
          <p14:tracePt t="38327" x="5461000" y="1908175"/>
          <p14:tracePt t="38360" x="5410200" y="1908175"/>
          <p14:tracePt t="38393" x="5387975" y="1908175"/>
          <p14:tracePt t="38410" x="5378450" y="1908175"/>
          <p14:tracePt t="38427" x="5365750" y="1908175"/>
          <p14:tracePt t="38487" x="5365750" y="1898650"/>
          <p14:tracePt t="38495" x="5375275" y="1898650"/>
          <p14:tracePt t="38511" x="5384800" y="1889125"/>
          <p14:tracePt t="38527" x="5400675" y="1879600"/>
          <p14:tracePt t="38543" x="5441950" y="1860550"/>
          <p14:tracePt t="38560" x="5467350" y="1844675"/>
          <p14:tracePt t="38577" x="5476875" y="1835150"/>
          <p14:tracePt t="38593" x="5495925" y="1819275"/>
          <p14:tracePt t="38610" x="5505450" y="1819275"/>
          <p14:tracePt t="38627" x="5514975" y="1819275"/>
          <p14:tracePt t="38644" x="5537200" y="1819275"/>
          <p14:tracePt t="38660" x="5537200" y="1812925"/>
          <p14:tracePt t="38694" x="5540375" y="1800225"/>
          <p14:tracePt t="38710" x="5540375" y="1790700"/>
          <p14:tracePt t="38727" x="5540375" y="1784350"/>
          <p14:tracePt t="38744" x="5540375" y="1778000"/>
          <p14:tracePt t="38777" x="5524500" y="1774825"/>
          <p14:tracePt t="38794" x="5508625" y="1774825"/>
          <p14:tracePt t="38811" x="5486400" y="1768475"/>
          <p14:tracePt t="38827" x="5457825" y="1749425"/>
          <p14:tracePt t="38843" x="5416550" y="1749425"/>
          <p14:tracePt t="38860" x="5394325" y="1739900"/>
          <p14:tracePt t="38877" x="5368925" y="1727200"/>
          <p14:tracePt t="38894" x="5327650" y="1720850"/>
          <p14:tracePt t="38911" x="5299075" y="1720850"/>
          <p14:tracePt t="38927" x="5283200" y="1720850"/>
          <p14:tracePt t="38944" x="5264150" y="1720850"/>
          <p14:tracePt t="38961" x="5248275" y="1720850"/>
          <p14:tracePt t="38977" x="5238750" y="1724025"/>
          <p14:tracePt t="38993" x="5219700" y="1727200"/>
          <p14:tracePt t="39010" x="5207000" y="1733550"/>
          <p14:tracePt t="39027" x="5194300" y="1736725"/>
          <p14:tracePt t="39044" x="5178425" y="1736725"/>
          <p14:tracePt t="39060" x="5168900" y="1743075"/>
          <p14:tracePt t="39077" x="5159375" y="1752600"/>
          <p14:tracePt t="39094" x="5146675" y="1768475"/>
          <p14:tracePt t="39110" x="5146675" y="1778000"/>
          <p14:tracePt t="39127" x="5146675" y="1787525"/>
          <p14:tracePt t="39143" x="5146675" y="1803400"/>
          <p14:tracePt t="39160" x="5156200" y="1812925"/>
          <p14:tracePt t="39178" x="5207000" y="1857375"/>
          <p14:tracePt t="39194" x="5321300" y="1936750"/>
          <p14:tracePt t="39211" x="5413375" y="2003425"/>
          <p14:tracePt t="39228" x="5540375" y="2120900"/>
          <p14:tracePt t="39244" x="5610225" y="2168525"/>
          <p14:tracePt t="39260" x="5657850" y="2212975"/>
          <p14:tracePt t="39276" x="5705475" y="2238375"/>
          <p14:tracePt t="39293" x="5768975" y="2263775"/>
          <p14:tracePt t="39310" x="5791200" y="2263775"/>
          <p14:tracePt t="39327" x="5813425" y="2263775"/>
          <p14:tracePt t="39344" x="5835650" y="2263775"/>
          <p14:tracePt t="39360" x="5845175" y="2263775"/>
          <p14:tracePt t="39377" x="5857875" y="2263775"/>
          <p14:tracePt t="39394" x="5873750" y="2263775"/>
          <p14:tracePt t="39410" x="5883275" y="2263775"/>
          <p14:tracePt t="39428" x="5908675" y="2263775"/>
          <p14:tracePt t="39443" x="5937250" y="2263775"/>
          <p14:tracePt t="39460" x="5959475" y="2263775"/>
          <p14:tracePt t="39477" x="6000750" y="2263775"/>
          <p14:tracePt t="39494" x="6022975" y="2263775"/>
          <p14:tracePt t="39510" x="6045200" y="2254250"/>
          <p14:tracePt t="39526" x="6054725" y="2241550"/>
          <p14:tracePt t="39544" x="6070600" y="2225675"/>
          <p14:tracePt t="39560" x="6080125" y="2219325"/>
          <p14:tracePt t="39577" x="6099175" y="2216150"/>
          <p14:tracePt t="39593" x="6105525" y="2216150"/>
          <p14:tracePt t="39610" x="6105525" y="2209800"/>
          <p14:tracePt t="39644" x="6105525" y="2206625"/>
          <p14:tracePt t="39661" x="6111875" y="2193925"/>
          <p14:tracePt t="39677" x="6111875" y="2181225"/>
          <p14:tracePt t="39693" x="6115050" y="2171700"/>
          <p14:tracePt t="39710" x="6115050" y="2155825"/>
          <p14:tracePt t="39728" x="6115050" y="2101850"/>
          <p14:tracePt t="39744" x="6115050" y="2076450"/>
          <p14:tracePt t="39760" x="6115050" y="2066925"/>
          <p14:tracePt t="39778" x="6115050" y="2057400"/>
          <p14:tracePt t="39794" x="6115050" y="2054225"/>
          <p14:tracePt t="39827" x="6108700" y="2044700"/>
          <p14:tracePt t="39843" x="6099175" y="2028825"/>
          <p14:tracePt t="39860" x="6083300" y="2012950"/>
          <p14:tracePt t="39878" x="6067425" y="1990725"/>
          <p14:tracePt t="39894" x="6057900" y="1974850"/>
          <p14:tracePt t="39911" x="6048375" y="1968500"/>
          <p14:tracePt t="39927" x="6042025" y="1968500"/>
          <p14:tracePt t="39943" x="6032500" y="1965325"/>
          <p14:tracePt t="39964" x="6026150" y="1965325"/>
          <p14:tracePt t="39977" x="6016625" y="1958975"/>
          <p14:tracePt t="39993" x="6007100" y="1955800"/>
          <p14:tracePt t="40010" x="5997575" y="1946275"/>
          <p14:tracePt t="40028" x="5975350" y="1939925"/>
          <p14:tracePt t="40044" x="5965825" y="1933575"/>
          <p14:tracePt t="40061" x="5956300" y="1933575"/>
          <p14:tracePt t="40077" x="5943600" y="1933575"/>
          <p14:tracePt t="40093" x="5930900" y="1933575"/>
          <p14:tracePt t="40110" x="5927725" y="1933575"/>
          <p14:tracePt t="40127" x="5921375" y="1933575"/>
          <p14:tracePt t="42984" x="5937250" y="1930400"/>
          <p14:tracePt t="42990" x="5953125" y="1930400"/>
          <p14:tracePt t="42998" x="5978525" y="1930400"/>
          <p14:tracePt t="43010" x="6016625" y="1924050"/>
          <p14:tracePt t="43027" x="6061075" y="1917700"/>
          <p14:tracePt t="43043" x="6124575" y="1901825"/>
          <p14:tracePt t="43061" x="6264275" y="1901825"/>
          <p14:tracePt t="43093" x="6451600" y="1901825"/>
          <p14:tracePt t="43127" x="6661150" y="1901825"/>
          <p14:tracePt t="43143" x="6765925" y="1901825"/>
          <p14:tracePt t="43160" x="6927850" y="1901825"/>
          <p14:tracePt t="43176" x="7042150" y="1901825"/>
          <p14:tracePt t="43193" x="7159625" y="1895475"/>
          <p14:tracePt t="43210" x="7277100" y="1895475"/>
          <p14:tracePt t="43226" x="7337425" y="1885950"/>
          <p14:tracePt t="43243" x="7381875" y="1879600"/>
          <p14:tracePt t="43260" x="7445375" y="1879600"/>
          <p14:tracePt t="43277" x="7473950" y="1879600"/>
          <p14:tracePt t="43294" x="7512050" y="1879600"/>
          <p14:tracePt t="43310" x="7559675" y="1879600"/>
          <p14:tracePt t="43326" x="7581900" y="1879600"/>
          <p14:tracePt t="43343" x="7600950" y="1879600"/>
          <p14:tracePt t="43360" x="7616825" y="1879600"/>
          <p14:tracePt t="43376" x="7626350" y="1879600"/>
          <p14:tracePt t="43393" x="7635875" y="1879600"/>
          <p14:tracePt t="43410" x="7642225" y="1879600"/>
          <p14:tracePt t="43427" x="7658100" y="1879600"/>
          <p14:tracePt t="43443" x="7667625" y="1879600"/>
          <p14:tracePt t="43459" x="7677150" y="1882775"/>
          <p14:tracePt t="43476" x="7686675" y="1885950"/>
          <p14:tracePt t="43494" x="7702550" y="1898650"/>
          <p14:tracePt t="43510" x="7705725" y="1908175"/>
          <p14:tracePt t="43543" x="7712075" y="1911350"/>
          <p14:tracePt t="43560" x="7721600" y="1927225"/>
          <p14:tracePt t="43576" x="7724775" y="1936750"/>
          <p14:tracePt t="43593" x="7734300" y="1946275"/>
          <p14:tracePt t="43609" x="7740650" y="1965325"/>
          <p14:tracePt t="43626" x="7750175" y="1978025"/>
          <p14:tracePt t="43643" x="7750175" y="1987550"/>
          <p14:tracePt t="43660" x="7750175" y="2000250"/>
          <p14:tracePt t="43676" x="7750175" y="2016125"/>
          <p14:tracePt t="43693" x="7756525" y="2025650"/>
          <p14:tracePt t="43710" x="7759700" y="2041525"/>
          <p14:tracePt t="43726" x="7766050" y="2070100"/>
          <p14:tracePt t="43743" x="7772400" y="2092325"/>
          <p14:tracePt t="43760" x="7778750" y="2127250"/>
          <p14:tracePt t="43777" x="7778750" y="2136775"/>
          <p14:tracePt t="43794" x="7778750" y="2146300"/>
          <p14:tracePt t="43810" x="7778750" y="2159000"/>
          <p14:tracePt t="43827" x="7778750" y="2168525"/>
          <p14:tracePt t="43860" x="7778750" y="2181225"/>
          <p14:tracePt t="43876" x="7778750" y="2184400"/>
          <p14:tracePt t="43893" x="7778750" y="2190750"/>
          <p14:tracePt t="43909" x="7775575" y="2200275"/>
          <p14:tracePt t="43927" x="7766050" y="2200275"/>
          <p14:tracePt t="43944" x="7756525" y="2200275"/>
          <p14:tracePt t="43961" x="7737475" y="2200275"/>
          <p14:tracePt t="43977" x="7727950" y="2200275"/>
          <p14:tracePt t="43993" x="7718425" y="2200275"/>
          <p14:tracePt t="44010" x="7712075" y="2200275"/>
          <p14:tracePt t="44053" x="7708900" y="2200275"/>
          <p14:tracePt t="44060" x="7696200" y="2200275"/>
          <p14:tracePt t="44076" x="7686675" y="2200275"/>
          <p14:tracePt t="44093" x="7677150" y="2200275"/>
          <p14:tracePt t="44110" x="7658100" y="2197100"/>
          <p14:tracePt t="44127" x="7632700" y="2184400"/>
          <p14:tracePt t="44143" x="7623175" y="2181225"/>
          <p14:tracePt t="44159" x="7610475" y="2181225"/>
          <p14:tracePt t="44176" x="7594600" y="2181225"/>
          <p14:tracePt t="44193" x="7585075" y="2181225"/>
          <p14:tracePt t="44210" x="7569200" y="2181225"/>
          <p14:tracePt t="44226" x="7566025" y="2181225"/>
          <p14:tracePt t="44243" x="7556500" y="2181225"/>
          <p14:tracePt t="44260" x="7534275" y="2181225"/>
          <p14:tracePt t="44276" x="7524750" y="2171700"/>
          <p14:tracePt t="44293" x="7515225" y="2171700"/>
          <p14:tracePt t="44310" x="7505700" y="2171700"/>
          <p14:tracePt t="44326" x="7489825" y="2171700"/>
          <p14:tracePt t="44344" x="7480300" y="2171700"/>
          <p14:tracePt t="44360" x="7464425" y="2171700"/>
          <p14:tracePt t="44376" x="7454900" y="2171700"/>
          <p14:tracePt t="44394" x="7442200" y="2171700"/>
          <p14:tracePt t="44410" x="7426325" y="2171700"/>
          <p14:tracePt t="44426" x="7416800" y="2171700"/>
          <p14:tracePt t="44443" x="7407275" y="2171700"/>
          <p14:tracePt t="44459" x="7385050" y="2171700"/>
          <p14:tracePt t="44476" x="7375525" y="2171700"/>
          <p14:tracePt t="44493" x="7366000" y="2171700"/>
          <p14:tracePt t="44510" x="7346950" y="2171700"/>
          <p14:tracePt t="44526" x="7337425" y="2171700"/>
          <p14:tracePt t="44543" x="7327900" y="2171700"/>
          <p14:tracePt t="44559" x="7312025" y="2171700"/>
          <p14:tracePt t="44576" x="7296150" y="2171700"/>
          <p14:tracePt t="44593" x="7286625" y="2171700"/>
          <p14:tracePt t="44609" x="7261225" y="2171700"/>
          <p14:tracePt t="44626" x="7229475" y="2178050"/>
          <p14:tracePt t="44643" x="7219950" y="2187575"/>
          <p14:tracePt t="44660" x="7207250" y="2200275"/>
          <p14:tracePt t="44676" x="7197725" y="2200275"/>
          <p14:tracePt t="44693" x="7181850" y="2200275"/>
          <p14:tracePt t="44709" x="7165975" y="2203450"/>
          <p14:tracePt t="44727" x="7162800" y="2203450"/>
          <p14:tracePt t="44743" x="7153275" y="2203450"/>
          <p14:tracePt t="44760" x="7146925" y="2203450"/>
          <p14:tracePt t="44794" x="7137400" y="2203450"/>
          <p14:tracePt t="44810" x="7131050" y="2203450"/>
          <p14:tracePt t="44830" x="7127875" y="2203450"/>
          <p14:tracePt t="44844" x="7121525" y="2203450"/>
          <p14:tracePt t="44859" x="7112000" y="2203450"/>
          <p14:tracePt t="44876" x="7102475" y="2203450"/>
          <p14:tracePt t="44893" x="7086600" y="2203450"/>
          <p14:tracePt t="44909" x="7073900" y="2203450"/>
          <p14:tracePt t="44926" x="7064375" y="2203450"/>
          <p14:tracePt t="44943" x="7054850" y="2203450"/>
          <p14:tracePt t="44959" x="7048500" y="2203450"/>
          <p14:tracePt t="45338" x="7045325" y="2203450"/>
          <p14:tracePt t="45373" x="7038975" y="2203450"/>
          <p14:tracePt t="45381" x="7032625" y="2203450"/>
          <p14:tracePt t="45394" x="7029450" y="2203450"/>
          <p14:tracePt t="45426" x="7004050" y="2203450"/>
          <p14:tracePt t="45460" x="6994525" y="2203450"/>
          <p14:tracePt t="45501" x="6988175" y="2203450"/>
          <p14:tracePt t="45509" x="6988175" y="2197100"/>
          <p14:tracePt t="45526" x="6978650" y="2190750"/>
          <p14:tracePt t="45543" x="6959600" y="2181225"/>
          <p14:tracePt t="45559" x="6953250" y="2181225"/>
          <p14:tracePt t="45576" x="6953250" y="2171700"/>
          <p14:tracePt t="45593" x="6950075" y="2171700"/>
          <p14:tracePt t="45630" x="6950075" y="2168525"/>
          <p14:tracePt t="45651" x="6943725" y="2168525"/>
          <p14:tracePt t="45665" x="6940550" y="2168525"/>
          <p14:tracePt t="45929" x="6934200" y="2168525"/>
          <p14:tracePt t="45936" x="6931025" y="2162175"/>
          <p14:tracePt t="45944" x="6924675" y="2159000"/>
          <p14:tracePt t="45959" x="6921500" y="2159000"/>
          <p14:tracePt t="45976" x="6921500" y="2152650"/>
          <p14:tracePt t="46073" x="6915150" y="2152650"/>
          <p14:tracePt t="48050" x="6845300" y="2146300"/>
          <p14:tracePt t="48059" x="6775450" y="2136775"/>
          <p14:tracePt t="48077" x="6502400" y="2143125"/>
          <p14:tracePt t="48093" x="6318250" y="2162175"/>
          <p14:tracePt t="48110" x="6086475" y="2200275"/>
          <p14:tracePt t="48127" x="5730875" y="2298700"/>
          <p14:tracePt t="48143" x="5508625" y="2365375"/>
          <p14:tracePt t="48177" x="5029200" y="2517775"/>
          <p14:tracePt t="48210" x="4692650" y="2667000"/>
          <p14:tracePt t="48228" x="4387850" y="2790825"/>
          <p14:tracePt t="48245" x="4175125" y="2857500"/>
          <p14:tracePt t="48261" x="3978275" y="2905125"/>
          <p14:tracePt t="48277" x="3743325" y="2959100"/>
          <p14:tracePt t="48293" x="3613150" y="2978150"/>
          <p14:tracePt t="48309" x="3517900" y="2994025"/>
          <p14:tracePt t="48326" x="3435350" y="3016250"/>
          <p14:tracePt t="48343" x="3397250" y="3022600"/>
          <p14:tracePt t="48359" x="3368675" y="3022600"/>
          <p14:tracePt t="48377" x="3317875" y="3032125"/>
          <p14:tracePt t="48393" x="3282950" y="3032125"/>
          <p14:tracePt t="48410" x="3254375" y="3032125"/>
          <p14:tracePt t="48426" x="3216275" y="3032125"/>
          <p14:tracePt t="48849" x="3152775" y="3003550"/>
          <p14:tracePt t="48856" x="3028950" y="2943225"/>
          <p14:tracePt t="48864" x="2921000" y="2895600"/>
          <p14:tracePt t="48877" x="2711450" y="2806700"/>
          <p14:tracePt t="48893" x="2498725" y="2740025"/>
          <p14:tracePt t="48911" x="2314575" y="2705100"/>
          <p14:tracePt t="48943" x="1879600" y="2676525"/>
          <p14:tracePt t="48977" x="1384300" y="2730500"/>
          <p14:tracePt t="48993" x="1196975" y="2765425"/>
          <p14:tracePt t="49010" x="1025525" y="2784475"/>
          <p14:tracePt t="49027" x="847725" y="2809875"/>
          <p14:tracePt t="49043" x="765175" y="2809875"/>
          <p14:tracePt t="49060" x="704850" y="2809875"/>
          <p14:tracePt t="49076" x="625475" y="2809875"/>
          <p14:tracePt t="49092" x="574675" y="2806700"/>
          <p14:tracePt t="49109" x="520700" y="2794000"/>
          <p14:tracePt t="49127" x="457200" y="2787650"/>
          <p14:tracePt t="49143" x="422275" y="2787650"/>
          <p14:tracePt t="49159" x="390525" y="2768600"/>
          <p14:tracePt t="49177" x="349250" y="2768600"/>
          <p14:tracePt t="49193" x="339725" y="2759075"/>
          <p14:tracePt t="49209" x="330200" y="2749550"/>
          <p14:tracePt t="49226" x="314325" y="2740025"/>
          <p14:tracePt t="49242" x="298450" y="2733675"/>
          <p14:tracePt t="49259" x="288925" y="2727325"/>
          <p14:tracePt t="49277" x="288925" y="2717800"/>
          <p14:tracePt t="49293" x="288925" y="2708275"/>
          <p14:tracePt t="49326" x="288925" y="2701925"/>
          <p14:tracePt t="49343" x="288925" y="2698750"/>
          <p14:tracePt t="49359" x="288925" y="2692400"/>
          <p14:tracePt t="49376" x="292100" y="2682875"/>
          <p14:tracePt t="49392" x="307975" y="2679700"/>
          <p14:tracePt t="49409" x="317500" y="2660650"/>
          <p14:tracePt t="49427" x="384175" y="2641600"/>
          <p14:tracePt t="49443" x="434975" y="2628900"/>
          <p14:tracePt t="49460" x="473075" y="2622550"/>
          <p14:tracePt t="49463" x="485775" y="2622550"/>
          <p14:tracePt t="49476" x="498475" y="2622550"/>
          <p14:tracePt t="49493" x="511175" y="2622550"/>
          <p14:tracePt t="49509" x="514350" y="2622550"/>
          <p14:tracePt t="49563" x="520700" y="2622550"/>
          <p14:tracePt t="49570" x="523875" y="2622550"/>
          <p14:tracePt t="49620" x="530225" y="2622550"/>
          <p14:tracePt t="49627" x="533400" y="2622550"/>
          <p14:tracePt t="49643" x="549275" y="2622550"/>
          <p14:tracePt t="49659" x="571500" y="2622550"/>
          <p14:tracePt t="49676" x="669925" y="2622550"/>
          <p14:tracePt t="49692" x="850900" y="2622550"/>
          <p14:tracePt t="49709" x="1244600" y="2609850"/>
          <p14:tracePt t="49726" x="2178050" y="2609850"/>
          <p14:tracePt t="49744" x="2806700" y="2609850"/>
          <p14:tracePt t="49762" x="3584575" y="2635250"/>
          <p14:tracePt t="49778" x="4060825" y="2660650"/>
          <p14:tracePt t="49794" x="4464050" y="2673350"/>
          <p14:tracePt t="49810" x="4845050" y="2663825"/>
          <p14:tracePt t="49826" x="5324475" y="2632075"/>
          <p14:tracePt t="49843" x="5575300" y="2603500"/>
          <p14:tracePt t="49860" x="5772150" y="2584450"/>
          <p14:tracePt t="49876" x="6048375" y="2555875"/>
          <p14:tracePt t="49892" x="6188075" y="2546350"/>
          <p14:tracePt t="49909" x="6289675" y="2546350"/>
          <p14:tracePt t="49926" x="6410325" y="2540000"/>
          <p14:tracePt t="49942" x="6454775" y="2533650"/>
          <p14:tracePt t="49959" x="6492875" y="2514600"/>
          <p14:tracePt t="49976" x="6515100" y="2498725"/>
          <p14:tracePt t="49992" x="6530975" y="2476500"/>
          <p14:tracePt t="50009" x="6543675" y="2444750"/>
          <p14:tracePt t="50026" x="6553200" y="2425700"/>
          <p14:tracePt t="50043" x="6559550" y="2403475"/>
          <p14:tracePt t="50060" x="6559550" y="2393950"/>
          <p14:tracePt t="50076" x="6559550" y="2378075"/>
          <p14:tracePt t="50092" x="6559550" y="2349500"/>
          <p14:tracePt t="50109" x="6559550" y="2320925"/>
          <p14:tracePt t="50126" x="6527800" y="2219325"/>
          <p14:tracePt t="50143" x="6489700" y="2162175"/>
          <p14:tracePt t="50160" x="6464300" y="2114550"/>
          <p14:tracePt t="50176" x="6429375" y="2054225"/>
          <p14:tracePt t="50192" x="6419850" y="2038350"/>
          <p14:tracePt t="50209" x="6416675" y="2035175"/>
          <p14:tracePt t="51275" x="6337300" y="2054225"/>
          <p14:tracePt t="51283" x="6219825" y="2082800"/>
          <p14:tracePt t="51292" x="6070600" y="2124075"/>
          <p14:tracePt t="51310" x="5661025" y="2228850"/>
          <p14:tracePt t="51327" x="5362575" y="2295525"/>
          <p14:tracePt t="51343" x="5153025" y="2371725"/>
          <p14:tracePt t="51376" x="4584700" y="2559050"/>
          <p14:tracePt t="51410" x="4041775" y="2774950"/>
          <p14:tracePt t="51427" x="3873500" y="2851150"/>
          <p14:tracePt t="51443" x="3717925" y="2933700"/>
          <p14:tracePt t="51459" x="3533775" y="3022600"/>
          <p14:tracePt t="51476" x="3441700" y="3070225"/>
          <p14:tracePt t="51493" x="3362325" y="3108325"/>
          <p14:tracePt t="51509" x="3343275" y="3124200"/>
          <p14:tracePt t="51811" x="3279775" y="3092450"/>
          <p14:tracePt t="51818" x="3184525" y="3057525"/>
          <p14:tracePt t="51826" x="3089275" y="3019425"/>
          <p14:tracePt t="51843" x="2882900" y="2981325"/>
          <p14:tracePt t="51859" x="2584450" y="2943225"/>
          <p14:tracePt t="51875" x="2457450" y="2943225"/>
          <p14:tracePt t="51892" x="2308225" y="2943225"/>
          <p14:tracePt t="51909" x="2124075" y="2943225"/>
          <p14:tracePt t="51925" x="2019300" y="2943225"/>
          <p14:tracePt t="51942" x="1892300" y="2943225"/>
          <p14:tracePt t="51959" x="1708150" y="2943225"/>
          <p14:tracePt t="51976" x="1606550" y="2943225"/>
          <p14:tracePt t="51993" x="1501775" y="2943225"/>
          <p14:tracePt t="52009" x="1371600" y="2943225"/>
          <p14:tracePt t="52025" x="1292225" y="2943225"/>
          <p14:tracePt t="52042" x="1228725" y="2936875"/>
          <p14:tracePt t="52059" x="1127125" y="2914650"/>
          <p14:tracePt t="52075" x="1063625" y="2901950"/>
          <p14:tracePt t="52092" x="1019175" y="2889250"/>
          <p14:tracePt t="52109" x="962025" y="2860675"/>
          <p14:tracePt t="52125" x="930275" y="2857500"/>
          <p14:tracePt t="52142" x="920750" y="2851150"/>
          <p14:tracePt t="52159" x="901700" y="2835275"/>
          <p14:tracePt t="52175" x="869950" y="2819400"/>
          <p14:tracePt t="52192" x="847725" y="2806700"/>
          <p14:tracePt t="52209" x="803275" y="2787650"/>
          <p14:tracePt t="52225" x="787400" y="2778125"/>
          <p14:tracePt t="52242" x="777875" y="2762250"/>
          <p14:tracePt t="52259" x="755650" y="2749550"/>
          <p14:tracePt t="52325" x="755650" y="2746375"/>
          <p14:tracePt t="52332" x="755650" y="2740025"/>
          <p14:tracePt t="52343" x="755650" y="2736850"/>
          <p14:tracePt t="52381" x="755650" y="2730500"/>
          <p14:tracePt t="53944" x="800100" y="2724150"/>
          <p14:tracePt t="53952" x="892175" y="2714625"/>
          <p14:tracePt t="53960" x="993775" y="2714625"/>
          <p14:tracePt t="53976" x="1222375" y="2714625"/>
          <p14:tracePt t="53994" x="1473200" y="2714625"/>
          <p14:tracePt t="54009" x="1568450" y="2714625"/>
          <p14:tracePt t="54026" x="1619250" y="2714625"/>
          <p14:tracePt t="54059" x="1717675" y="2714625"/>
          <p14:tracePt t="54093" x="1930400" y="2727325"/>
          <p14:tracePt t="54109" x="2006600" y="2759075"/>
          <p14:tracePt t="54126" x="2060575" y="2781300"/>
          <p14:tracePt t="54143" x="2111375" y="2813050"/>
          <p14:tracePt t="54159" x="2120900" y="2822575"/>
          <p14:tracePt t="54176" x="2130425" y="2822575"/>
          <p14:tracePt t="54193" x="2146300" y="2825750"/>
          <p14:tracePt t="54209" x="2181225" y="2825750"/>
          <p14:tracePt t="54225" x="2251075" y="2825750"/>
          <p14:tracePt t="54242" x="2355850" y="2835275"/>
          <p14:tracePt t="54258" x="2498725" y="2841625"/>
          <p14:tracePt t="54276" x="2568575" y="2841625"/>
          <p14:tracePt t="54293" x="2616200" y="2841625"/>
          <p14:tracePt t="54309" x="2625725" y="2841625"/>
          <p14:tracePt t="54326" x="2641600" y="2835275"/>
          <p14:tracePt t="54343" x="2682875" y="2819400"/>
          <p14:tracePt t="54359" x="2708275" y="2806700"/>
          <p14:tracePt t="54375" x="2736850" y="2806700"/>
          <p14:tracePt t="54393" x="2762250" y="2806700"/>
          <p14:tracePt t="54409" x="2774950" y="2806700"/>
          <p14:tracePt t="54426" x="2787650" y="2806700"/>
          <p14:tracePt t="54443" x="2797175" y="2806700"/>
          <p14:tracePt t="54459" x="2806700" y="2806700"/>
          <p14:tracePt t="54475" x="2813050" y="2806700"/>
          <p14:tracePt t="54493" x="2832100" y="2806700"/>
          <p14:tracePt t="54508" x="2844800" y="2794000"/>
          <p14:tracePt t="54525" x="2854325" y="2790825"/>
          <p14:tracePt t="54543" x="2867025" y="2781300"/>
          <p14:tracePt t="54559" x="2882900" y="2774950"/>
          <p14:tracePt t="54593" x="2889250" y="2765425"/>
          <p14:tracePt t="54608" x="2892425" y="2765425"/>
          <p14:tracePt t="54625" x="2898775" y="2762250"/>
          <p14:tracePt t="54643" x="2908300" y="2755900"/>
          <p14:tracePt t="54658" x="2917825" y="2752725"/>
          <p14:tracePt t="54675" x="2917825" y="2746375"/>
          <p14:tracePt t="54692" x="2917825" y="2733675"/>
          <p14:tracePt t="54708" x="2917825" y="2720975"/>
          <p14:tracePt t="54725" x="2917825" y="2708275"/>
          <p14:tracePt t="54742" x="2917825" y="2692400"/>
          <p14:tracePt t="54793" x="2917825" y="2686050"/>
          <p14:tracePt t="54815" x="2917825" y="2682875"/>
          <p14:tracePt t="54822" x="2917825" y="2676525"/>
          <p14:tracePt t="54829" x="2917825" y="2673350"/>
          <p14:tracePt t="54843" x="2917825" y="2667000"/>
          <p14:tracePt t="54859" x="2917825" y="2657475"/>
          <p14:tracePt t="54886" x="2917825" y="2654300"/>
          <p14:tracePt t="54973" x="2917825" y="2647950"/>
          <p14:tracePt t="55094" x="2917825" y="2641600"/>
          <p14:tracePt t="55101" x="2917825" y="2638425"/>
          <p14:tracePt t="55109" x="2914650" y="2632075"/>
          <p14:tracePt t="55125" x="2905125" y="2622550"/>
          <p14:tracePt t="55142" x="2889250" y="2603500"/>
          <p14:tracePt t="55158" x="2876550" y="2593975"/>
          <p14:tracePt t="55175" x="2863850" y="2587625"/>
          <p14:tracePt t="55192" x="2851150" y="2584450"/>
          <p14:tracePt t="55225" x="2851150" y="2578100"/>
          <p14:tracePt t="55245" x="2844800" y="2578100"/>
          <p14:tracePt t="55259" x="2841625" y="2578100"/>
          <p14:tracePt t="55351" x="2835275" y="2578100"/>
          <p14:tracePt t="55366" x="2825750" y="2578100"/>
          <p14:tracePt t="55376" x="2819400" y="2578100"/>
          <p14:tracePt t="55393" x="2806700" y="2574925"/>
          <p14:tracePt t="55409" x="2800350" y="2574925"/>
          <p14:tracePt t="55464" x="2797175" y="2574925"/>
          <p14:tracePt t="55479" x="2790825" y="2568575"/>
          <p14:tracePt t="55487" x="2787650" y="2559050"/>
          <p14:tracePt t="55498" x="2774950" y="2552700"/>
          <p14:tracePt t="55509" x="2765425" y="2546350"/>
          <p14:tracePt t="55526" x="2749550" y="2536825"/>
          <p14:tracePt t="55542" x="2724150" y="2527300"/>
          <p14:tracePt t="55559" x="2714625" y="2527300"/>
          <p14:tracePt t="55575" x="2705100" y="2520950"/>
          <p14:tracePt t="55592" x="2698750" y="2520950"/>
          <p14:tracePt t="55613" x="2698750" y="2517775"/>
          <p14:tracePt t="55678" x="2701925" y="2517775"/>
          <p14:tracePt t="55685" x="2705100" y="2517775"/>
          <p14:tracePt t="55692" x="2711450" y="2517775"/>
          <p14:tracePt t="55708" x="2740025" y="2505075"/>
          <p14:tracePt t="55725" x="2762250" y="2505075"/>
          <p14:tracePt t="55742" x="2809875" y="2505075"/>
          <p14:tracePt t="55758" x="2838450" y="2505075"/>
          <p14:tracePt t="55775" x="2882900" y="2505075"/>
          <p14:tracePt t="55792" x="2921000" y="2505075"/>
          <p14:tracePt t="55809" x="2943225" y="2505075"/>
          <p14:tracePt t="55825" x="2974975" y="2505075"/>
          <p14:tracePt t="55842" x="3006725" y="2505075"/>
          <p14:tracePt t="55858" x="3035300" y="2505075"/>
          <p14:tracePt t="55875" x="3057525" y="2505075"/>
          <p14:tracePt t="55893" x="3111500" y="2505075"/>
          <p14:tracePt t="55909" x="3143250" y="2505075"/>
          <p14:tracePt t="55925" x="3171825" y="2505075"/>
          <p14:tracePt t="55942" x="3213100" y="2505075"/>
          <p14:tracePt t="55959" x="3232150" y="2505075"/>
          <p14:tracePt t="55975" x="3263900" y="2505075"/>
          <p14:tracePt t="55992" x="3317875" y="2505075"/>
          <p14:tracePt t="56008" x="3340100" y="2514600"/>
          <p14:tracePt t="56026" x="3378200" y="2520950"/>
          <p14:tracePt t="56042" x="3413125" y="2527300"/>
          <p14:tracePt t="56059" x="3448050" y="2533650"/>
          <p14:tracePt t="56076" x="3470275" y="2540000"/>
          <p14:tracePt t="56092" x="3533775" y="2552700"/>
          <p14:tracePt t="56108" x="3581400" y="2565400"/>
          <p14:tracePt t="56125" x="3632200" y="2578100"/>
          <p14:tracePt t="56142" x="3721100" y="2590800"/>
          <p14:tracePt t="56158" x="3765550" y="2597150"/>
          <p14:tracePt t="56175" x="3803650" y="2597150"/>
          <p14:tracePt t="56192" x="3844925" y="2597150"/>
          <p14:tracePt t="56209" x="3860800" y="2597150"/>
          <p14:tracePt t="56226" x="3879850" y="2597150"/>
          <p14:tracePt t="56242" x="3914775" y="2609850"/>
          <p14:tracePt t="56259" x="3946525" y="2622550"/>
          <p14:tracePt t="56276" x="3968750" y="2641600"/>
          <p14:tracePt t="56292" x="4013200" y="2657475"/>
          <p14:tracePt t="56308" x="4035425" y="2670175"/>
          <p14:tracePt t="56326" x="4057650" y="2676525"/>
          <p14:tracePt t="56342" x="4073525" y="2676525"/>
          <p14:tracePt t="56358" x="4083050" y="2676525"/>
          <p14:tracePt t="56375" x="4092575" y="2676525"/>
          <p14:tracePt t="56392" x="4108450" y="2682875"/>
          <p14:tracePt t="56409" x="4117975" y="2686050"/>
          <p14:tracePt t="56426" x="4127500" y="2695575"/>
          <p14:tracePt t="56442" x="4143375" y="2701925"/>
          <p14:tracePt t="56459" x="4159250" y="2708275"/>
          <p14:tracePt t="56476" x="4162425" y="2708275"/>
          <p14:tracePt t="56536" x="4168775" y="2711450"/>
          <p14:tracePt t="56549" x="4171950" y="2717800"/>
          <p14:tracePt t="56564" x="4171950" y="2720975"/>
          <p14:tracePt t="56577" x="4178300" y="2720975"/>
          <p14:tracePt t="56656" x="4181475" y="2720975"/>
          <p14:tracePt t="56670" x="4187825" y="2720975"/>
          <p14:tracePt t="56691" x="4194175" y="2720975"/>
          <p14:tracePt t="56770" x="4203700" y="2727325"/>
          <p14:tracePt t="57099" x="4203700" y="2733675"/>
          <p14:tracePt t="57115" x="4203700" y="2743200"/>
          <p14:tracePt t="57134" x="4203700" y="2746375"/>
          <p14:tracePt t="57220" x="4203700" y="2752725"/>
          <p14:tracePt t="57235" x="4200525" y="2752725"/>
          <p14:tracePt t="57243" x="4191000" y="2759075"/>
          <p14:tracePt t="57276" x="4159250" y="2778125"/>
          <p14:tracePt t="57308" x="4070350" y="2797175"/>
          <p14:tracePt t="57326" x="3927475" y="2813050"/>
          <p14:tracePt t="57342" x="3810000" y="2828925"/>
          <p14:tracePt t="57358" x="3724275" y="2838450"/>
          <p14:tracePt t="57376" x="3613150" y="2860675"/>
          <p14:tracePt t="57392" x="3559175" y="2860675"/>
          <p14:tracePt t="57409" x="3508375" y="2867025"/>
          <p14:tracePt t="57427" x="3429000" y="2867025"/>
          <p14:tracePt t="57442" x="3368675" y="2879725"/>
          <p14:tracePt t="57458" x="3286125" y="2879725"/>
          <p14:tracePt t="57476" x="3190875" y="2886075"/>
          <p14:tracePt t="57492" x="3146425" y="2886075"/>
          <p14:tracePt t="57508" x="3108325" y="2886075"/>
          <p14:tracePt t="57526" x="3082925" y="2886075"/>
          <p14:tracePt t="57543" x="3067050" y="2886075"/>
          <p14:tracePt t="57559" x="3057525" y="2886075"/>
          <p14:tracePt t="57576" x="3032125" y="2886075"/>
          <p14:tracePt t="57593" x="3000375" y="2886075"/>
          <p14:tracePt t="57609" x="2981325" y="2886075"/>
          <p14:tracePt t="57626" x="2940050" y="2886075"/>
          <p14:tracePt t="57641" x="2917825" y="2886075"/>
          <p14:tracePt t="57658" x="2901950" y="2886075"/>
          <p14:tracePt t="57676" x="2886075" y="2886075"/>
          <p14:tracePt t="57691" x="2876550" y="2892425"/>
          <p14:tracePt t="57708" x="2847975" y="2892425"/>
          <p14:tracePt t="57725" x="2816225" y="2895600"/>
          <p14:tracePt t="57742" x="2784475" y="2901950"/>
          <p14:tracePt t="57758" x="2762250" y="2908300"/>
          <p14:tracePt t="57776" x="2740025" y="2921000"/>
          <p14:tracePt t="57791" x="2730500" y="2924175"/>
          <p14:tracePt t="57808" x="2720975" y="2924175"/>
          <p14:tracePt t="57826" x="2708275" y="2930525"/>
          <p14:tracePt t="57842" x="2692400" y="2930525"/>
          <p14:tracePt t="57858" x="2682875" y="2930525"/>
          <p14:tracePt t="57876" x="2667000" y="2933700"/>
          <p14:tracePt t="57892" x="2663825" y="2933700"/>
          <p14:tracePt t="57926" x="2657475" y="2933700"/>
          <p14:tracePt t="57963" x="2654300" y="2933700"/>
          <p14:tracePt t="57977" x="2641600" y="2933700"/>
          <p14:tracePt t="58704" x="2644775" y="2933700"/>
          <p14:tracePt t="58718" x="2647950" y="2933700"/>
          <p14:tracePt t="58726" x="2660650" y="2933700"/>
          <p14:tracePt t="58741" x="2663825" y="2933700"/>
          <p14:tracePt t="58758" x="2673350" y="2933700"/>
          <p14:tracePt t="58775" x="2714625" y="2927350"/>
          <p14:tracePt t="58808" x="2759075" y="2921000"/>
          <p14:tracePt t="58841" x="2797175" y="2905125"/>
          <p14:tracePt t="58859" x="2813050" y="2905125"/>
          <p14:tracePt t="58875" x="2838450" y="2905125"/>
          <p14:tracePt t="58892" x="2860675" y="2905125"/>
          <p14:tracePt t="58908" x="2882900" y="2905125"/>
          <p14:tracePt t="58925" x="2908300" y="2905125"/>
          <p14:tracePt t="58941" x="2917825" y="2905125"/>
          <p14:tracePt t="58958" x="2933700" y="2905125"/>
          <p14:tracePt t="58975" x="2949575" y="2905125"/>
          <p14:tracePt t="58992" x="2959100" y="2905125"/>
          <p14:tracePt t="59008" x="2987675" y="2905125"/>
          <p14:tracePt t="59025" x="3019425" y="2905125"/>
          <p14:tracePt t="59041" x="3057525" y="2905125"/>
          <p14:tracePt t="59058" x="3086100" y="2905125"/>
          <p14:tracePt t="59075" x="3127375" y="2921000"/>
          <p14:tracePt t="59091" x="3159125" y="2924175"/>
          <p14:tracePt t="59109" x="3181350" y="2924175"/>
          <p14:tracePt t="59125" x="3219450" y="2924175"/>
          <p14:tracePt t="59142" x="3251200" y="2924175"/>
          <p14:tracePt t="59158" x="3292475" y="2924175"/>
          <p14:tracePt t="59161" x="3311525" y="2924175"/>
          <p14:tracePt t="59175" x="3365500" y="2924175"/>
          <p14:tracePt t="59191" x="3409950" y="2924175"/>
          <p14:tracePt t="59208" x="3438525" y="2924175"/>
          <p14:tracePt t="59225" x="3473450" y="2924175"/>
          <p14:tracePt t="59242" x="3482975" y="2924175"/>
          <p14:tracePt t="59259" x="3492500" y="2924175"/>
          <p14:tracePt t="59275" x="3502025" y="2924175"/>
          <p14:tracePt t="59308" x="3511550" y="2924175"/>
          <p14:tracePt t="59325" x="3521075" y="2924175"/>
          <p14:tracePt t="59358" x="3527425" y="2924175"/>
          <p14:tracePt t="59417" x="3530600" y="2924175"/>
          <p14:tracePt t="59717" x="3536950" y="2924175"/>
          <p14:tracePt t="59724" x="3546475" y="2924175"/>
          <p14:tracePt t="59742" x="3556000" y="2924175"/>
          <p14:tracePt t="59758" x="3565525" y="2924175"/>
          <p14:tracePt t="59775" x="3581400" y="2924175"/>
          <p14:tracePt t="59792" x="3597275" y="2924175"/>
          <p14:tracePt t="59808" x="3606800" y="2924175"/>
          <p14:tracePt t="59841" x="3616325" y="2924175"/>
          <p14:tracePt t="59875" x="3657600" y="2952750"/>
          <p14:tracePt t="59892" x="3689350" y="2962275"/>
          <p14:tracePt t="59910" x="3746500" y="2987675"/>
          <p14:tracePt t="59925" x="3775075" y="3000375"/>
          <p14:tracePt t="59942" x="3800475" y="3013075"/>
          <p14:tracePt t="59958" x="3816350" y="3013075"/>
          <p14:tracePt t="59975" x="3835400" y="3013075"/>
          <p14:tracePt t="59991" x="3844925" y="3019425"/>
          <p14:tracePt t="60008" x="3851275" y="3022600"/>
          <p14:tracePt t="60374" x="3832225" y="3028950"/>
          <p14:tracePt t="60381" x="3813175" y="3035300"/>
          <p14:tracePt t="60392" x="3775075" y="3041650"/>
          <p14:tracePt t="60409" x="3683000" y="3076575"/>
          <p14:tracePt t="60425" x="3603625" y="3117850"/>
          <p14:tracePt t="60441" x="3514725" y="3149600"/>
          <p14:tracePt t="60475" x="3333750" y="3216275"/>
          <p14:tracePt t="60508" x="3213100" y="3263900"/>
          <p14:tracePt t="60525" x="3168650" y="3282950"/>
          <p14:tracePt t="60541" x="3121025" y="3298825"/>
          <p14:tracePt t="60558" x="3057525" y="3324225"/>
          <p14:tracePt t="60575" x="3025775" y="3333750"/>
          <p14:tracePt t="60592" x="2981325" y="3346450"/>
          <p14:tracePt t="60609" x="2917825" y="3365500"/>
          <p14:tracePt t="60625" x="2895600" y="3378200"/>
          <p14:tracePt t="60641" x="2867025" y="3378200"/>
          <p14:tracePt t="60658" x="2844800" y="3378200"/>
          <p14:tracePt t="60675" x="2828925" y="3378200"/>
          <p14:tracePt t="60691" x="2819400" y="3378200"/>
          <p14:tracePt t="60708" x="2806700" y="3378200"/>
          <p14:tracePt t="60724" x="2800350" y="3378200"/>
          <p14:tracePt t="60758" x="2800350" y="3368675"/>
          <p14:tracePt t="60774" x="2800350" y="3355975"/>
          <p14:tracePt t="60791" x="2800350" y="3346450"/>
          <p14:tracePt t="60808" x="2800350" y="3333750"/>
          <p14:tracePt t="60824" x="2800350" y="3317875"/>
          <p14:tracePt t="60841" x="2806700" y="3308350"/>
          <p14:tracePt t="60858" x="2822575" y="3286125"/>
          <p14:tracePt t="60874" x="2844800" y="3263900"/>
          <p14:tracePt t="60891" x="2867025" y="3241675"/>
          <p14:tracePt t="60908" x="2882900" y="3228975"/>
          <p14:tracePt t="60924" x="2898775" y="3203575"/>
          <p14:tracePt t="60941" x="2908300" y="3194050"/>
          <p14:tracePt t="60958" x="2908300" y="3184525"/>
          <p14:tracePt t="63465" x="2940050" y="3171825"/>
          <p14:tracePt t="63472" x="3013075" y="3146425"/>
          <p14:tracePt t="63479" x="3095625" y="3098800"/>
          <p14:tracePt t="63492" x="3295650" y="3022600"/>
          <p14:tracePt t="63509" x="3559175" y="2927350"/>
          <p14:tracePt t="63526" x="3898900" y="2857500"/>
          <p14:tracePt t="63542" x="4305300" y="2816225"/>
          <p14:tracePt t="63575" x="4645025" y="2816225"/>
          <p14:tracePt t="63609" x="4972050" y="2838450"/>
          <p14:tracePt t="63625" x="5099050" y="2838450"/>
          <p14:tracePt t="63642" x="5270500" y="2844800"/>
          <p14:tracePt t="63658" x="5353050" y="2844800"/>
          <p14:tracePt t="63675" x="5448300" y="2844800"/>
          <p14:tracePt t="63692" x="5553075" y="2844800"/>
          <p14:tracePt t="63707" x="5613400" y="2844800"/>
          <p14:tracePt t="63724" x="5664200" y="2844800"/>
          <p14:tracePt t="63742" x="5711825" y="2844800"/>
          <p14:tracePt t="63758" x="5727700" y="2844800"/>
          <p14:tracePt t="63774" x="5737225" y="2844800"/>
          <p14:tracePt t="63791" x="5753100" y="2844800"/>
          <p14:tracePt t="63807" x="5762625" y="2844800"/>
          <p14:tracePt t="63824" x="5768975" y="2844800"/>
          <p14:tracePt t="63842" x="5772150" y="2844800"/>
          <p14:tracePt t="63858" x="5781675" y="2844800"/>
          <p14:tracePt t="63875" x="5788025" y="2844800"/>
          <p14:tracePt t="63892" x="5797550" y="2838450"/>
          <p14:tracePt t="63928" x="5797550" y="2835275"/>
          <p14:tracePt t="63942" x="5797550" y="2828925"/>
          <p14:tracePt t="65441" x="5797550" y="2813050"/>
          <p14:tracePt t="65447" x="5803900" y="2794000"/>
          <p14:tracePt t="65457" x="5810250" y="2784475"/>
          <p14:tracePt t="65474" x="5816600" y="2752725"/>
          <p14:tracePt t="65491" x="5822950" y="2711450"/>
          <p14:tracePt t="65508" x="5822950" y="2689225"/>
          <p14:tracePt t="65541" x="5822950" y="2654300"/>
          <p14:tracePt t="65575" x="5822950" y="2638425"/>
          <p14:tracePt t="65607" x="5822950" y="2635250"/>
          <p14:tracePt t="65624" x="5822950" y="2628900"/>
          <p14:tracePt t="65641" x="5822950" y="2619375"/>
          <p14:tracePt t="65657" x="5822950" y="2603500"/>
          <p14:tracePt t="65674" x="5822950" y="2593975"/>
          <p14:tracePt t="65691" x="5822950" y="2584450"/>
          <p14:tracePt t="65707" x="5822950" y="2581275"/>
          <p14:tracePt t="65756" x="5822950" y="2574925"/>
          <p14:tracePt t="65770" x="5819775" y="2574925"/>
          <p14:tracePt t="65777" x="5813425" y="2571750"/>
          <p14:tracePt t="65792" x="5803900" y="2559050"/>
          <p14:tracePt t="65808" x="5800725" y="2559050"/>
          <p14:tracePt t="65841" x="5800725" y="2555875"/>
          <p14:tracePt t="65857" x="5791200" y="2555875"/>
          <p14:tracePt t="65874" x="5781675" y="2555875"/>
          <p14:tracePt t="65891" x="5753100" y="2549525"/>
          <p14:tracePt t="65907" x="5730875" y="2536825"/>
          <p14:tracePt t="65924" x="5692775" y="2530475"/>
          <p14:tracePt t="65941" x="5661025" y="2530475"/>
          <p14:tracePt t="65958" x="5651500" y="2530475"/>
          <p14:tracePt t="65975" x="5629275" y="2530475"/>
          <p14:tracePt t="65991" x="5619750" y="2530475"/>
          <p14:tracePt t="66007" x="5610225" y="2530475"/>
          <p14:tracePt t="66024" x="5600700" y="2530475"/>
          <p14:tracePt t="66041" x="5581650" y="2530475"/>
          <p14:tracePt t="66058" x="5572125" y="2530475"/>
          <p14:tracePt t="66075" x="5556250" y="2530475"/>
          <p14:tracePt t="66091" x="5553075" y="2530475"/>
          <p14:tracePt t="66434" x="5553075" y="2527300"/>
          <p14:tracePt t="66683" x="5553075" y="2520950"/>
          <p14:tracePt t="66748" x="5559425" y="2520950"/>
          <p14:tracePt t="66759" x="5562600" y="2520950"/>
          <p14:tracePt t="66775" x="5584825" y="2520950"/>
          <p14:tracePt t="66807" x="5629275" y="2520950"/>
          <p14:tracePt t="66840" x="5734050" y="2524125"/>
          <p14:tracePt t="66857" x="5781675" y="2543175"/>
          <p14:tracePt t="66875" x="5864225" y="2578100"/>
          <p14:tracePt t="66891" x="6010275" y="2635250"/>
          <p14:tracePt t="66908" x="6162675" y="2689225"/>
          <p14:tracePt t="66924" x="6435725" y="2800350"/>
          <p14:tracePt t="66941" x="6613525" y="2857500"/>
          <p14:tracePt t="66958" x="6734175" y="2901950"/>
          <p14:tracePt t="66975" x="6838950" y="2936875"/>
          <p14:tracePt t="66991" x="6883400" y="2949575"/>
          <p14:tracePt t="67007" x="6905625" y="2962275"/>
          <p14:tracePt t="67025" x="6921500" y="2962275"/>
          <p14:tracePt t="67041" x="6943725" y="2968625"/>
          <p14:tracePt t="67057" x="6965950" y="2974975"/>
          <p14:tracePt t="67075" x="7004050" y="2974975"/>
          <p14:tracePt t="67091" x="7019925" y="2974975"/>
          <p14:tracePt t="67108" x="7029450" y="2978150"/>
          <p14:tracePt t="67125" x="7051675" y="2978150"/>
          <p14:tracePt t="67140" x="7061200" y="2978150"/>
          <p14:tracePt t="67157" x="7070725" y="2978150"/>
          <p14:tracePt t="67174" x="7102475" y="2978150"/>
          <p14:tracePt t="67190" x="7146925" y="2978150"/>
          <p14:tracePt t="67207" x="7207250" y="2978150"/>
          <p14:tracePt t="67224" x="7280275" y="2968625"/>
          <p14:tracePt t="67241" x="7315200" y="2962275"/>
          <p14:tracePt t="67258" x="7340600" y="2952750"/>
          <p14:tracePt t="67275" x="7362825" y="2936875"/>
          <p14:tracePt t="67292" x="7385050" y="2924175"/>
          <p14:tracePt t="67308" x="7423150" y="2911475"/>
          <p14:tracePt t="67324" x="7521575" y="2889250"/>
          <p14:tracePt t="67341" x="7607300" y="2873375"/>
          <p14:tracePt t="67357" x="7670800" y="2860675"/>
          <p14:tracePt t="67374" x="7747000" y="2841625"/>
          <p14:tracePt t="67390" x="7778750" y="2822575"/>
          <p14:tracePt t="67407" x="7800975" y="2803525"/>
          <p14:tracePt t="67425" x="7845425" y="2759075"/>
          <p14:tracePt t="67441" x="7870825" y="2736850"/>
          <p14:tracePt t="67458" x="7899400" y="2717800"/>
          <p14:tracePt t="67474" x="7956550" y="2692400"/>
          <p14:tracePt t="67491" x="7994650" y="2686050"/>
          <p14:tracePt t="67507" x="8039100" y="2686050"/>
          <p14:tracePt t="67524" x="8086725" y="2686050"/>
          <p14:tracePt t="67541" x="8102600" y="2679700"/>
          <p14:tracePt t="67557" x="8112125" y="2670175"/>
          <p14:tracePt t="67575" x="8131175" y="2670175"/>
          <p14:tracePt t="67591" x="8140700" y="2670175"/>
          <p14:tracePt t="67608" x="8153400" y="2670175"/>
          <p14:tracePt t="67624" x="8166100" y="2670175"/>
          <p14:tracePt t="67641" x="8181975" y="2670175"/>
          <p14:tracePt t="67657" x="8191500" y="2670175"/>
          <p14:tracePt t="67674" x="8201025" y="2670175"/>
          <p14:tracePt t="67761" x="8207375" y="2670175"/>
          <p14:tracePt t="67771" x="8207375" y="2673350"/>
          <p14:tracePt t="67797" x="8210550" y="2673350"/>
          <p14:tracePt t="67840" x="8210550" y="2676525"/>
          <p14:tracePt t="68324" x="8210550" y="2682875"/>
          <p14:tracePt t="68332" x="8216900" y="2686050"/>
          <p14:tracePt t="68341" x="8220075" y="2698750"/>
          <p14:tracePt t="68358" x="8229600" y="2708275"/>
          <p14:tracePt t="68374" x="8245475" y="2720975"/>
          <p14:tracePt t="68391" x="8261350" y="2733675"/>
          <p14:tracePt t="68409" x="8270875" y="2736850"/>
          <p14:tracePt t="68440" x="8289925" y="2736850"/>
          <p14:tracePt t="68475" x="8340725" y="2759075"/>
          <p14:tracePt t="68491" x="8372475" y="2765425"/>
          <p14:tracePt t="68509" x="8394700" y="2771775"/>
          <p14:tracePt t="68525" x="8435975" y="2778125"/>
          <p14:tracePt t="68541" x="8458200" y="2778125"/>
          <p14:tracePt t="68557" x="8467725" y="2778125"/>
          <p14:tracePt t="68574" x="8486775" y="2778125"/>
          <p14:tracePt t="68590" x="8496300" y="2778125"/>
          <p14:tracePt t="68631" x="8502650" y="2778125"/>
          <p14:tracePt t="68653" x="8505825" y="2778125"/>
          <p14:tracePt t="68664" x="8512175" y="2778125"/>
          <p14:tracePt t="68674" x="8515350" y="2778125"/>
          <p14:tracePt t="68691" x="8521700" y="2778125"/>
          <p14:tracePt t="68707" x="8537575" y="2778125"/>
          <p14:tracePt t="68775" x="8540750" y="2778125"/>
          <p14:tracePt t="69430" x="8547100" y="2771775"/>
          <p14:tracePt t="69437" x="8553450" y="2759075"/>
          <p14:tracePt t="69444" x="8566150" y="2746375"/>
          <p14:tracePt t="69458" x="8578850" y="2717800"/>
          <p14:tracePt t="69474" x="8626475" y="2651125"/>
          <p14:tracePt t="69491" x="8651875" y="2613025"/>
          <p14:tracePt t="69508" x="8683625" y="2562225"/>
          <p14:tracePt t="69540" x="8702675" y="2543175"/>
          <p14:tracePt t="69575" x="8734425" y="2527300"/>
          <p14:tracePt t="69591" x="8753475" y="2527300"/>
          <p14:tracePt t="69608" x="8769350" y="2527300"/>
          <p14:tracePt t="69624" x="8785225" y="2527300"/>
          <p14:tracePt t="69641" x="8794750" y="2527300"/>
          <p14:tracePt t="69923" x="8791575" y="2527300"/>
          <p14:tracePt t="69929" x="8788400" y="2527300"/>
          <p14:tracePt t="69941" x="8782050" y="2527300"/>
          <p14:tracePt t="69957" x="8763000" y="2527300"/>
          <p14:tracePt t="69974" x="8753475" y="2533650"/>
          <p14:tracePt t="69991" x="8743950" y="2540000"/>
          <p14:tracePt t="70008" x="8718550" y="2540000"/>
          <p14:tracePt t="70024" x="8693150" y="2543175"/>
          <p14:tracePt t="70041" x="8648700" y="2562225"/>
          <p14:tracePt t="70057" x="8591550" y="2581275"/>
          <p14:tracePt t="70074" x="8528050" y="2597150"/>
          <p14:tracePt t="70090" x="8442325" y="2613025"/>
          <p14:tracePt t="70107" x="8191500" y="2619375"/>
          <p14:tracePt t="70124" x="7950200" y="2638425"/>
          <p14:tracePt t="70141" x="7585075" y="2663825"/>
          <p14:tracePt t="70158" x="7102475" y="2686050"/>
          <p14:tracePt t="70175" x="6886575" y="2705100"/>
          <p14:tracePt t="70192" x="6689725" y="2720975"/>
          <p14:tracePt t="70207" x="6480175" y="2749550"/>
          <p14:tracePt t="70223" x="6343650" y="2749550"/>
          <p14:tracePt t="70240" x="6238875" y="2749550"/>
          <p14:tracePt t="70257" x="6099175" y="2749550"/>
          <p14:tracePt t="70274" x="6035675" y="2762250"/>
          <p14:tracePt t="70291" x="5991225" y="2768600"/>
          <p14:tracePt t="70308" x="5943600" y="2787650"/>
          <p14:tracePt t="70324" x="5899150" y="2794000"/>
          <p14:tracePt t="70341" x="5854700" y="2800350"/>
          <p14:tracePt t="70357" x="5791200" y="2813050"/>
          <p14:tracePt t="70373" x="5753100" y="2819400"/>
          <p14:tracePt t="70390" x="5708650" y="2832100"/>
          <p14:tracePt t="70407" x="5667375" y="2838450"/>
          <p14:tracePt t="70424" x="5657850" y="2844800"/>
          <p14:tracePt t="70440" x="5648325" y="2844800"/>
          <p14:tracePt t="70457" x="5626100" y="2844800"/>
          <p14:tracePt t="70474" x="5616575" y="2844800"/>
          <p14:tracePt t="70490" x="5600700" y="2844800"/>
          <p14:tracePt t="70507" x="5568950" y="2844800"/>
          <p14:tracePt t="70524" x="5546725" y="2857500"/>
          <p14:tracePt t="70540" x="5527675" y="2860675"/>
          <p14:tracePt t="70557" x="5508625" y="2867025"/>
          <p14:tracePt t="70574" x="5499100" y="2867025"/>
          <p14:tracePt t="70591" x="5489575" y="2873375"/>
          <p14:tracePt t="70607" x="5461000" y="2873375"/>
          <p14:tracePt t="70624" x="5448300" y="2873375"/>
          <p14:tracePt t="70640" x="5432425" y="2873375"/>
          <p14:tracePt t="70657" x="5413375" y="2873375"/>
          <p14:tracePt t="70674" x="5400675" y="2873375"/>
          <p14:tracePt t="70690" x="5391150" y="2873375"/>
          <p14:tracePt t="70707" x="5378450" y="2873375"/>
          <p14:tracePt t="70724" x="5362575" y="2873375"/>
          <p14:tracePt t="70972" x="5362575" y="2870200"/>
          <p14:tracePt t="70980" x="5362575" y="2860675"/>
          <p14:tracePt t="70993" x="5362575" y="2854325"/>
          <p14:tracePt t="71007" x="5362575" y="2844800"/>
          <p14:tracePt t="71040" x="5362575" y="2841625"/>
          <p14:tracePt t="71058" x="5365750" y="2841625"/>
          <p14:tracePt t="71074" x="5378450" y="2841625"/>
          <p14:tracePt t="71091" x="5384800" y="2841625"/>
          <p14:tracePt t="71135" x="5384800" y="2835275"/>
          <p14:tracePt t="71142" x="5384800" y="2832100"/>
          <p14:tracePt t="71164" x="5384800" y="2825750"/>
          <p14:tracePt t="71186" x="5387975" y="2825750"/>
          <p14:tracePt t="71193" x="5394325" y="2825750"/>
          <p14:tracePt t="71207" x="5397500" y="2825750"/>
          <p14:tracePt t="71223" x="5403850" y="2825750"/>
          <p14:tracePt t="71756" x="5413375" y="2825750"/>
          <p14:tracePt t="71764" x="5419725" y="2825750"/>
          <p14:tracePt t="71774" x="5422900" y="2825750"/>
          <p14:tracePt t="71790" x="5432425" y="2825750"/>
          <p14:tracePt t="71807" x="5448300" y="2825750"/>
          <p14:tracePt t="71823" x="5464175" y="2825750"/>
          <p14:tracePt t="71841" x="5467350" y="2825750"/>
          <p14:tracePt t="71908" x="5473700" y="2825750"/>
          <p14:tracePt t="71924" x="5476875" y="2825750"/>
          <p14:tracePt t="71956" x="5483225" y="2825750"/>
          <p14:tracePt t="72036" x="5489575" y="2825750"/>
          <p14:tracePt t="72050" x="5492750" y="2825750"/>
          <p14:tracePt t="72064" x="5499100" y="2825750"/>
          <p14:tracePt t="72077" x="5502275" y="2825750"/>
          <p14:tracePt t="72150" x="5511800" y="2825750"/>
          <p14:tracePt t="72157" x="5518150" y="2825750"/>
          <p14:tracePt t="72175" x="5518150" y="2822575"/>
          <p14:tracePt t="72191" x="5534025" y="2809875"/>
          <p14:tracePt t="72208" x="5543550" y="2809875"/>
          <p14:tracePt t="72224" x="5553075" y="2806700"/>
          <p14:tracePt t="72241" x="5572125" y="2806700"/>
          <p14:tracePt t="72257" x="5578475" y="2806700"/>
          <p14:tracePt t="72273" x="5588000" y="2806700"/>
          <p14:tracePt t="72291" x="5600700" y="2806700"/>
          <p14:tracePt t="72307" x="5622925" y="2794000"/>
          <p14:tracePt t="72324" x="5661025" y="2781300"/>
          <p14:tracePt t="72341" x="5775325" y="2746375"/>
          <p14:tracePt t="72357" x="5848350" y="2730500"/>
          <p14:tracePt t="72373" x="5899150" y="2730500"/>
          <p14:tracePt t="72391" x="5934075" y="2730500"/>
          <p14:tracePt t="72406" x="5949950" y="2730500"/>
          <p14:tracePt t="72424" x="5953125" y="2730500"/>
          <p14:tracePt t="72441" x="5959475" y="2730500"/>
          <p14:tracePt t="72456" x="5965825" y="2730500"/>
          <p14:tracePt t="72473" x="5975350" y="2730500"/>
          <p14:tracePt t="72490" x="5978525" y="2730500"/>
          <p14:tracePt t="72971" x="6010275" y="2733675"/>
          <p14:tracePt t="72981" x="6035675" y="2740025"/>
          <p14:tracePt t="72991" x="6099175" y="2752725"/>
          <p14:tracePt t="73007" x="6216650" y="2771775"/>
          <p14:tracePt t="73024" x="6359525" y="2787650"/>
          <p14:tracePt t="73040" x="6569075" y="2813050"/>
          <p14:tracePt t="73057" x="6708775" y="2832100"/>
          <p14:tracePt t="73091" x="6880225" y="2832100"/>
          <p14:tracePt t="73124" x="6943725" y="2832100"/>
          <p14:tracePt t="73141" x="6985000" y="2832100"/>
          <p14:tracePt t="73157" x="7029450" y="2832100"/>
          <p14:tracePt t="73174" x="7064375" y="2832100"/>
          <p14:tracePt t="73190" x="7121525" y="2832100"/>
          <p14:tracePt t="73207" x="7156450" y="2832100"/>
          <p14:tracePt t="73224" x="7172325" y="2832100"/>
          <p14:tracePt t="73240" x="7188200" y="2832100"/>
          <p14:tracePt t="73257" x="7204075" y="2832100"/>
          <p14:tracePt t="73274" x="7207250" y="2832100"/>
          <p14:tracePt t="73291" x="7213600" y="2832100"/>
          <p14:tracePt t="73308" x="7223125" y="2832100"/>
          <p14:tracePt t="73324" x="7226300" y="2832100"/>
          <p14:tracePt t="73340" x="7232650" y="2832100"/>
          <p14:tracePt t="74227" x="7270750" y="2838450"/>
          <p14:tracePt t="74235" x="7318375" y="2847975"/>
          <p14:tracePt t="74245" x="7353300" y="2847975"/>
          <p14:tracePt t="74258" x="7435850" y="2847975"/>
          <p14:tracePt t="74275" x="7531100" y="2832100"/>
          <p14:tracePt t="74291" x="7639050" y="2787650"/>
          <p14:tracePt t="74323" x="7781925" y="2733675"/>
          <p14:tracePt t="74357" x="7905750" y="2720975"/>
          <p14:tracePt t="74375" x="7940675" y="2720975"/>
          <p14:tracePt t="74390" x="7969250" y="2724150"/>
          <p14:tracePt t="74407" x="7978775" y="2724150"/>
          <p14:tracePt t="74424" x="7988300" y="2724150"/>
          <p14:tracePt t="74440" x="8020050" y="2724150"/>
          <p14:tracePt t="74456" x="8035925" y="2720975"/>
          <p14:tracePt t="74473" x="8064500" y="2720975"/>
          <p14:tracePt t="74490" x="8099425" y="2720975"/>
          <p14:tracePt t="74506" x="8134350" y="2720975"/>
          <p14:tracePt t="74524" x="8178800" y="2720975"/>
          <p14:tracePt t="74541" x="8242300" y="2720975"/>
          <p14:tracePt t="74557" x="8270875" y="2720975"/>
          <p14:tracePt t="74575" x="8312150" y="2720975"/>
          <p14:tracePt t="74590" x="8334375" y="2720975"/>
          <p14:tracePt t="74606" x="8362950" y="2720975"/>
          <p14:tracePt t="74623" x="8385175" y="2724150"/>
          <p14:tracePt t="74640" x="8426450" y="2743200"/>
          <p14:tracePt t="74656" x="8451850" y="2759075"/>
          <p14:tracePt t="74673" x="8489950" y="2771775"/>
          <p14:tracePt t="74690" x="8537575" y="2790825"/>
          <p14:tracePt t="74706" x="8569325" y="2803525"/>
          <p14:tracePt t="74724" x="8610600" y="2822575"/>
          <p14:tracePt t="74740" x="8636000" y="2832100"/>
          <p14:tracePt t="74757" x="8645525" y="2841625"/>
          <p14:tracePt t="74774" x="8664575" y="2854325"/>
          <p14:tracePt t="74790" x="8680450" y="2873375"/>
          <p14:tracePt t="74807" x="8689975" y="2882900"/>
          <p14:tracePt t="74824" x="8696325" y="2892425"/>
          <p14:tracePt t="74856" x="8693150" y="2892425"/>
          <p14:tracePt t="74874" x="8658225" y="2879725"/>
          <p14:tracePt t="74890" x="8591550" y="2832100"/>
          <p14:tracePt t="74907" x="8534400" y="2803525"/>
          <p14:tracePt t="74910" x="8521700" y="2794000"/>
          <p14:tracePt t="74924" x="8489950" y="2781300"/>
          <p14:tracePt t="74940" x="8480425" y="2771775"/>
          <p14:tracePt t="74957" x="8470900" y="2771775"/>
          <p14:tracePt t="74974" x="8458200" y="2771775"/>
          <p14:tracePt t="74990" x="8442325" y="2759075"/>
          <p14:tracePt t="75006" x="8426450" y="2749550"/>
          <p14:tracePt t="75024" x="8382000" y="2724150"/>
          <p14:tracePt t="75040" x="8353425" y="2708275"/>
          <p14:tracePt t="75056" x="8321675" y="2695575"/>
          <p14:tracePt t="75074" x="8305800" y="2689225"/>
          <p14:tracePt t="75090" x="8296275" y="2689225"/>
          <p14:tracePt t="75107" x="8293100" y="2689225"/>
          <p14:tracePt t="75176" x="8299450" y="2689225"/>
          <p14:tracePt t="75186" x="8308975" y="2689225"/>
          <p14:tracePt t="75197" x="8347075" y="2698750"/>
          <p14:tracePt t="75207" x="8366125" y="2705100"/>
          <p14:tracePt t="75225" x="8423275" y="2724150"/>
          <p14:tracePt t="75241" x="8439150" y="2743200"/>
          <p14:tracePt t="75257" x="8448675" y="2752725"/>
          <p14:tracePt t="75311" x="8461375" y="2752725"/>
          <p14:tracePt t="75320" x="8464550" y="2752725"/>
          <p14:tracePt t="75331" x="8486775" y="2752725"/>
          <p14:tracePt t="75340" x="8505825" y="2759075"/>
          <p14:tracePt t="75357" x="8540750" y="2759075"/>
          <p14:tracePt t="75374" x="8569325" y="2759075"/>
          <p14:tracePt t="75391" x="8585200" y="2759075"/>
          <p14:tracePt t="75407" x="8594725" y="2755900"/>
          <p14:tracePt t="75424" x="8594725" y="2736850"/>
          <p14:tracePt t="75440" x="8594725" y="2727325"/>
          <p14:tracePt t="75456" x="8604250" y="2717800"/>
          <p14:tracePt t="75474" x="8616950" y="2701925"/>
          <p14:tracePt t="75490" x="8636000" y="2686050"/>
          <p14:tracePt t="75507" x="8645525" y="2676525"/>
          <p14:tracePt t="75524" x="8658225" y="2663825"/>
          <p14:tracePt t="75540" x="8658225" y="2660650"/>
          <p14:tracePt t="75556" x="8658225" y="2651125"/>
          <p14:tracePt t="75574" x="8651875" y="2628900"/>
          <p14:tracePt t="75590" x="8629650" y="2619375"/>
          <p14:tracePt t="75606" x="8597900" y="2606675"/>
          <p14:tracePt t="75624" x="8556625" y="2587625"/>
          <p14:tracePt t="75640" x="8534400" y="2571750"/>
          <p14:tracePt t="75657" x="8502650" y="2571750"/>
          <p14:tracePt t="75674" x="8423275" y="2559050"/>
          <p14:tracePt t="75690" x="8356600" y="2559050"/>
          <p14:tracePt t="75706" x="8274050" y="2559050"/>
          <p14:tracePt t="75724" x="8162925" y="2549525"/>
          <p14:tracePt t="75740" x="8112125" y="2549525"/>
          <p14:tracePt t="75756" x="8086725" y="2559050"/>
          <p14:tracePt t="75773" x="8061325" y="2568575"/>
          <p14:tracePt t="75790" x="8042275" y="2584450"/>
          <p14:tracePt t="75806" x="8013700" y="2597150"/>
          <p14:tracePt t="75823" x="7975600" y="2613025"/>
          <p14:tracePt t="75840" x="7947025" y="2625725"/>
          <p14:tracePt t="75857" x="7921625" y="2644775"/>
          <p14:tracePt t="75874" x="7893050" y="2660650"/>
          <p14:tracePt t="75890" x="7883525" y="2670175"/>
          <p14:tracePt t="75907" x="7880350" y="2679700"/>
          <p14:tracePt t="75923" x="7880350" y="2701925"/>
          <p14:tracePt t="75940" x="7880350" y="2711450"/>
          <p14:tracePt t="75956" x="7880350" y="2720975"/>
          <p14:tracePt t="75973" x="7893050" y="2740025"/>
          <p14:tracePt t="75990" x="7912100" y="2755900"/>
          <p14:tracePt t="76007" x="7937500" y="2781300"/>
          <p14:tracePt t="76024" x="8020050" y="2822575"/>
          <p14:tracePt t="76040" x="8067675" y="2844800"/>
          <p14:tracePt t="76057" x="8115300" y="2870200"/>
          <p14:tracePt t="76073" x="8150225" y="2886075"/>
          <p14:tracePt t="76090" x="8172450" y="2886075"/>
          <p14:tracePt t="76106" x="8194675" y="2886075"/>
          <p14:tracePt t="76124" x="8248650" y="2886075"/>
          <p14:tracePt t="76140" x="8299450" y="2886075"/>
          <p14:tracePt t="76156" x="8359775" y="2886075"/>
          <p14:tracePt t="76173" x="8439150" y="2886075"/>
          <p14:tracePt t="76190" x="8467725" y="2886075"/>
          <p14:tracePt t="76207" x="8483600" y="2886075"/>
          <p14:tracePt t="76223" x="8499475" y="2886075"/>
          <p14:tracePt t="76240" x="8502650" y="2886075"/>
          <p14:tracePt t="76256" x="8509000" y="2886075"/>
          <p14:tracePt t="76272" x="8518525" y="2886075"/>
          <p14:tracePt t="76289" x="8534400" y="2886075"/>
          <p14:tracePt t="76306" x="8543925" y="2876550"/>
          <p14:tracePt t="76323" x="8556625" y="2870200"/>
          <p14:tracePt t="76339" x="8566150" y="2867025"/>
          <p14:tracePt t="76356" x="8582025" y="2867025"/>
          <p14:tracePt t="76373" x="8588375" y="2854325"/>
          <p14:tracePt t="76389" x="8591550" y="2844800"/>
          <p14:tracePt t="76406" x="8597900" y="2844800"/>
          <p14:tracePt t="76423" x="8607425" y="2835275"/>
          <p14:tracePt t="76440" x="8616950" y="2825750"/>
          <p14:tracePt t="76456" x="8632825" y="2825750"/>
          <p14:tracePt t="76472" x="8636000" y="2825750"/>
          <p14:tracePt t="76506" x="8642350" y="2825750"/>
          <p14:tracePt t="76530" x="8645525" y="2819400"/>
          <p14:tracePt t="76543" x="8651875" y="2819400"/>
          <p14:tracePt t="76572" x="8658225" y="2819400"/>
          <p14:tracePt t="76587" x="8658225" y="2816225"/>
          <p14:tracePt t="77965" x="8588375" y="2800350"/>
          <p14:tracePt t="77972" x="8496300" y="2790825"/>
          <p14:tracePt t="77979" x="8426450" y="2784475"/>
          <p14:tracePt t="77989" x="8347075" y="2784475"/>
          <p14:tracePt t="78023" x="7931150" y="2835275"/>
          <p14:tracePt t="78058" x="7480300" y="3022600"/>
          <p14:tracePt t="78076" x="7324725" y="3067050"/>
          <p14:tracePt t="78091" x="7150100" y="3114675"/>
          <p14:tracePt t="78107" x="6927850" y="3159125"/>
          <p14:tracePt t="78123" x="6819900" y="3175000"/>
          <p14:tracePt t="78139" x="6734175" y="3190875"/>
          <p14:tracePt t="78157" x="6600825" y="3216275"/>
          <p14:tracePt t="78173" x="6537325" y="3228975"/>
          <p14:tracePt t="78190" x="6492875" y="3241675"/>
          <p14:tracePt t="78207" x="6429375" y="3267075"/>
          <p14:tracePt t="78223" x="6391275" y="3279775"/>
          <p14:tracePt t="78239" x="6365875" y="3292475"/>
          <p14:tracePt t="78257" x="6302375" y="3311525"/>
          <p14:tracePt t="78273" x="6257925" y="3324225"/>
          <p14:tracePt t="78290" x="6197600" y="3330575"/>
          <p14:tracePt t="78307" x="6111875" y="3340100"/>
          <p14:tracePt t="78323" x="6051550" y="3346450"/>
          <p14:tracePt t="78340" x="5997575" y="3346450"/>
          <p14:tracePt t="78357" x="5934075" y="3346450"/>
          <p14:tracePt t="78373" x="5905500" y="3346450"/>
          <p14:tracePt t="78389" x="5876925" y="3346450"/>
          <p14:tracePt t="78407" x="5835650" y="3336925"/>
          <p14:tracePt t="78423" x="5803900" y="3317875"/>
          <p14:tracePt t="78439" x="5759450" y="3305175"/>
          <p14:tracePt t="78457" x="5680075" y="3286125"/>
          <p14:tracePt t="78473" x="5626100" y="3273425"/>
          <p14:tracePt t="78489" x="5588000" y="3273425"/>
          <p14:tracePt t="78507" x="5540375" y="3273425"/>
          <p14:tracePt t="78523" x="5511800" y="3273425"/>
          <p14:tracePt t="78539" x="5483225" y="3267075"/>
          <p14:tracePt t="78557" x="5432425" y="3248025"/>
          <p14:tracePt t="78573" x="5394325" y="3235325"/>
          <p14:tracePt t="78590" x="5372100" y="3228975"/>
          <p14:tracePt t="78607" x="5330825" y="3228975"/>
          <p14:tracePt t="78623" x="5314950" y="3228975"/>
          <p14:tracePt t="78639" x="5305425" y="3228975"/>
          <p14:tracePt t="78657" x="5286375" y="3228975"/>
          <p14:tracePt t="78673" x="5276850" y="3225800"/>
          <p14:tracePt t="78690" x="5267325" y="3219450"/>
          <p14:tracePt t="78707" x="5251450" y="3216275"/>
          <p14:tracePt t="78723" x="5235575" y="3209925"/>
          <p14:tracePt t="78740" x="5226050" y="3209925"/>
          <p14:tracePt t="78757" x="5219700" y="3194050"/>
          <p14:tracePt t="78773" x="5219700" y="3187700"/>
          <p14:tracePt t="78789" x="5219700" y="3184525"/>
          <p14:tracePt t="78806" x="5216525" y="3178175"/>
          <p14:tracePt t="78823" x="5210175" y="3178175"/>
          <p14:tracePt t="78839" x="5210175" y="3175000"/>
          <p14:tracePt t="79671" x="5219700" y="3175000"/>
          <p14:tracePt t="79679" x="5222875" y="3175000"/>
          <p14:tracePt t="79690" x="5229225" y="3175000"/>
          <p14:tracePt t="79707" x="5241925" y="3175000"/>
          <p14:tracePt t="79723" x="5270500" y="3175000"/>
          <p14:tracePt t="79740" x="5302250" y="3175000"/>
          <p14:tracePt t="79756" x="5334000" y="3175000"/>
          <p14:tracePt t="79789" x="5356225" y="3175000"/>
          <p14:tracePt t="79822" x="5378450" y="3175000"/>
          <p14:tracePt t="79839" x="5387975" y="3175000"/>
          <p14:tracePt t="79856" x="5410200" y="3175000"/>
          <p14:tracePt t="79872" x="5438775" y="3168650"/>
          <p14:tracePt t="79889" x="5476875" y="3162300"/>
          <p14:tracePt t="79906" x="5511800" y="3162300"/>
          <p14:tracePt t="79923" x="5521325" y="3162300"/>
          <p14:tracePt t="79939" x="5530850" y="3162300"/>
          <p14:tracePt t="79963" x="5534025" y="3162300"/>
          <p14:tracePt t="79973" x="5546725" y="3162300"/>
          <p14:tracePt t="79990" x="5556250" y="3162300"/>
          <p14:tracePt t="80006" x="5581650" y="3162300"/>
          <p14:tracePt t="80022" x="5610225" y="3162300"/>
          <p14:tracePt t="80039" x="5619750" y="3162300"/>
          <p14:tracePt t="80056" x="5635625" y="3162300"/>
          <p14:tracePt t="80090" x="5635625" y="3155950"/>
          <p14:tracePt t="80107" x="5638800" y="3146425"/>
          <p14:tracePt t="80123" x="5651500" y="3140075"/>
          <p14:tracePt t="80139" x="5661025" y="3140075"/>
          <p14:tracePt t="80156" x="5680075" y="3136900"/>
          <p14:tracePt t="80172" x="5702300" y="3136900"/>
          <p14:tracePt t="80189" x="5711825" y="3136900"/>
          <p14:tracePt t="80206" x="5727700" y="3136900"/>
          <p14:tracePt t="80256" x="5730875" y="3136900"/>
          <p14:tracePt t="80265" x="5737225" y="3136900"/>
          <p14:tracePt t="80272" x="5740400" y="3136900"/>
          <p14:tracePt t="80289" x="5756275" y="3136900"/>
          <p14:tracePt t="80306" x="5772150" y="3136900"/>
          <p14:tracePt t="80323" x="5775325" y="3136900"/>
          <p14:tracePt t="80420" x="5781675" y="3136900"/>
          <p14:tracePt t="80427" x="5784850" y="3136900"/>
          <p14:tracePt t="80439" x="5791200" y="3136900"/>
          <p14:tracePt t="80456" x="5810250" y="3136900"/>
          <p14:tracePt t="80473" x="5816600" y="3136900"/>
          <p14:tracePt t="80528" x="5819775" y="3136900"/>
          <p14:tracePt t="80536" x="5826125" y="3136900"/>
          <p14:tracePt t="80547" x="5829300" y="3136900"/>
          <p14:tracePt t="80555" x="5851525" y="3136900"/>
          <p14:tracePt t="80572" x="5880100" y="3140075"/>
          <p14:tracePt t="80589" x="5953125" y="3146425"/>
          <p14:tracePt t="80606" x="6086475" y="3178175"/>
          <p14:tracePt t="80623" x="6162675" y="3194050"/>
          <p14:tracePt t="80641" x="6210300" y="3200400"/>
          <p14:tracePt t="80657" x="6232525" y="3203575"/>
          <p14:tracePt t="80673" x="6267450" y="3203575"/>
          <p14:tracePt t="80691" x="6362700" y="3219450"/>
          <p14:tracePt t="80706" x="6480175" y="3244850"/>
          <p14:tracePt t="80723" x="6588125" y="3260725"/>
          <p14:tracePt t="80740" x="6689725" y="3282950"/>
          <p14:tracePt t="80756" x="6740525" y="3295650"/>
          <p14:tracePt t="80773" x="6756400" y="3295650"/>
          <p14:tracePt t="80790" x="6772275" y="3295650"/>
          <p14:tracePt t="80806" x="6800850" y="3295650"/>
          <p14:tracePt t="80823" x="6829425" y="3295650"/>
          <p14:tracePt t="80840" x="6921500" y="3295650"/>
          <p14:tracePt t="80856" x="6959600" y="3295650"/>
          <p14:tracePt t="80873" x="6997700" y="3295650"/>
          <p14:tracePt t="80890" x="7016750" y="3295650"/>
          <p14:tracePt t="80906" x="7023100" y="3295650"/>
          <p14:tracePt t="80922" x="7023100" y="3289300"/>
          <p14:tracePt t="80940" x="7023100" y="3279775"/>
          <p14:tracePt t="81227" x="7045325" y="3273425"/>
          <p14:tracePt t="81234" x="7083425" y="3267075"/>
          <p14:tracePt t="81242" x="7108825" y="3260725"/>
          <p14:tracePt t="81256" x="7194550" y="3235325"/>
          <p14:tracePt t="81273" x="7334250" y="3219450"/>
          <p14:tracePt t="81290" x="7556500" y="3194050"/>
          <p14:tracePt t="81306" x="7673975" y="3175000"/>
          <p14:tracePt t="81323" x="7759700" y="3152775"/>
          <p14:tracePt t="81340" x="7832725" y="3133725"/>
          <p14:tracePt t="81356" x="7854950" y="3127375"/>
          <p14:tracePt t="81373" x="7877175" y="3127375"/>
          <p14:tracePt t="81390" x="7893050" y="3127375"/>
          <p14:tracePt t="83567" x="7826375" y="3121025"/>
          <p14:tracePt t="83575" x="7721600" y="3111500"/>
          <p14:tracePt t="83589" x="7493000" y="3092450"/>
          <p14:tracePt t="83606" x="7245350" y="3082925"/>
          <p14:tracePt t="83624" x="6851650" y="3082925"/>
          <p14:tracePt t="83639" x="6546850" y="3082925"/>
          <p14:tracePt t="83656" x="6188075" y="3089275"/>
          <p14:tracePt t="83690" x="5543550" y="3130550"/>
          <p14:tracePt t="83723" x="5162550" y="3175000"/>
          <p14:tracePt t="83740" x="5086350" y="3187700"/>
          <p14:tracePt t="83756" x="5026025" y="3194050"/>
          <p14:tracePt t="83774" x="4949825" y="3222625"/>
          <p14:tracePt t="83789" x="4911725" y="3235325"/>
          <p14:tracePt t="83806" x="4889500" y="3244850"/>
          <p14:tracePt t="83824" x="4860925" y="3263900"/>
          <p14:tracePt t="83839" x="4848225" y="3276600"/>
          <p14:tracePt t="83855" x="4838700" y="3286125"/>
          <p14:tracePt t="83872" x="4829175" y="3298825"/>
          <p14:tracePt t="83889" x="4803775" y="3308350"/>
          <p14:tracePt t="83906" x="4781550" y="3308350"/>
          <p14:tracePt t="83924" x="4740275" y="3308350"/>
          <p14:tracePt t="83939" x="4695825" y="3314700"/>
          <p14:tracePt t="83956" x="4619625" y="3346450"/>
          <p14:tracePt t="83973" x="4403725" y="3425825"/>
          <p14:tracePt t="83989" x="4225925" y="3482975"/>
          <p14:tracePt t="84006" x="4016375" y="3540125"/>
          <p14:tracePt t="84023" x="3686175" y="3568700"/>
          <p14:tracePt t="84039" x="3467100" y="3552825"/>
          <p14:tracePt t="84056" x="3305175" y="3514725"/>
          <p14:tracePt t="84073" x="3171825" y="3470275"/>
          <p14:tracePt t="84089" x="3028950" y="3448050"/>
          <p14:tracePt t="84106" x="2943225" y="3438525"/>
          <p14:tracePt t="84123" x="2794000" y="3438525"/>
          <p14:tracePt t="84139" x="2632075" y="3454400"/>
          <p14:tracePt t="84156" x="2501900" y="3479800"/>
          <p14:tracePt t="84173" x="2289175" y="3533775"/>
          <p14:tracePt t="84189" x="2159000" y="3559175"/>
          <p14:tracePt t="84206" x="2060575" y="3584575"/>
          <p14:tracePt t="84223" x="1911350" y="3641725"/>
          <p14:tracePt t="84239" x="1793875" y="3667125"/>
          <p14:tracePt t="84256" x="1673225" y="3692525"/>
          <p14:tracePt t="84273" x="1530350" y="3708400"/>
          <p14:tracePt t="84289" x="1425575" y="3708400"/>
          <p14:tracePt t="84305" x="1343025" y="3708400"/>
          <p14:tracePt t="84323" x="1244600" y="3714750"/>
          <p14:tracePt t="84339" x="1184275" y="3730625"/>
          <p14:tracePt t="84356" x="1111250" y="3736975"/>
          <p14:tracePt t="84373" x="901700" y="3771900"/>
          <p14:tracePt t="84389" x="793750" y="3787775"/>
          <p14:tracePt t="84682" x="838200" y="3775075"/>
          <p14:tracePt t="84693" x="911225" y="3759200"/>
          <p14:tracePt t="84706" x="1054100" y="3721100"/>
          <p14:tracePt t="84724" x="1219200" y="3689350"/>
          <p14:tracePt t="84739" x="1336675" y="3670300"/>
          <p14:tracePt t="84756" x="1454150" y="3670300"/>
          <p14:tracePt t="84773" x="1603375" y="3670300"/>
          <p14:tracePt t="84789" x="1733550" y="3686175"/>
          <p14:tracePt t="84805" x="1851025" y="3711575"/>
          <p14:tracePt t="84823" x="1997075" y="3733800"/>
          <p14:tracePt t="84838" x="2070100" y="3749675"/>
          <p14:tracePt t="84855" x="2155825" y="3765550"/>
          <p14:tracePt t="84873" x="2244725" y="3778250"/>
          <p14:tracePt t="84889" x="2298700" y="3778250"/>
          <p14:tracePt t="84906" x="2327275" y="3778250"/>
          <p14:tracePt t="84922" x="2349500" y="3778250"/>
          <p14:tracePt t="84939" x="2352675" y="3778250"/>
          <p14:tracePt t="84987" x="2346325" y="3778250"/>
          <p14:tracePt t="84994" x="2343150" y="3778250"/>
          <p14:tracePt t="85005" x="2330450" y="3784600"/>
          <p14:tracePt t="85022" x="2241550" y="3797300"/>
          <p14:tracePt t="85039" x="2168525" y="3803650"/>
          <p14:tracePt t="85055" x="2063750" y="3813175"/>
          <p14:tracePt t="85072" x="1870075" y="3813175"/>
          <p14:tracePt t="85089" x="1739900" y="3819525"/>
          <p14:tracePt t="85106" x="1593850" y="3819525"/>
          <p14:tracePt t="85123" x="1374775" y="3829050"/>
          <p14:tracePt t="85141" x="1270000" y="3829050"/>
          <p14:tracePt t="85156" x="1143000" y="3829050"/>
          <p14:tracePt t="85172" x="1025525" y="3829050"/>
          <p14:tracePt t="85189" x="981075" y="3829050"/>
          <p14:tracePt t="85206" x="958850" y="3829050"/>
          <p14:tracePt t="85222" x="917575" y="3829050"/>
          <p14:tracePt t="85239" x="873125" y="3829050"/>
          <p14:tracePt t="85257" x="838200" y="3829050"/>
          <p14:tracePt t="85273" x="796925" y="3825875"/>
          <p14:tracePt t="85289" x="768350" y="3825875"/>
          <p14:tracePt t="85306" x="758825" y="3825875"/>
          <p14:tracePt t="85322" x="742950" y="3825875"/>
          <p14:tracePt t="85339" x="727075" y="3825875"/>
          <p14:tracePt t="85355" x="717550" y="3825875"/>
          <p14:tracePt t="85766" x="736600" y="3829050"/>
          <p14:tracePt t="85773" x="765175" y="3835400"/>
          <p14:tracePt t="85789" x="809625" y="3848100"/>
          <p14:tracePt t="85806" x="838200" y="3848100"/>
          <p14:tracePt t="85822" x="860425" y="3848100"/>
          <p14:tracePt t="85839" x="869950" y="3848100"/>
          <p14:tracePt t="85872" x="889000" y="3848100"/>
          <p14:tracePt t="85951" x="889000" y="3841750"/>
          <p14:tracePt t="85965" x="889000" y="3835400"/>
          <p14:tracePt t="85979" x="889000" y="3832225"/>
          <p14:tracePt t="85989" x="889000" y="3825875"/>
          <p14:tracePt t="86015" x="882650" y="3825875"/>
          <p14:tracePt t="86022" x="876300" y="3825875"/>
          <p14:tracePt t="86039" x="866775" y="3822700"/>
          <p14:tracePt t="86056" x="857250" y="3816350"/>
          <p14:tracePt t="86072" x="844550" y="3816350"/>
          <p14:tracePt t="86089" x="828675" y="3813175"/>
          <p14:tracePt t="86106" x="819150" y="3813175"/>
          <p14:tracePt t="86123" x="803275" y="3813175"/>
          <p14:tracePt t="86138" x="793750" y="3813175"/>
          <p14:tracePt t="86155" x="777875" y="3813175"/>
          <p14:tracePt t="86172" x="768350" y="3813175"/>
          <p14:tracePt t="86230" x="765175" y="3813175"/>
          <p14:tracePt t="86257" x="758825" y="3813175"/>
          <p14:tracePt t="86265" x="755650" y="3813175"/>
          <p14:tracePt t="86272" x="749300" y="3813175"/>
          <p14:tracePt t="86289" x="739775" y="3813175"/>
          <p14:tracePt t="86305" x="730250" y="3813175"/>
          <p14:tracePt t="86322" x="714375" y="3813175"/>
          <p14:tracePt t="86339" x="704850" y="3813175"/>
          <p14:tracePt t="86356" x="688975" y="3813175"/>
          <p14:tracePt t="86372" x="676275" y="3813175"/>
          <p14:tracePt t="86700" x="682625" y="3813175"/>
          <p14:tracePt t="86715" x="685800" y="3813175"/>
          <p14:tracePt t="86722" x="692150" y="3813175"/>
          <p14:tracePt t="86738" x="701675" y="3813175"/>
          <p14:tracePt t="86755" x="711200" y="3813175"/>
          <p14:tracePt t="86772" x="727075" y="3819525"/>
          <p14:tracePt t="86789" x="730250" y="3819525"/>
          <p14:tracePt t="86805" x="746125" y="3819525"/>
          <p14:tracePt t="86822" x="752475" y="3819525"/>
          <p14:tracePt t="86839" x="762000" y="3819525"/>
          <p14:tracePt t="86855" x="765175" y="3819525"/>
          <p14:tracePt t="86872" x="781050" y="3829050"/>
          <p14:tracePt t="86889" x="796925" y="3832225"/>
          <p14:tracePt t="86906" x="806450" y="3832225"/>
          <p14:tracePt t="86922" x="809625" y="3832225"/>
          <p14:tracePt t="87016" x="815975" y="3832225"/>
          <p14:tracePt t="87028" x="819150" y="3832225"/>
          <p14:tracePt t="87649" x="825500" y="3832225"/>
          <p14:tracePt t="87656" x="828675" y="3832225"/>
          <p14:tracePt t="87672" x="838200" y="3838575"/>
          <p14:tracePt t="87689" x="860425" y="3848100"/>
          <p14:tracePt t="87706" x="936625" y="3870325"/>
          <p14:tracePt t="87722" x="1025525" y="3908425"/>
          <p14:tracePt t="87739" x="1114425" y="3940175"/>
          <p14:tracePt t="87772" x="1323975" y="3997325"/>
          <p14:tracePt t="87806" x="1463675" y="4010025"/>
          <p14:tracePt t="87823" x="1508125" y="4016375"/>
          <p14:tracePt t="87839" x="1568450" y="4022725"/>
          <p14:tracePt t="87856" x="1666875" y="4038600"/>
          <p14:tracePt t="87872" x="1704975" y="4038600"/>
          <p14:tracePt t="87889" x="1749425" y="4038600"/>
          <p14:tracePt t="87905" x="1797050" y="4038600"/>
          <p14:tracePt t="87922" x="1812925" y="4038600"/>
          <p14:tracePt t="87938" x="1822450" y="4038600"/>
          <p14:tracePt t="87956" x="1841500" y="4038600"/>
          <p14:tracePt t="87972" x="1851025" y="4038600"/>
          <p14:tracePt t="87988" x="1866900" y="4038600"/>
          <p14:tracePt t="88005" x="1898650" y="4038600"/>
          <p14:tracePt t="88022" x="1914525" y="4038600"/>
          <p14:tracePt t="88039" x="1936750" y="4038600"/>
          <p14:tracePt t="88055" x="1978025" y="4016375"/>
          <p14:tracePt t="88072" x="1993900" y="4006850"/>
          <p14:tracePt t="88088" x="2025650" y="3994150"/>
          <p14:tracePt t="88106" x="2066925" y="3987800"/>
          <p14:tracePt t="88123" x="2089150" y="3987800"/>
          <p14:tracePt t="88139" x="2105025" y="3987800"/>
          <p14:tracePt t="88156" x="2130425" y="3987800"/>
          <p14:tracePt t="88172" x="2139950" y="3984625"/>
          <p14:tracePt t="88189" x="2149475" y="3971925"/>
          <p14:tracePt t="88205" x="2168525" y="3962400"/>
          <p14:tracePt t="88222" x="2178050" y="3962400"/>
          <p14:tracePt t="88238" x="2190750" y="3962400"/>
          <p14:tracePt t="88292" x="2193925" y="3962400"/>
          <p14:tracePt t="88305" x="2200275" y="3962400"/>
          <p14:tracePt t="88313" x="2203450" y="3962400"/>
          <p14:tracePt t="88321" x="2209800" y="3962400"/>
          <p14:tracePt t="88338" x="2222500" y="3962400"/>
          <p14:tracePt t="88355" x="2238375" y="3962400"/>
          <p14:tracePt t="88372" x="2247900" y="3962400"/>
          <p14:tracePt t="88389" x="2254250" y="3962400"/>
          <p14:tracePt t="88407" x="2270125" y="3962400"/>
          <p14:tracePt t="88423" x="2273300" y="3962400"/>
          <p14:tracePt t="88439" x="2273300" y="3965575"/>
          <p14:tracePt t="88455" x="2273300" y="3968750"/>
          <p14:tracePt t="88528" x="2260600" y="3968750"/>
          <p14:tracePt t="88535" x="2257425" y="3968750"/>
          <p14:tracePt t="88542" x="2251075" y="3968750"/>
          <p14:tracePt t="88556" x="2241550" y="3968750"/>
          <p14:tracePt t="88572" x="2232025" y="3968750"/>
          <p14:tracePt t="88589" x="2222500" y="3968750"/>
          <p14:tracePt t="88605" x="2203450" y="3968750"/>
          <p14:tracePt t="88622" x="2193925" y="3968750"/>
          <p14:tracePt t="88638" x="2178050" y="3968750"/>
          <p14:tracePt t="88656" x="2149475" y="3952875"/>
          <p14:tracePt t="88672" x="2139950" y="3943350"/>
          <p14:tracePt t="88689" x="2127250" y="3933825"/>
          <p14:tracePt t="88706" x="2108200" y="3921125"/>
          <p14:tracePt t="88722" x="2098675" y="3921125"/>
          <p14:tracePt t="88738" x="2092325" y="3921125"/>
          <p14:tracePt t="88755" x="2082800" y="3921125"/>
          <p14:tracePt t="88772" x="2073275" y="3917950"/>
          <p14:tracePt t="88789" x="2070100" y="3911600"/>
          <p14:tracePt t="88806" x="2057400" y="3911600"/>
          <p14:tracePt t="89048" x="2057400" y="3914775"/>
          <p14:tracePt t="89062" x="2066925" y="3914775"/>
          <p14:tracePt t="89069" x="2070100" y="3914775"/>
          <p14:tracePt t="89076" x="2070100" y="3917950"/>
          <p14:tracePt t="89088" x="2076450" y="3924300"/>
          <p14:tracePt t="89105" x="2085975" y="3933825"/>
          <p14:tracePt t="89138" x="2085975" y="3943350"/>
          <p14:tracePt t="89241" x="2085975" y="3946525"/>
          <p14:tracePt t="89249" x="2089150" y="3946525"/>
          <p14:tracePt t="89328" x="2089150" y="3952875"/>
          <p14:tracePt t="89348" x="2089150" y="3959225"/>
          <p14:tracePt t="89356" x="2095500" y="3962400"/>
          <p14:tracePt t="89373" x="2095500" y="3971925"/>
          <p14:tracePt t="89390" x="2098675" y="3978275"/>
          <p14:tracePt t="89491" x="2105025" y="3978275"/>
          <p14:tracePt t="89890" x="2105025" y="3981450"/>
          <p14:tracePt t="89904" x="2105025" y="3987800"/>
          <p14:tracePt t="89911" x="2105025" y="3990975"/>
          <p14:tracePt t="89925" x="2105025" y="3997325"/>
          <p14:tracePt t="89939" x="2108200" y="3997325"/>
          <p14:tracePt t="89956" x="2114550" y="3997325"/>
          <p14:tracePt t="89990" x="2120900" y="3997325"/>
          <p14:tracePt t="90012" x="2124075" y="3997325"/>
          <p14:tracePt t="90040" x="2143125" y="4006850"/>
          <p14:tracePt t="90056" x="2149475" y="4022725"/>
          <p14:tracePt t="90072" x="2159000" y="4025900"/>
          <p14:tracePt t="90090" x="2168525" y="4032250"/>
          <p14:tracePt t="90105" x="2184400" y="4032250"/>
          <p14:tracePt t="90122" x="2193925" y="4032250"/>
          <p14:tracePt t="90139" x="2203450" y="4032250"/>
          <p14:tracePt t="90155" x="2222500" y="4032250"/>
          <p14:tracePt t="90172" x="2254250" y="4032250"/>
          <p14:tracePt t="90190" x="2308225" y="4038600"/>
          <p14:tracePt t="90206" x="2330450" y="4044950"/>
          <p14:tracePt t="90222" x="2362200" y="4051300"/>
          <p14:tracePt t="90240" x="2393950" y="4051300"/>
          <p14:tracePt t="90255" x="2416175" y="4051300"/>
          <p14:tracePt t="90271" x="2425700" y="4051300"/>
          <p14:tracePt t="90289" x="2447925" y="4051300"/>
          <p14:tracePt t="90305" x="2463800" y="4051300"/>
          <p14:tracePt t="90322" x="2473325" y="4051300"/>
          <p14:tracePt t="90339" x="2486025" y="4051300"/>
          <p14:tracePt t="90355" x="2492375" y="4051300"/>
          <p14:tracePt t="90372" x="2495550" y="4051300"/>
          <p14:tracePt t="90389" x="2501900" y="4051300"/>
          <p14:tracePt t="90405" x="2511425" y="4051300"/>
          <p14:tracePt t="90422" x="2520950" y="4051300"/>
          <p14:tracePt t="90439" x="2530475" y="4051300"/>
          <p14:tracePt t="90455" x="2540000" y="4051300"/>
          <p14:tracePt t="90472" x="2549525" y="4051300"/>
          <p14:tracePt t="90489" x="2571750" y="4041775"/>
          <p14:tracePt t="90506" x="2581275" y="4038600"/>
          <p14:tracePt t="90522" x="2590800" y="4029075"/>
          <p14:tracePt t="90539" x="2632075" y="4016375"/>
          <p14:tracePt t="90555" x="2654300" y="4010025"/>
          <p14:tracePt t="90572" x="2682875" y="4003675"/>
          <p14:tracePt t="90589" x="2711450" y="3997325"/>
          <p14:tracePt t="90605" x="2727325" y="3997325"/>
          <p14:tracePt t="90622" x="2736850" y="3997325"/>
          <p14:tracePt t="90638" x="2740025" y="3997325"/>
          <p14:tracePt t="93031" x="2746375" y="3997325"/>
          <p14:tracePt t="93054" x="2752725" y="3997325"/>
          <p14:tracePt t="93081" x="2755900" y="3997325"/>
          <p14:tracePt t="93109" x="2762250" y="3997325"/>
          <p14:tracePt t="93117" x="2765425" y="3997325"/>
          <p14:tracePt t="93139" x="2781300" y="3997325"/>
          <p14:tracePt t="93172" x="2828925" y="3990975"/>
          <p14:tracePt t="93188" x="2873375" y="3984625"/>
          <p14:tracePt t="93204" x="2933700" y="3978275"/>
          <p14:tracePt t="93222" x="3079750" y="3956050"/>
          <p14:tracePt t="93238" x="3165475" y="3940175"/>
          <p14:tracePt t="93256" x="3225800" y="3924300"/>
          <p14:tracePt t="93272" x="3311525" y="3924300"/>
          <p14:tracePt t="93288" x="3381375" y="3917950"/>
          <p14:tracePt t="93305" x="3457575" y="3902075"/>
          <p14:tracePt t="93322" x="3587750" y="3886200"/>
          <p14:tracePt t="93338" x="3679825" y="3886200"/>
          <p14:tracePt t="93355" x="3841750" y="3876675"/>
          <p14:tracePt t="93372" x="4003675" y="3876675"/>
          <p14:tracePt t="93388" x="4054475" y="3876675"/>
          <p14:tracePt t="93405" x="4098925" y="3876675"/>
          <p14:tracePt t="93422" x="4146550" y="3879850"/>
          <p14:tracePt t="93438" x="4162425" y="3879850"/>
          <p14:tracePt t="93455" x="4171950" y="3879850"/>
          <p14:tracePt t="93472" x="4194175" y="3879850"/>
          <p14:tracePt t="93488" x="4203700" y="3879850"/>
          <p14:tracePt t="93537" x="4200525" y="3879850"/>
          <p14:tracePt t="93544" x="4197350" y="3879850"/>
          <p14:tracePt t="93554" x="4184650" y="3879850"/>
          <p14:tracePt t="93572" x="4032250" y="3860800"/>
          <p14:tracePt t="93588" x="3879850" y="3835400"/>
          <p14:tracePt t="93605" x="3784600" y="3819525"/>
          <p14:tracePt t="93622" x="3663950" y="3810000"/>
          <p14:tracePt t="93638" x="3619500" y="3810000"/>
          <p14:tracePt t="93655" x="3584575" y="3810000"/>
          <p14:tracePt t="93672" x="3543300" y="3810000"/>
          <p14:tracePt t="93688" x="3514725" y="3810000"/>
          <p14:tracePt t="93705" x="3486150" y="3810000"/>
          <p14:tracePt t="93723" x="3451225" y="3810000"/>
          <p14:tracePt t="93738" x="3438525" y="3810000"/>
          <p14:tracePt t="93755" x="3429000" y="3810000"/>
          <p14:tracePt t="93773" x="3413125" y="3810000"/>
          <p14:tracePt t="93788" x="3403600" y="3810000"/>
          <p14:tracePt t="93805" x="3397250" y="3810000"/>
          <p14:tracePt t="93821" x="3397250" y="3813175"/>
          <p14:tracePt t="93855" x="3400425" y="3816350"/>
          <p14:tracePt t="93872" x="3425825" y="3822700"/>
          <p14:tracePt t="93888" x="3470275" y="3829050"/>
          <p14:tracePt t="93906" x="3502025" y="3841750"/>
          <p14:tracePt t="93922" x="3530600" y="3841750"/>
          <p14:tracePt t="93938" x="3540125" y="3841750"/>
          <p14:tracePt t="94137" x="3562350" y="3841750"/>
          <p14:tracePt t="94145" x="3587750" y="3841750"/>
          <p14:tracePt t="94155" x="3613150" y="3848100"/>
          <p14:tracePt t="94172" x="3714750" y="3870325"/>
          <p14:tracePt t="94188" x="3768725" y="3883025"/>
          <p14:tracePt t="94205" x="3806825" y="3895725"/>
          <p14:tracePt t="94222" x="3886200" y="3921125"/>
          <p14:tracePt t="94239" x="3949700" y="3937000"/>
          <p14:tracePt t="94255" x="4010025" y="3943350"/>
          <p14:tracePt t="94272" x="4083050" y="3943350"/>
          <p14:tracePt t="94288" x="4111625" y="3943350"/>
          <p14:tracePt t="94305" x="4127500" y="3943350"/>
          <p14:tracePt t="94322" x="4143375" y="3943350"/>
          <p14:tracePt t="94338" x="4146550" y="3943350"/>
          <p14:tracePt t="94609" x="4146550" y="3946525"/>
          <p14:tracePt t="94617" x="4137025" y="3952875"/>
          <p14:tracePt t="94625" x="4130675" y="3952875"/>
          <p14:tracePt t="94638" x="4121150" y="3962400"/>
          <p14:tracePt t="94655" x="4111625" y="3962400"/>
          <p14:tracePt t="94671" x="4095750" y="3981450"/>
          <p14:tracePt t="94688" x="4079875" y="3987800"/>
          <p14:tracePt t="94705" x="4076700" y="3994150"/>
          <p14:tracePt t="94721" x="4076700" y="3997325"/>
          <p14:tracePt t="97477" x="4089400" y="3997325"/>
          <p14:tracePt t="97485" x="4108450" y="3997325"/>
          <p14:tracePt t="97492" x="4133850" y="3997325"/>
          <p14:tracePt t="97505" x="4168775" y="3997325"/>
          <p14:tracePt t="97522" x="4200525" y="3997325"/>
          <p14:tracePt t="97538" x="4216400" y="3997325"/>
          <p14:tracePt t="97554" x="4229100" y="3997325"/>
          <p14:tracePt t="97587" x="4251325" y="3997325"/>
          <p14:tracePt t="97621" x="4260850" y="3997325"/>
          <p14:tracePt t="97638" x="4270375" y="3997325"/>
          <p14:tracePt t="97655" x="4283075" y="3997325"/>
          <p14:tracePt t="97671" x="4305300" y="3997325"/>
          <p14:tracePt t="97688" x="4333875" y="3997325"/>
          <p14:tracePt t="97704" x="4403725" y="3997325"/>
          <p14:tracePt t="97721" x="4457700" y="3997325"/>
          <p14:tracePt t="97737" x="4508500" y="3997325"/>
          <p14:tracePt t="97755" x="4578350" y="3997325"/>
          <p14:tracePt t="97771" x="4632325" y="3997325"/>
          <p14:tracePt t="97788" x="4683125" y="4003675"/>
          <p14:tracePt t="97805" x="4752975" y="4010025"/>
          <p14:tracePt t="97821" x="4784725" y="4016375"/>
          <p14:tracePt t="97837" x="4813300" y="4016375"/>
          <p14:tracePt t="97854" x="4832350" y="4016375"/>
          <p14:tracePt t="97871" x="4841875" y="4016375"/>
          <p14:tracePt t="97888" x="4857750" y="4016375"/>
          <p14:tracePt t="97904" x="4873625" y="4016375"/>
          <p14:tracePt t="97921" x="4883150" y="4016375"/>
          <p14:tracePt t="97938" x="4911725" y="4016375"/>
          <p14:tracePt t="97954" x="4949825" y="4016375"/>
          <p14:tracePt t="97971" x="4994275" y="4016375"/>
          <p14:tracePt t="97987" x="5038725" y="4016375"/>
          <p14:tracePt t="98004" x="5108575" y="4016375"/>
          <p14:tracePt t="98021" x="5137150" y="4016375"/>
          <p14:tracePt t="98037" x="5165725" y="4016375"/>
          <p14:tracePt t="98054" x="5187950" y="4016375"/>
          <p14:tracePt t="98071" x="5197475" y="4016375"/>
          <p14:tracePt t="98087" x="5213350" y="4016375"/>
          <p14:tracePt t="98104" x="5226050" y="4016375"/>
          <p14:tracePt t="98121" x="5232400" y="4016375"/>
          <p14:tracePt t="98197" x="5238750" y="4016375"/>
          <p14:tracePt t="98212" x="5241925" y="4016375"/>
          <p14:tracePt t="98221" x="5248275" y="4016375"/>
          <p14:tracePt t="98237" x="5260975" y="4016375"/>
          <p14:tracePt t="98254" x="5276850" y="4016375"/>
          <p14:tracePt t="98271" x="5299075" y="4016375"/>
          <p14:tracePt t="98288" x="5327650" y="4016375"/>
          <p14:tracePt t="98304" x="5368925" y="4016375"/>
          <p14:tracePt t="98321" x="5391150" y="4016375"/>
          <p14:tracePt t="98338" x="5410200" y="4016375"/>
          <p14:tracePt t="98355" x="5451475" y="4016375"/>
          <p14:tracePt t="98371" x="5480050" y="4016375"/>
          <p14:tracePt t="98387" x="5495925" y="4016375"/>
          <p14:tracePt t="98404" x="5518150" y="4016375"/>
          <p14:tracePt t="98421" x="5530850" y="4016375"/>
          <p14:tracePt t="98437" x="5543550" y="4016375"/>
          <p14:tracePt t="98454" x="5546725" y="4016375"/>
          <p14:tracePt t="100425" x="5540375" y="4016375"/>
          <p14:tracePt t="100432" x="5534025" y="4016375"/>
          <p14:tracePt t="100442" x="5530850" y="4010025"/>
          <p14:tracePt t="100454" x="5514975" y="4006850"/>
          <p14:tracePt t="100471" x="5499100" y="4006850"/>
          <p14:tracePt t="100488" x="5486400" y="4000500"/>
          <p14:tracePt t="100504" x="5473700" y="4000500"/>
          <p14:tracePt t="100537" x="5445125" y="4000500"/>
          <p14:tracePt t="100571" x="5426075" y="4000500"/>
          <p14:tracePt t="100588" x="5410200" y="4000500"/>
          <p14:tracePt t="100604" x="5394325" y="4000500"/>
          <p14:tracePt t="100621" x="5384800" y="4000500"/>
          <p14:tracePt t="100637" x="5372100" y="4000500"/>
          <p14:tracePt t="100654" x="5362575" y="4000500"/>
          <p14:tracePt t="100671" x="5349875" y="4000500"/>
          <p14:tracePt t="100780" x="5346700" y="4000500"/>
          <p14:tracePt t="101545" x="5353050" y="4000500"/>
          <p14:tracePt t="101552" x="5353050" y="3994150"/>
          <p14:tracePt t="101559" x="5362575" y="3994150"/>
          <p14:tracePt t="101571" x="5368925" y="3994150"/>
          <p14:tracePt t="101588" x="5378450" y="3984625"/>
          <p14:tracePt t="101604" x="5387975" y="3984625"/>
          <p14:tracePt t="101621" x="5397500" y="3984625"/>
          <p14:tracePt t="101654" x="5445125" y="3981450"/>
          <p14:tracePt t="101688" x="5508625" y="3968750"/>
          <p14:tracePt t="101705" x="5530850" y="3962400"/>
          <p14:tracePt t="101722" x="5572125" y="3956050"/>
          <p14:tracePt t="101738" x="5594350" y="3956050"/>
          <p14:tracePt t="101754" x="5616575" y="3956050"/>
          <p14:tracePt t="101771" x="5645150" y="3956050"/>
          <p14:tracePt t="101787" x="5686425" y="3956050"/>
          <p14:tracePt t="101804" x="5695950" y="3956050"/>
          <p14:tracePt t="101821" x="5705475" y="3956050"/>
          <p14:tracePt t="101838" x="5721350" y="3956050"/>
          <p14:tracePt t="101854" x="5734050" y="3956050"/>
          <p14:tracePt t="101872" x="5749925" y="3952875"/>
          <p14:tracePt t="101888" x="5759450" y="3952875"/>
          <p14:tracePt t="101904" x="5768975" y="3952875"/>
          <p14:tracePt t="101921" x="5791200" y="3952875"/>
          <p14:tracePt t="101937" x="5803900" y="3952875"/>
          <p14:tracePt t="101954" x="5813425" y="3952875"/>
          <p14:tracePt t="101970" x="5842000" y="3952875"/>
          <p14:tracePt t="101987" x="5883275" y="3952875"/>
          <p14:tracePt t="102004" x="5937250" y="3946525"/>
          <p14:tracePt t="102020" x="5994400" y="3946525"/>
          <p14:tracePt t="102037" x="6080125" y="3946525"/>
          <p14:tracePt t="102054" x="6134100" y="3946525"/>
          <p14:tracePt t="102072" x="6203950" y="3946525"/>
          <p14:tracePt t="102087" x="6242050" y="3946525"/>
          <p14:tracePt t="102105" x="6270625" y="3946525"/>
          <p14:tracePt t="102122" x="6324600" y="3946525"/>
          <p14:tracePt t="102138" x="6378575" y="3956050"/>
          <p14:tracePt t="102154" x="6432550" y="3962400"/>
          <p14:tracePt t="102171" x="6486525" y="3981450"/>
          <p14:tracePt t="102187" x="6502400" y="3981450"/>
          <p14:tracePt t="102204" x="6511925" y="3981450"/>
          <p14:tracePt t="102207" x="6518275" y="3981450"/>
          <p14:tracePt t="102221" x="6524625" y="3981450"/>
          <p14:tracePt t="102237" x="6543675" y="3981450"/>
          <p14:tracePt t="102254" x="6546850" y="3981450"/>
          <p14:tracePt t="102271" x="6553200" y="3981450"/>
          <p14:tracePt t="102287" x="6556375" y="3981450"/>
          <p14:tracePt t="102943" x="6588125" y="3987800"/>
          <p14:tracePt t="102950" x="6626225" y="3994150"/>
          <p14:tracePt t="102958" x="6651625" y="4003675"/>
          <p14:tracePt t="102971" x="6702425" y="4003675"/>
          <p14:tracePt t="102987" x="6740525" y="4003675"/>
          <p14:tracePt t="103004" x="6784975" y="3990975"/>
          <p14:tracePt t="103021" x="6832600" y="3984625"/>
          <p14:tracePt t="103054" x="6886575" y="3981450"/>
          <p14:tracePt t="103087" x="6915150" y="3981450"/>
          <p14:tracePt t="103104" x="6931025" y="3981450"/>
          <p14:tracePt t="103121" x="6946900" y="3981450"/>
          <p14:tracePt t="103137" x="6956425" y="3981450"/>
          <p14:tracePt t="103154" x="6965950" y="3981450"/>
          <p14:tracePt t="103171" x="6985000" y="3990975"/>
          <p14:tracePt t="104670" x="7016750" y="3981450"/>
          <p14:tracePt t="104678" x="7067550" y="3965575"/>
          <p14:tracePt t="104687" x="7115175" y="3949700"/>
          <p14:tracePt t="104704" x="7239000" y="3905250"/>
          <p14:tracePt t="104720" x="7391400" y="3883025"/>
          <p14:tracePt t="104737" x="7467600" y="3867150"/>
          <p14:tracePt t="104754" x="7562850" y="3860800"/>
          <p14:tracePt t="104787" x="7829550" y="3860800"/>
          <p14:tracePt t="104820" x="8004175" y="3860800"/>
          <p14:tracePt t="104837" x="8086725" y="3860800"/>
          <p14:tracePt t="104855" x="8185150" y="3854450"/>
          <p14:tracePt t="104870" x="8245475" y="3854450"/>
          <p14:tracePt t="104887" x="8308975" y="3832225"/>
          <p14:tracePt t="104905" x="8410575" y="3810000"/>
          <p14:tracePt t="104920" x="8455025" y="3797300"/>
          <p14:tracePt t="104937" x="8493125" y="3790950"/>
          <p14:tracePt t="104955" x="8518525" y="3784600"/>
          <p14:tracePt t="104971" x="8550275" y="3784600"/>
          <p14:tracePt t="104987" x="8572500" y="3775075"/>
          <p14:tracePt t="105004" x="8607425" y="3762375"/>
          <p14:tracePt t="105020" x="8616950" y="3756025"/>
          <p14:tracePt t="105037" x="8626475" y="3752850"/>
          <p14:tracePt t="105054" x="8629650" y="3746500"/>
          <p14:tracePt t="105070" x="8629650" y="3733800"/>
          <p14:tracePt t="105087" x="8616950" y="3708400"/>
          <p14:tracePt t="105104" x="8566150" y="3686175"/>
          <p14:tracePt t="105120" x="8521700" y="3673475"/>
          <p14:tracePt t="105137" x="8483600" y="3654425"/>
          <p14:tracePt t="105154" x="8420100" y="3635375"/>
          <p14:tracePt t="105170" x="8382000" y="3622675"/>
          <p14:tracePt t="105187" x="8337550" y="3609975"/>
          <p14:tracePt t="105204" x="8255000" y="3581400"/>
          <p14:tracePt t="105220" x="8191500" y="3568700"/>
          <p14:tracePt t="105237" x="8143875" y="3562350"/>
          <p14:tracePt t="105255" x="8083550" y="3562350"/>
          <p14:tracePt t="105271" x="8051800" y="3556000"/>
          <p14:tracePt t="105287" x="8010525" y="3556000"/>
          <p14:tracePt t="105305" x="7937500" y="3556000"/>
          <p14:tracePt t="105320" x="7877175" y="3556000"/>
          <p14:tracePt t="105337" x="7826375" y="3556000"/>
          <p14:tracePt t="105354" x="7734300" y="3556000"/>
          <p14:tracePt t="105370" x="7683500" y="3556000"/>
          <p14:tracePt t="105387" x="7645400" y="3556000"/>
          <p14:tracePt t="105404" x="7597775" y="3556000"/>
          <p14:tracePt t="105420" x="7559675" y="3556000"/>
          <p14:tracePt t="105437" x="7540625" y="3556000"/>
          <p14:tracePt t="105454" x="7489825" y="3559175"/>
          <p14:tracePt t="105470" x="7467600" y="3562350"/>
          <p14:tracePt t="105487" x="7439025" y="3575050"/>
          <p14:tracePt t="105504" x="7410450" y="3587750"/>
          <p14:tracePt t="105520" x="7400925" y="3603625"/>
          <p14:tracePt t="105537" x="7378700" y="3606800"/>
          <p14:tracePt t="105554" x="7343775" y="3625850"/>
          <p14:tracePt t="105570" x="7312025" y="3638550"/>
          <p14:tracePt t="105587" x="7289800" y="3654425"/>
          <p14:tracePt t="105605" x="7261225" y="3673475"/>
          <p14:tracePt t="105621" x="7248525" y="3683000"/>
          <p14:tracePt t="105637" x="7239000" y="3692525"/>
          <p14:tracePt t="105655" x="7229475" y="3711575"/>
          <p14:tracePt t="105670" x="7229475" y="3721100"/>
          <p14:tracePt t="105686" x="7229475" y="3730625"/>
          <p14:tracePt t="105704" x="7229475" y="3759200"/>
          <p14:tracePt t="105720" x="7229475" y="3778250"/>
          <p14:tracePt t="105737" x="7229475" y="3800475"/>
          <p14:tracePt t="105754" x="7229475" y="3841750"/>
          <p14:tracePt t="105770" x="7229475" y="3870325"/>
          <p14:tracePt t="105787" x="7229475" y="3886200"/>
          <p14:tracePt t="105804" x="7229475" y="3911600"/>
          <p14:tracePt t="105820" x="7229475" y="3924300"/>
          <p14:tracePt t="105836" x="7232650" y="3933825"/>
          <p14:tracePt t="105854" x="7242175" y="3946525"/>
          <p14:tracePt t="105870" x="7251700" y="3962400"/>
          <p14:tracePt t="105887" x="7261225" y="3968750"/>
          <p14:tracePt t="105904" x="7280275" y="3978275"/>
          <p14:tracePt t="105920" x="7296150" y="3981450"/>
          <p14:tracePt t="105937" x="7312025" y="3987800"/>
          <p14:tracePt t="105955" x="7343775" y="3990975"/>
          <p14:tracePt t="105970" x="7372350" y="3990975"/>
          <p14:tracePt t="105988" x="7410450" y="3990975"/>
          <p14:tracePt t="106005" x="7473950" y="3990975"/>
          <p14:tracePt t="106020" x="7515225" y="3990975"/>
          <p14:tracePt t="106037" x="7553325" y="3990975"/>
          <p14:tracePt t="106054" x="7594600" y="3990975"/>
          <p14:tracePt t="106070" x="7616825" y="3990975"/>
          <p14:tracePt t="106087" x="7645400" y="3990975"/>
          <p14:tracePt t="106104" x="7664450" y="3981450"/>
          <p14:tracePt t="106120" x="7680325" y="3975100"/>
          <p14:tracePt t="106137" x="7696200" y="3965575"/>
          <p14:tracePt t="106154" x="7737475" y="3965575"/>
          <p14:tracePt t="106170" x="7759700" y="3965575"/>
          <p14:tracePt t="106186" x="7772400" y="3971925"/>
          <p14:tracePt t="106203" x="7804150" y="3971925"/>
          <p14:tracePt t="106534" x="7839075" y="3978275"/>
          <p14:tracePt t="106544" x="7896225" y="3987800"/>
          <p14:tracePt t="106554" x="8013700" y="3987800"/>
          <p14:tracePt t="106570" x="8150225" y="3987800"/>
          <p14:tracePt t="106587" x="8264525" y="3987800"/>
          <p14:tracePt t="106604" x="8505825" y="3981450"/>
          <p14:tracePt t="106637" x="8728075" y="3975100"/>
          <p14:tracePt t="106671" x="8826500" y="3962400"/>
          <p14:tracePt t="106687" x="8848725" y="3962400"/>
          <p14:tracePt t="106704" x="8864600" y="3956050"/>
          <p14:tracePt t="106720" x="8867775" y="3956050"/>
          <p14:tracePt t="106753" x="8867775" y="3946525"/>
          <p14:tracePt t="106770" x="8867775" y="3937000"/>
          <p14:tracePt t="106787" x="8867775" y="3927475"/>
          <p14:tracePt t="106789" x="8861425" y="3911600"/>
          <p14:tracePt t="106803" x="8848725" y="3886200"/>
          <p14:tracePt t="106820" x="8832850" y="3854450"/>
          <p14:tracePt t="106837" x="8820150" y="3841750"/>
          <p14:tracePt t="106854" x="8807450" y="3819525"/>
          <p14:tracePt t="106870" x="8794750" y="3797300"/>
          <p14:tracePt t="106887" x="8778875" y="3781425"/>
          <p14:tracePt t="106903" x="8747125" y="3736975"/>
          <p14:tracePt t="106920" x="8715375" y="3711575"/>
          <p14:tracePt t="106936" x="8677275" y="3679825"/>
          <p14:tracePt t="106953" x="8604250" y="3638550"/>
          <p14:tracePt t="106970" x="8553450" y="3606800"/>
          <p14:tracePt t="106987" x="8489950" y="3584575"/>
          <p14:tracePt t="107003" x="8397875" y="3556000"/>
          <p14:tracePt t="107020" x="8308975" y="3530600"/>
          <p14:tracePt t="107036" x="8213725" y="3514725"/>
          <p14:tracePt t="107053" x="8096250" y="3508375"/>
          <p14:tracePt t="107070" x="8032750" y="3508375"/>
          <p14:tracePt t="107087" x="7972425" y="3508375"/>
          <p14:tracePt t="107103" x="7912100" y="3508375"/>
          <p14:tracePt t="107120" x="7858125" y="3508375"/>
          <p14:tracePt t="107137" x="7813675" y="3517900"/>
          <p14:tracePt t="107153" x="7721600" y="3546475"/>
          <p14:tracePt t="107170" x="7632700" y="3578225"/>
          <p14:tracePt t="107187" x="7566025" y="3606800"/>
          <p14:tracePt t="107204" x="7483475" y="3635375"/>
          <p14:tracePt t="107220" x="7445375" y="3648075"/>
          <p14:tracePt t="107237" x="7423150" y="3660775"/>
          <p14:tracePt t="107254" x="7372350" y="3686175"/>
          <p14:tracePt t="107270" x="7327900" y="3698875"/>
          <p14:tracePt t="107286" x="7270750" y="3717925"/>
          <p14:tracePt t="107303" x="7188200" y="3752850"/>
          <p14:tracePt t="107320" x="7156450" y="3765550"/>
          <p14:tracePt t="107336" x="7127875" y="3778250"/>
          <p14:tracePt t="107353" x="7112000" y="3790950"/>
          <p14:tracePt t="107370" x="7102475" y="3806825"/>
          <p14:tracePt t="107386" x="7092950" y="3816350"/>
          <p14:tracePt t="107403" x="7070725" y="3832225"/>
          <p14:tracePt t="107420" x="7061200" y="3841750"/>
          <p14:tracePt t="107436" x="7051675" y="3857625"/>
          <p14:tracePt t="107453" x="7051675" y="3870325"/>
          <p14:tracePt t="107470" x="7051675" y="3883025"/>
          <p14:tracePt t="107486" x="7054850" y="3895725"/>
          <p14:tracePt t="107503" x="7077075" y="3940175"/>
          <p14:tracePt t="107520" x="7118350" y="3965575"/>
          <p14:tracePt t="107537" x="7140575" y="3984625"/>
          <p14:tracePt t="107553" x="7191375" y="4010025"/>
          <p14:tracePt t="107570" x="7229475" y="4029075"/>
          <p14:tracePt t="107586" x="7261225" y="4041775"/>
          <p14:tracePt t="107603" x="7318375" y="4057650"/>
          <p14:tracePt t="107620" x="7388225" y="4073525"/>
          <p14:tracePt t="107636" x="7464425" y="4083050"/>
          <p14:tracePt t="107653" x="7540625" y="4083050"/>
          <p14:tracePt t="107670" x="7578725" y="4083050"/>
          <p14:tracePt t="107686" x="7600950" y="4083050"/>
          <p14:tracePt t="107703" x="7632700" y="4083050"/>
          <p14:tracePt t="107720" x="7648575" y="4083050"/>
          <p14:tracePt t="107736" x="7677150" y="4083050"/>
          <p14:tracePt t="107753" x="7756525" y="4083050"/>
          <p14:tracePt t="107770" x="7839075" y="4076700"/>
          <p14:tracePt t="107786" x="7912100" y="4076700"/>
          <p14:tracePt t="107804" x="7966075" y="4076700"/>
          <p14:tracePt t="107820" x="7997825" y="4070350"/>
          <p14:tracePt t="107836" x="8026400" y="4064000"/>
          <p14:tracePt t="107853" x="8105775" y="4044950"/>
          <p14:tracePt t="107870" x="8178800" y="4035425"/>
          <p14:tracePt t="107886" x="8251825" y="4035425"/>
          <p14:tracePt t="107903" x="8321675" y="4035425"/>
          <p14:tracePt t="107920" x="8366125" y="4035425"/>
          <p14:tracePt t="107937" x="8407400" y="4035425"/>
          <p14:tracePt t="107953" x="8416925" y="4035425"/>
          <p14:tracePt t="107970" x="8432800" y="4035425"/>
          <p14:tracePt t="107987" x="8461375" y="4019550"/>
          <p14:tracePt t="108003" x="8496300" y="4013200"/>
          <p14:tracePt t="108020" x="8512175" y="4006850"/>
          <p14:tracePt t="108037" x="8528050" y="3997325"/>
          <p14:tracePt t="108054" x="8543925" y="3981450"/>
          <p14:tracePt t="108070" x="8559800" y="3971925"/>
          <p14:tracePt t="108087" x="8569325" y="3937000"/>
          <p14:tracePt t="108103" x="8569325" y="3908425"/>
          <p14:tracePt t="108120" x="8569325" y="3898900"/>
          <p14:tracePt t="108136" x="8569325" y="3883025"/>
          <p14:tracePt t="108153" x="8547100" y="3860800"/>
          <p14:tracePt t="108170" x="8537575" y="3844925"/>
          <p14:tracePt t="108187" x="8521700" y="3829050"/>
          <p14:tracePt t="108204" x="8512175" y="3810000"/>
          <p14:tracePt t="108220" x="8493125" y="3790950"/>
          <p14:tracePt t="108238" x="8480425" y="3775075"/>
          <p14:tracePt t="108254" x="8467725" y="3765550"/>
          <p14:tracePt t="108270" x="8458200" y="3749675"/>
          <p14:tracePt t="108288" x="8435975" y="3730625"/>
          <p14:tracePt t="108304" x="8426450" y="3717925"/>
          <p14:tracePt t="108320" x="8416925" y="3698875"/>
          <p14:tracePt t="108323" x="8413750" y="3692525"/>
          <p14:tracePt t="108337" x="8397875" y="3683000"/>
          <p14:tracePt t="108353" x="8388350" y="3673475"/>
          <p14:tracePt t="108370" x="8372475" y="3663950"/>
          <p14:tracePt t="108387" x="8328025" y="3638550"/>
          <p14:tracePt t="108403" x="8299450" y="3625850"/>
          <p14:tracePt t="108420" x="8251825" y="3613150"/>
          <p14:tracePt t="108437" x="8210550" y="3606800"/>
          <p14:tracePt t="108453" x="8191500" y="3606800"/>
          <p14:tracePt t="108470" x="8159750" y="3606800"/>
          <p14:tracePt t="108487" x="8121650" y="3606800"/>
          <p14:tracePt t="108503" x="8070850" y="3606800"/>
          <p14:tracePt t="108520" x="8007350" y="3600450"/>
          <p14:tracePt t="108537" x="7931150" y="3600450"/>
          <p14:tracePt t="108553" x="7886700" y="3600450"/>
          <p14:tracePt t="108570" x="7851775" y="3600450"/>
          <p14:tracePt t="108587" x="7823200" y="3600450"/>
          <p14:tracePt t="108603" x="7813675" y="3603625"/>
          <p14:tracePt t="108620" x="7797800" y="3603625"/>
          <p14:tracePt t="108637" x="7785100" y="3606800"/>
          <p14:tracePt t="108653" x="7775575" y="3606800"/>
          <p14:tracePt t="108670" x="7766050" y="3606800"/>
          <p14:tracePt t="108687" x="7743825" y="3606800"/>
          <p14:tracePt t="108703" x="7734300" y="3606800"/>
          <p14:tracePt t="108720" x="7724775" y="3606800"/>
          <p14:tracePt t="108737" x="7715250" y="3606800"/>
          <p14:tracePt t="109159" x="7712075" y="3606800"/>
          <p14:tracePt t="109167" x="7705725" y="3606800"/>
          <p14:tracePt t="109174" x="7699375" y="3606800"/>
          <p14:tracePt t="109186" x="7689850" y="3606800"/>
          <p14:tracePt t="109203" x="7664450" y="3606800"/>
          <p14:tracePt t="109220" x="7610475" y="3606800"/>
          <p14:tracePt t="109237" x="7477125" y="3629025"/>
          <p14:tracePt t="109270" x="7248525" y="3689350"/>
          <p14:tracePt t="109304" x="7118350" y="3736975"/>
          <p14:tracePt t="109320" x="7086600" y="3756025"/>
          <p14:tracePt t="109336" x="7023100" y="3794125"/>
          <p14:tracePt t="109353" x="6975475" y="3822700"/>
          <p14:tracePt t="109370" x="6927850" y="3848100"/>
          <p14:tracePt t="109387" x="6883400" y="3892550"/>
          <p14:tracePt t="109404" x="6854825" y="3905250"/>
          <p14:tracePt t="109420" x="6842125" y="3921125"/>
          <p14:tracePt t="109437" x="6829425" y="3933825"/>
          <p14:tracePt t="109453" x="6807200" y="3946525"/>
          <p14:tracePt t="109470" x="6781800" y="3959225"/>
          <p14:tracePt t="109486" x="6740525" y="3981450"/>
          <p14:tracePt t="109503" x="6715125" y="3994150"/>
          <p14:tracePt t="109520" x="6686550" y="4006850"/>
          <p14:tracePt t="109537" x="6664325" y="4022725"/>
          <p14:tracePt t="109554" x="6654800" y="4032250"/>
          <p14:tracePt t="109570" x="6638925" y="4041775"/>
          <p14:tracePt t="109587" x="6623050" y="4048125"/>
          <p14:tracePt t="109603" x="6613525" y="4048125"/>
          <p14:tracePt t="109619" x="6604000" y="4048125"/>
          <p14:tracePt t="109636" x="6584950" y="4048125"/>
          <p14:tracePt t="109670" x="6584950" y="4041775"/>
          <p14:tracePt t="109686" x="6591300" y="4025900"/>
          <p14:tracePt t="109703" x="6607175" y="4016375"/>
          <p14:tracePt t="109720" x="6616700" y="4006850"/>
          <p14:tracePt t="109736" x="6645275" y="3990975"/>
          <p14:tracePt t="109753" x="6673850" y="3971925"/>
          <p14:tracePt t="109770" x="6699250" y="3959225"/>
          <p14:tracePt t="109786" x="6756400" y="3940175"/>
          <p14:tracePt t="109804" x="6816725" y="3927475"/>
          <p14:tracePt t="109820" x="6870700" y="3905250"/>
          <p14:tracePt t="109837" x="6934200" y="3898900"/>
          <p14:tracePt t="109854" x="6965950" y="3892550"/>
          <p14:tracePt t="109870" x="6994525" y="3892550"/>
          <p14:tracePt t="109886" x="7019925" y="3892550"/>
          <p14:tracePt t="109903" x="7048500" y="3892550"/>
          <p14:tracePt t="109920" x="7064375" y="3892550"/>
          <p14:tracePt t="109936" x="7099300" y="3892550"/>
          <p14:tracePt t="109953" x="7108825" y="3892550"/>
          <p14:tracePt t="109970" x="7118350" y="3892550"/>
          <p14:tracePt t="109987" x="7134225" y="3892550"/>
          <p14:tracePt t="110022" x="7143750" y="3895725"/>
          <p14:tracePt t="110036" x="7150100" y="3911600"/>
          <p14:tracePt t="110053" x="7153275" y="3917950"/>
          <p14:tracePt t="110070" x="7153275" y="3921125"/>
          <p14:tracePt t="110087" x="7153275" y="3930650"/>
          <p14:tracePt t="110120" x="7146925" y="3937000"/>
          <p14:tracePt t="110137" x="7115175" y="3943350"/>
          <p14:tracePt t="110153" x="7092950" y="3943350"/>
          <p14:tracePt t="110170" x="7054850" y="3943350"/>
          <p14:tracePt t="110186" x="7007225" y="3943350"/>
          <p14:tracePt t="110203" x="6978650" y="3943350"/>
          <p14:tracePt t="110220" x="6950075" y="3943350"/>
          <p14:tracePt t="110236" x="6908800" y="3943350"/>
          <p14:tracePt t="110253" x="6880225" y="3943350"/>
          <p14:tracePt t="110270" x="6858000" y="3943350"/>
          <p14:tracePt t="110286" x="6823075" y="3943350"/>
          <p14:tracePt t="110303" x="6813550" y="3943350"/>
          <p14:tracePt t="110320" x="6804025" y="3943350"/>
          <p14:tracePt t="110336" x="6772275" y="3930650"/>
          <p14:tracePt t="110353" x="6750050" y="3917950"/>
          <p14:tracePt t="110369" x="6718300" y="3898900"/>
          <p14:tracePt t="110373" x="6711950" y="3892550"/>
          <p14:tracePt t="110387" x="6702425" y="3892550"/>
          <p14:tracePt t="110403" x="6692900" y="3889375"/>
          <p14:tracePt t="110443" x="6696075" y="3889375"/>
          <p14:tracePt t="110453" x="6699250" y="3889375"/>
          <p14:tracePt t="110470" x="6708775" y="3889375"/>
          <p14:tracePt t="110486" x="6724650" y="3889375"/>
          <p14:tracePt t="110503" x="6746875" y="3889375"/>
          <p14:tracePt t="110520" x="6778625" y="3898900"/>
          <p14:tracePt t="110537" x="6826250" y="3917950"/>
          <p14:tracePt t="110553" x="6870700" y="3930650"/>
          <p14:tracePt t="110570" x="6908800" y="3943350"/>
          <p14:tracePt t="110586" x="6956425" y="3949700"/>
          <p14:tracePt t="110603" x="6965950" y="3949700"/>
          <p14:tracePt t="110621" x="6988175" y="3949700"/>
          <p14:tracePt t="110636" x="6997700" y="3952875"/>
          <p14:tracePt t="110654" x="7007225" y="3952875"/>
          <p14:tracePt t="110670" x="7016750" y="3968750"/>
          <p14:tracePt t="110686" x="7029450" y="3975100"/>
          <p14:tracePt t="111043" x="7026275" y="3975100"/>
          <p14:tracePt t="111054" x="7016750" y="3971925"/>
          <p14:tracePt t="111070" x="6972300" y="3956050"/>
          <p14:tracePt t="111086" x="6956425" y="3949700"/>
          <p14:tracePt t="111103" x="6940550" y="3943350"/>
          <p14:tracePt t="111120" x="6921500" y="3943350"/>
          <p14:tracePt t="111153" x="6902450" y="3943350"/>
          <p14:tracePt t="111187" x="6870700" y="3943350"/>
          <p14:tracePt t="111849" x="6845300" y="3930650"/>
          <p14:tracePt t="111860" x="6797675" y="3930650"/>
          <p14:tracePt t="111874" x="6689725" y="3914775"/>
          <p14:tracePt t="111887" x="6540500" y="3895725"/>
          <p14:tracePt t="111903" x="6356350" y="3876675"/>
          <p14:tracePt t="111921" x="6045200" y="3819525"/>
          <p14:tracePt t="111937" x="5848350" y="3790950"/>
          <p14:tracePt t="111969" x="5422900" y="3765550"/>
          <p14:tracePt t="112003" x="5178425" y="3778250"/>
          <p14:tracePt t="112019" x="5022850" y="3803650"/>
          <p14:tracePt t="112036" x="4949825" y="3816350"/>
          <p14:tracePt t="112053" x="4883150" y="3838575"/>
          <p14:tracePt t="112070" x="4772025" y="3860800"/>
          <p14:tracePt t="112086" x="4686300" y="3876675"/>
          <p14:tracePt t="112103" x="4613275" y="3892550"/>
          <p14:tracePt t="112119" x="4489450" y="3921125"/>
          <p14:tracePt t="112136" x="4422775" y="3937000"/>
          <p14:tracePt t="112153" x="4371975" y="3937000"/>
          <p14:tracePt t="112169" x="4311650" y="3937000"/>
          <p14:tracePt t="112186" x="4279900" y="3937000"/>
          <p14:tracePt t="112203" x="4251325" y="3937000"/>
          <p14:tracePt t="112220" x="4213225" y="3937000"/>
          <p14:tracePt t="112236" x="4181475" y="3937000"/>
          <p14:tracePt t="112253" x="4159250" y="3937000"/>
          <p14:tracePt t="112269" x="4121150" y="3937000"/>
          <p14:tracePt t="112286" x="4105275" y="3937000"/>
          <p14:tracePt t="112303" x="4095750" y="3930650"/>
          <p14:tracePt t="112319" x="4073525" y="3924300"/>
          <p14:tracePt t="112336" x="4064000" y="3914775"/>
          <p14:tracePt t="112353" x="4054475" y="3908425"/>
          <p14:tracePt t="112369" x="4041775" y="3908425"/>
          <p14:tracePt t="112386" x="4025900" y="3908425"/>
          <p14:tracePt t="112403" x="4019550" y="3908425"/>
          <p14:tracePt t="113398" x="4022725" y="3905250"/>
          <p14:tracePt t="113408" x="4025900" y="3905250"/>
          <p14:tracePt t="113420" x="4035425" y="3898900"/>
          <p14:tracePt t="113436" x="4051300" y="3883025"/>
          <p14:tracePt t="113454" x="4079875" y="3879850"/>
          <p14:tracePt t="113470" x="4108450" y="3867150"/>
          <p14:tracePt t="113486" x="4146550" y="3854450"/>
          <p14:tracePt t="113519" x="4346575" y="3800475"/>
          <p14:tracePt t="113554" x="4546600" y="3794125"/>
          <p14:tracePt t="113570" x="4638675" y="3794125"/>
          <p14:tracePt t="113587" x="4711700" y="3797300"/>
          <p14:tracePt t="113603" x="4841875" y="3813175"/>
          <p14:tracePt t="113620" x="4981575" y="3813175"/>
          <p14:tracePt t="113636" x="5099050" y="3832225"/>
          <p14:tracePt t="113654" x="5270500" y="3832225"/>
          <p14:tracePt t="113670" x="5387975" y="3838575"/>
          <p14:tracePt t="113686" x="5492750" y="3848100"/>
          <p14:tracePt t="113704" x="5626100" y="3870325"/>
          <p14:tracePt t="113720" x="5708650" y="3870325"/>
          <p14:tracePt t="113736" x="5826125" y="3879850"/>
          <p14:tracePt t="113753" x="6054725" y="3879850"/>
          <p14:tracePt t="113769" x="6181725" y="3879850"/>
          <p14:tracePt t="113786" x="6283325" y="3879850"/>
          <p14:tracePt t="113804" x="6375400" y="3879850"/>
          <p14:tracePt t="113820" x="6416675" y="3879850"/>
          <p14:tracePt t="113836" x="6448425" y="3879850"/>
          <p14:tracePt t="113854" x="6480175" y="3879850"/>
          <p14:tracePt t="113870" x="6496050" y="3879850"/>
          <p14:tracePt t="113886" x="6511925" y="3879850"/>
          <p14:tracePt t="113903" x="6543675" y="3879850"/>
          <p14:tracePt t="113919" x="6565900" y="3870325"/>
          <p14:tracePt t="113936" x="6588125" y="3867150"/>
          <p14:tracePt t="113954" x="6623050" y="3848100"/>
          <p14:tracePt t="113969" x="6651625" y="3848100"/>
          <p14:tracePt t="113986" x="6673850" y="3848100"/>
          <p14:tracePt t="114003" x="6715125" y="3848100"/>
          <p14:tracePt t="114020" x="6737350" y="3848100"/>
          <p14:tracePt t="114036" x="6772275" y="3848100"/>
          <p14:tracePt t="114053" x="6813550" y="3848100"/>
          <p14:tracePt t="114069" x="6829425" y="3848100"/>
          <p14:tracePt t="114086" x="6838950" y="3848100"/>
          <p14:tracePt t="114103" x="6854825" y="3848100"/>
          <p14:tracePt t="114119" x="6864350" y="3848100"/>
          <p14:tracePt t="114137" x="6870700" y="3848100"/>
          <p14:tracePt t="114153" x="6880225" y="3848100"/>
          <p14:tracePt t="114170" x="6883400" y="3848100"/>
          <p14:tracePt t="114233" x="6889750" y="3848100"/>
          <p14:tracePt t="114246" x="6899275" y="3848100"/>
          <p14:tracePt t="114255" x="6902450" y="3848100"/>
          <p14:tracePt t="114269" x="6918325" y="3848100"/>
          <p14:tracePt t="114286" x="6927850" y="3848100"/>
          <p14:tracePt t="114303" x="6934200" y="3848100"/>
          <p14:tracePt t="114325" x="6937375" y="3848100"/>
          <p14:tracePt t="114390" x="6943725" y="3848100"/>
          <p14:tracePt t="114404" x="6943725" y="3851275"/>
          <p14:tracePt t="114416" x="6943725" y="3857625"/>
          <p14:tracePt t="114427" x="6946900" y="3857625"/>
          <p14:tracePt t="116816" x="6880225" y="3851275"/>
          <p14:tracePt t="116822" x="6769100" y="3851275"/>
          <p14:tracePt t="116836" x="6553200" y="3851275"/>
          <p14:tracePt t="116853" x="6311900" y="3851275"/>
          <p14:tracePt t="116869" x="6048375" y="3870325"/>
          <p14:tracePt t="116887" x="5553075" y="3949700"/>
          <p14:tracePt t="116920" x="4813300" y="4200525"/>
          <p14:tracePt t="116954" x="3810000" y="4483100"/>
          <p14:tracePt t="116970" x="3403600" y="4559300"/>
          <p14:tracePt t="116988" x="2851150" y="4648200"/>
          <p14:tracePt t="117004" x="2622550" y="4657725"/>
          <p14:tracePt t="117020" x="2393950" y="4676775"/>
          <p14:tracePt t="117036" x="2105025" y="4714875"/>
          <p14:tracePt t="117052" x="1924050" y="4730750"/>
          <p14:tracePt t="117069" x="1793875" y="4756150"/>
          <p14:tracePt t="117086" x="1644650" y="4806950"/>
          <p14:tracePt t="117102" x="1587500" y="4829175"/>
          <p14:tracePt t="117119" x="1571625" y="4838700"/>
          <p14:tracePt t="117136" x="1558925" y="4851400"/>
          <p14:tracePt t="117401" x="1520825" y="4838700"/>
          <p14:tracePt t="117408" x="1473200" y="4832350"/>
          <p14:tracePt t="117419" x="1425575" y="4822825"/>
          <p14:tracePt t="117436" x="1289050" y="4791075"/>
          <p14:tracePt t="117452" x="1200150" y="4752975"/>
          <p14:tracePt t="117469" x="1111250" y="4721225"/>
          <p14:tracePt t="117486" x="1006475" y="4667250"/>
          <p14:tracePt t="117502" x="968375" y="4648200"/>
          <p14:tracePt t="117519" x="920750" y="4606925"/>
          <p14:tracePt t="117536" x="879475" y="4540250"/>
          <p14:tracePt t="117552" x="866775" y="4518025"/>
          <p14:tracePt t="117569" x="866775" y="4486275"/>
          <p14:tracePt t="117586" x="866775" y="4467225"/>
          <p14:tracePt t="117602" x="866775" y="4457700"/>
          <p14:tracePt t="117619" x="866775" y="4445000"/>
          <p14:tracePt t="117701" x="863600" y="4445000"/>
          <p14:tracePt t="117711" x="857250" y="4445000"/>
          <p14:tracePt t="117723" x="854075" y="4445000"/>
          <p14:tracePt t="117736" x="847725" y="4445000"/>
          <p14:tracePt t="117753" x="844550" y="4445000"/>
          <p14:tracePt t="117995" x="838200" y="4448175"/>
          <p14:tracePt t="118008" x="835025" y="4464050"/>
          <p14:tracePt t="118022" x="828675" y="4464050"/>
          <p14:tracePt t="118035" x="825500" y="4467225"/>
          <p14:tracePt t="118052" x="825500" y="4473575"/>
          <p14:tracePt t="118069" x="825500" y="4476750"/>
          <p14:tracePt t="118085" x="825500" y="4483100"/>
          <p14:tracePt t="118119" x="825500" y="4486275"/>
          <p14:tracePt t="118136" x="825500" y="4508500"/>
          <p14:tracePt t="118153" x="825500" y="4511675"/>
          <p14:tracePt t="118185" x="825500" y="4518025"/>
          <p14:tracePt t="118214" x="825500" y="4521200"/>
          <p14:tracePt t="118221" x="825500" y="4527550"/>
          <p14:tracePt t="118293" x="812800" y="4527550"/>
          <p14:tracePt t="118302" x="809625" y="4527550"/>
          <p14:tracePt t="118857" x="815975" y="4527550"/>
          <p14:tracePt t="118868" x="819150" y="4527550"/>
          <p14:tracePt t="118886" x="835025" y="4527550"/>
          <p14:tracePt t="118902" x="863600" y="4527550"/>
          <p14:tracePt t="118919" x="885825" y="4540250"/>
          <p14:tracePt t="118936" x="930275" y="4562475"/>
          <p14:tracePt t="118952" x="939800" y="4568825"/>
          <p14:tracePt t="118986" x="968375" y="4568825"/>
          <p14:tracePt t="119020" x="993775" y="4568825"/>
          <p14:tracePt t="119036" x="1009650" y="4568825"/>
          <p14:tracePt t="119052" x="1022350" y="4568825"/>
          <p14:tracePt t="119069" x="1044575" y="4568825"/>
          <p14:tracePt t="119086" x="1092200" y="4568825"/>
          <p14:tracePt t="119102" x="1136650" y="4575175"/>
          <p14:tracePt t="119119" x="1200150" y="4581525"/>
          <p14:tracePt t="119136" x="1311275" y="4603750"/>
          <p14:tracePt t="119152" x="1371600" y="4610100"/>
          <p14:tracePt t="119168" x="1428750" y="4629150"/>
          <p14:tracePt t="119185" x="1476375" y="4635500"/>
          <p14:tracePt t="119202" x="1498600" y="4635500"/>
          <p14:tracePt t="119219" x="1527175" y="4635500"/>
          <p14:tracePt t="119236" x="1555750" y="4635500"/>
          <p14:tracePt t="119252" x="1584325" y="4622800"/>
          <p14:tracePt t="119270" x="1600200" y="4613275"/>
          <p14:tracePt t="119286" x="1625600" y="4594225"/>
          <p14:tracePt t="119302" x="1635125" y="4584700"/>
          <p14:tracePt t="119318" x="1641475" y="4572000"/>
          <p14:tracePt t="119335" x="1641475" y="4556125"/>
          <p14:tracePt t="119352" x="1641475" y="4546600"/>
          <p14:tracePt t="119370" x="1641475" y="4530725"/>
          <p14:tracePt t="119386" x="1638300" y="4518025"/>
          <p14:tracePt t="119403" x="1628775" y="4505325"/>
          <p14:tracePt t="119420" x="1603375" y="4492625"/>
          <p14:tracePt t="119435" x="1581150" y="4479925"/>
          <p14:tracePt t="119452" x="1533525" y="4460875"/>
          <p14:tracePt t="119469" x="1470025" y="4432300"/>
          <p14:tracePt t="119485" x="1444625" y="4422775"/>
          <p14:tracePt t="119502" x="1428750" y="4416425"/>
          <p14:tracePt t="119519" x="1419225" y="4416425"/>
          <p14:tracePt t="119536" x="1403350" y="4416425"/>
          <p14:tracePt t="119552" x="1381125" y="4403725"/>
          <p14:tracePt t="119569" x="1362075" y="4397375"/>
          <p14:tracePt t="119586" x="1333500" y="4397375"/>
          <p14:tracePt t="119602" x="1323975" y="4397375"/>
          <p14:tracePt t="119619" x="1308100" y="4397375"/>
          <p14:tracePt t="119635" x="1298575" y="4397375"/>
          <p14:tracePt t="119652" x="1276350" y="4397375"/>
          <p14:tracePt t="119669" x="1244600" y="4397375"/>
          <p14:tracePt t="119686" x="1216025" y="4397375"/>
          <p14:tracePt t="119703" x="1193800" y="4397375"/>
          <p14:tracePt t="119719" x="1158875" y="4397375"/>
          <p14:tracePt t="119735" x="1149350" y="4397375"/>
          <p14:tracePt t="119752" x="1139825" y="4397375"/>
          <p14:tracePt t="119770" x="1120775" y="4397375"/>
          <p14:tracePt t="119786" x="1111250" y="4397375"/>
          <p14:tracePt t="119802" x="1101725" y="4397375"/>
          <p14:tracePt t="119819" x="1085850" y="4397375"/>
          <p14:tracePt t="119836" x="1069975" y="4397375"/>
          <p14:tracePt t="119853" x="1060450" y="4397375"/>
          <p14:tracePt t="119869" x="1047750" y="4397375"/>
          <p14:tracePt t="119885" x="1038225" y="4397375"/>
          <p14:tracePt t="119902" x="1022350" y="4397375"/>
          <p14:tracePt t="119919" x="1006475" y="4397375"/>
          <p14:tracePt t="119956" x="1006475" y="4400550"/>
          <p14:tracePt t="119969" x="1006475" y="4410075"/>
          <p14:tracePt t="119986" x="1009650" y="4419600"/>
          <p14:tracePt t="120002" x="1019175" y="4429125"/>
          <p14:tracePt t="120018" x="1057275" y="4448175"/>
          <p14:tracePt t="120035" x="1082675" y="4473575"/>
          <p14:tracePt t="120052" x="1114425" y="4498975"/>
          <p14:tracePt t="120068" x="1158875" y="4543425"/>
          <p14:tracePt t="120085" x="1181100" y="4552950"/>
          <p14:tracePt t="120102" x="1206500" y="4565650"/>
          <p14:tracePt t="120118" x="1254125" y="4591050"/>
          <p14:tracePt t="120136" x="1292225" y="4597400"/>
          <p14:tracePt t="120152" x="1314450" y="4597400"/>
          <p14:tracePt t="120168" x="1349375" y="4597400"/>
          <p14:tracePt t="120185" x="1358900" y="4597400"/>
          <p14:tracePt t="120202" x="1368425" y="4597400"/>
          <p14:tracePt t="120219" x="1387475" y="4597400"/>
          <p14:tracePt t="120235" x="1397000" y="4597400"/>
          <p14:tracePt t="120252" x="1409700" y="4597400"/>
          <p14:tracePt t="120269" x="1428750" y="4578350"/>
          <p14:tracePt t="120285" x="1460500" y="4565650"/>
          <p14:tracePt t="120302" x="1476375" y="4556125"/>
          <p14:tracePt t="120318" x="1492250" y="4556125"/>
          <p14:tracePt t="120335" x="1501775" y="4549775"/>
          <p14:tracePt t="120352" x="1504950" y="4549775"/>
          <p14:tracePt t="120369" x="1504950" y="4546600"/>
          <p14:tracePt t="120403" x="1504950" y="4540250"/>
          <p14:tracePt t="120418" x="1504950" y="4530725"/>
          <p14:tracePt t="120435" x="1504950" y="4521200"/>
          <p14:tracePt t="120452" x="1504950" y="4511675"/>
          <p14:tracePt t="120469" x="1489075" y="4502150"/>
          <p14:tracePt t="120485" x="1479550" y="4495800"/>
          <p14:tracePt t="120502" x="1470025" y="4492625"/>
          <p14:tracePt t="120519" x="1454150" y="4479925"/>
          <p14:tracePt t="120536" x="1441450" y="4476750"/>
          <p14:tracePt t="120552" x="1431925" y="4470400"/>
          <p14:tracePt t="120568" x="1397000" y="4460875"/>
          <p14:tracePt t="120585" x="1365250" y="4448175"/>
          <p14:tracePt t="120602" x="1343025" y="4435475"/>
          <p14:tracePt t="120619" x="1301750" y="4422775"/>
          <p14:tracePt t="120635" x="1285875" y="4422775"/>
          <p14:tracePt t="120652" x="1263650" y="4422775"/>
          <p14:tracePt t="120669" x="1231900" y="4416425"/>
          <p14:tracePt t="120685" x="1200150" y="4403725"/>
          <p14:tracePt t="120702" x="1177925" y="4394200"/>
          <p14:tracePt t="120719" x="1136650" y="4387850"/>
          <p14:tracePt t="120735" x="1114425" y="4387850"/>
          <p14:tracePt t="120752" x="1098550" y="4387850"/>
          <p14:tracePt t="120769" x="1082675" y="4387850"/>
          <p14:tracePt t="120786" x="1073150" y="4387850"/>
          <p14:tracePt t="121013" x="1073150" y="4394200"/>
          <p14:tracePt t="121027" x="1073150" y="4397375"/>
          <p14:tracePt t="122118" x="1117600" y="4406900"/>
          <p14:tracePt t="122124" x="1187450" y="4422775"/>
          <p14:tracePt t="122135" x="1247775" y="4441825"/>
          <p14:tracePt t="122153" x="1365250" y="4495800"/>
          <p14:tracePt t="122168" x="1435100" y="4524375"/>
          <p14:tracePt t="122185" x="1501775" y="4562475"/>
          <p14:tracePt t="122218" x="1701800" y="4606925"/>
          <p14:tracePt t="122253" x="1962150" y="4648200"/>
          <p14:tracePt t="122269" x="2044700" y="4648200"/>
          <p14:tracePt t="122285" x="2105025" y="4648200"/>
          <p14:tracePt t="122303" x="2184400" y="4648200"/>
          <p14:tracePt t="122319" x="2228850" y="4638675"/>
          <p14:tracePt t="122336" x="2257425" y="4625975"/>
          <p14:tracePt t="122352" x="2308225" y="4606925"/>
          <p14:tracePt t="122368" x="2336800" y="4594225"/>
          <p14:tracePt t="122385" x="2374900" y="4584700"/>
          <p14:tracePt t="122403" x="2419350" y="4559300"/>
          <p14:tracePt t="122419" x="2435225" y="4549775"/>
          <p14:tracePt t="122436" x="2444750" y="4537075"/>
          <p14:tracePt t="122453" x="2479675" y="4521200"/>
          <p14:tracePt t="122469" x="2501900" y="4505325"/>
          <p14:tracePt t="122485" x="2546350" y="4492625"/>
          <p14:tracePt t="122502" x="2632075" y="4457700"/>
          <p14:tracePt t="122518" x="2686050" y="4441825"/>
          <p14:tracePt t="122535" x="2730500" y="4429125"/>
          <p14:tracePt t="122553" x="2759075" y="4413250"/>
          <p14:tracePt t="122568" x="2771775" y="4397375"/>
          <p14:tracePt t="122586" x="2774950" y="4394200"/>
          <p14:tracePt t="122603" x="2774950" y="4387850"/>
          <p14:tracePt t="122619" x="2787650" y="4381500"/>
          <p14:tracePt t="122635" x="2790825" y="4378325"/>
          <p14:tracePt t="122652" x="2797175" y="4371975"/>
          <p14:tracePt t="122685" x="2797175" y="4368800"/>
          <p14:tracePt t="122703" x="2797175" y="4362450"/>
          <p14:tracePt t="122718" x="2794000" y="4359275"/>
          <p14:tracePt t="122735" x="2790825" y="4359275"/>
          <p14:tracePt t="122752" x="2768600" y="4343400"/>
          <p14:tracePt t="122768" x="2759075" y="4343400"/>
          <p14:tracePt t="122786" x="2749550" y="4337050"/>
          <p14:tracePt t="122802" x="2727325" y="4321175"/>
          <p14:tracePt t="122818" x="2711450" y="4318000"/>
          <p14:tracePt t="122835" x="2701925" y="4318000"/>
          <p14:tracePt t="122852" x="2689225" y="4311650"/>
          <p14:tracePt t="122868" x="2673350" y="4311650"/>
          <p14:tracePt t="122885" x="2663825" y="4311650"/>
          <p14:tracePt t="122902" x="2647950" y="4311650"/>
          <p14:tracePt t="122918" x="2619375" y="4311650"/>
          <p14:tracePt t="122935" x="2590800" y="4311650"/>
          <p14:tracePt t="122952" x="2549525" y="4311650"/>
          <p14:tracePt t="122968" x="2527300" y="4311650"/>
          <p14:tracePt t="122986" x="2514600" y="4311650"/>
          <p14:tracePt t="123003" x="2498725" y="4311650"/>
          <p14:tracePt t="123019" x="2489200" y="4311650"/>
          <p14:tracePt t="123035" x="2479675" y="4311650"/>
          <p14:tracePt t="123051" x="2473325" y="4311650"/>
          <p14:tracePt t="123085" x="2473325" y="4318000"/>
          <p14:tracePt t="123102" x="2473325" y="4333875"/>
          <p14:tracePt t="123118" x="2476500" y="4343400"/>
          <p14:tracePt t="123136" x="2486025" y="4359275"/>
          <p14:tracePt t="123152" x="2495550" y="4375150"/>
          <p14:tracePt t="123169" x="2505075" y="4384675"/>
          <p14:tracePt t="123186" x="2520950" y="4394200"/>
          <p14:tracePt t="123202" x="2536825" y="4419600"/>
          <p14:tracePt t="123218" x="2552700" y="4435475"/>
          <p14:tracePt t="123236" x="2584450" y="4460875"/>
          <p14:tracePt t="123252" x="2641600" y="4486275"/>
          <p14:tracePt t="123268" x="2673350" y="4511675"/>
          <p14:tracePt t="123286" x="2711450" y="4524375"/>
          <p14:tracePt t="123302" x="2768600" y="4543425"/>
          <p14:tracePt t="123319" x="2800350" y="4556125"/>
          <p14:tracePt t="123335" x="2838450" y="4575175"/>
          <p14:tracePt t="123352" x="2873375" y="4591050"/>
          <p14:tracePt t="123368" x="2901950" y="4603750"/>
          <p14:tracePt t="123385" x="2927350" y="4616450"/>
          <p14:tracePt t="123402" x="2968625" y="4635500"/>
          <p14:tracePt t="123418" x="2984500" y="4635500"/>
          <p14:tracePt t="123435" x="3013075" y="4635500"/>
          <p14:tracePt t="123452" x="3044825" y="4635500"/>
          <p14:tracePt t="123468" x="3089275" y="4641850"/>
          <p14:tracePt t="123485" x="3133725" y="4648200"/>
          <p14:tracePt t="123502" x="3197225" y="4654550"/>
          <p14:tracePt t="123518" x="3225800" y="4654550"/>
          <p14:tracePt t="123535" x="3254375" y="4654550"/>
          <p14:tracePt t="123552" x="3311525" y="4654550"/>
          <p14:tracePt t="123569" x="3340100" y="4654550"/>
          <p14:tracePt t="123586" x="3384550" y="4654550"/>
          <p14:tracePt t="123602" x="3454400" y="4654550"/>
          <p14:tracePt t="123618" x="3505200" y="4654550"/>
          <p14:tracePt t="123635" x="3533775" y="4654550"/>
          <p14:tracePt t="123652" x="3562350" y="4654550"/>
          <p14:tracePt t="123668" x="3571875" y="4654550"/>
          <p14:tracePt t="123685" x="3581400" y="4654550"/>
          <p14:tracePt t="123702" x="3597275" y="4654550"/>
          <p14:tracePt t="123719" x="3613150" y="4645025"/>
          <p14:tracePt t="123735" x="3635375" y="4629150"/>
          <p14:tracePt t="123752" x="3676650" y="4610100"/>
          <p14:tracePt t="123768" x="3698875" y="4597400"/>
          <p14:tracePt t="123785" x="3730625" y="4581525"/>
          <p14:tracePt t="123802" x="3768725" y="4537075"/>
          <p14:tracePt t="123818" x="3784600" y="4521200"/>
          <p14:tracePt t="123835" x="3794125" y="4505325"/>
          <p14:tracePt t="123852" x="3810000" y="4489450"/>
          <p14:tracePt t="123869" x="3825875" y="4473575"/>
          <p14:tracePt t="123885" x="3841750" y="4464050"/>
          <p14:tracePt t="123902" x="3854450" y="4448175"/>
          <p14:tracePt t="123918" x="3854450" y="4438650"/>
          <p14:tracePt t="123935" x="3854450" y="4416425"/>
          <p14:tracePt t="123952" x="3854450" y="4397375"/>
          <p14:tracePt t="123968" x="3854450" y="4387850"/>
          <p14:tracePt t="123985" x="3854450" y="4378325"/>
          <p14:tracePt t="124002" x="3844925" y="4356100"/>
          <p14:tracePt t="124018" x="3816350" y="4333875"/>
          <p14:tracePt t="124035" x="3790950" y="4308475"/>
          <p14:tracePt t="124051" x="3724275" y="4270375"/>
          <p14:tracePt t="124068" x="3676650" y="4241800"/>
          <p14:tracePt t="124085" x="3632200" y="4229100"/>
          <p14:tracePt t="124102" x="3540125" y="4200525"/>
          <p14:tracePt t="124119" x="3467100" y="4187825"/>
          <p14:tracePt t="124135" x="3378200" y="4156075"/>
          <p14:tracePt t="124138" x="3330575" y="4146550"/>
          <p14:tracePt t="124152" x="3254375" y="4130675"/>
          <p14:tracePt t="124168" x="3203575" y="4117975"/>
          <p14:tracePt t="124185" x="3140075" y="4105275"/>
          <p14:tracePt t="124201" x="3073400" y="4083050"/>
          <p14:tracePt t="124218" x="3028950" y="4070350"/>
          <p14:tracePt t="124235" x="2984500" y="4064000"/>
          <p14:tracePt t="124252" x="2921000" y="4064000"/>
          <p14:tracePt t="124268" x="2886075" y="4064000"/>
          <p14:tracePt t="124285" x="2841625" y="4064000"/>
          <p14:tracePt t="124301" x="2778125" y="4064000"/>
          <p14:tracePt t="124318" x="2743200" y="4064000"/>
          <p14:tracePt t="124335" x="2705100" y="4064000"/>
          <p14:tracePt t="124352" x="2657475" y="4064000"/>
          <p14:tracePt t="124368" x="2622550" y="4064000"/>
          <p14:tracePt t="124385" x="2590800" y="4064000"/>
          <p14:tracePt t="124401" x="2549525" y="4073525"/>
          <p14:tracePt t="124418" x="2527300" y="4086225"/>
          <p14:tracePt t="124435" x="2517775" y="4102100"/>
          <p14:tracePt t="124452" x="2495550" y="4117975"/>
          <p14:tracePt t="124468" x="2486025" y="4127500"/>
          <p14:tracePt t="124486" x="2470150" y="4146550"/>
          <p14:tracePt t="124502" x="2454275" y="4159250"/>
          <p14:tracePt t="124519" x="2444750" y="4168775"/>
          <p14:tracePt t="124535" x="2432050" y="4181475"/>
          <p14:tracePt t="124551" x="2425700" y="4191000"/>
          <p14:tracePt t="124568" x="2425700" y="4213225"/>
          <p14:tracePt t="124585" x="2425700" y="4229100"/>
          <p14:tracePt t="124602" x="2425700" y="4264025"/>
          <p14:tracePt t="124618" x="2425700" y="4273550"/>
          <p14:tracePt t="124636" x="2425700" y="4292600"/>
          <p14:tracePt t="124652" x="2419350" y="4333875"/>
          <p14:tracePt t="124669" x="2419350" y="4356100"/>
          <p14:tracePt t="124685" x="2419350" y="4394200"/>
          <p14:tracePt t="124702" x="2419350" y="4432300"/>
          <p14:tracePt t="124718" x="2422525" y="4457700"/>
          <p14:tracePt t="124736" x="2441575" y="4498975"/>
          <p14:tracePt t="124752" x="2451100" y="4514850"/>
          <p14:tracePt t="124768" x="2466975" y="4537075"/>
          <p14:tracePt t="124786" x="2489200" y="4552950"/>
          <p14:tracePt t="124802" x="2527300" y="4565650"/>
          <p14:tracePt t="124818" x="2565400" y="4591050"/>
          <p14:tracePt t="124835" x="2628900" y="4622800"/>
          <p14:tracePt t="124852" x="2673350" y="4635500"/>
          <p14:tracePt t="124868" x="2720975" y="4654550"/>
          <p14:tracePt t="124885" x="2784475" y="4673600"/>
          <p14:tracePt t="124901" x="2828925" y="4679950"/>
          <p14:tracePt t="124918" x="2889250" y="4686300"/>
          <p14:tracePt t="124936" x="3009900" y="4702175"/>
          <p14:tracePt t="124952" x="3070225" y="4702175"/>
          <p14:tracePt t="124968" x="3130550" y="4708525"/>
          <p14:tracePt t="124986" x="3178175" y="4721225"/>
          <p14:tracePt t="125002" x="3206750" y="4721225"/>
          <p14:tracePt t="125018" x="3228975" y="4721225"/>
          <p14:tracePt t="125036" x="3254375" y="4721225"/>
          <p14:tracePt t="125051" x="3267075" y="4721225"/>
          <p14:tracePt t="125068" x="3276600" y="4721225"/>
          <p14:tracePt t="125086" x="3308350" y="4721225"/>
          <p14:tracePt t="125102" x="3330575" y="4721225"/>
          <p14:tracePt t="125118" x="3359150" y="4721225"/>
          <p14:tracePt t="125136" x="3394075" y="4708525"/>
          <p14:tracePt t="125151" x="3425825" y="4695825"/>
          <p14:tracePt t="125168" x="3438525" y="4686300"/>
          <p14:tracePt t="125185" x="3473450" y="4667250"/>
          <p14:tracePt t="125202" x="3498850" y="4651375"/>
          <p14:tracePt t="125218" x="3527425" y="4638675"/>
          <p14:tracePt t="125235" x="3578225" y="4619625"/>
          <p14:tracePt t="125251" x="3606800" y="4619625"/>
          <p14:tracePt t="125268" x="3622675" y="4610100"/>
          <p14:tracePt t="125286" x="3644900" y="4594225"/>
          <p14:tracePt t="125302" x="3654425" y="4584700"/>
          <p14:tracePt t="125319" x="3663950" y="4568825"/>
          <p14:tracePt t="125336" x="3683000" y="4524375"/>
          <p14:tracePt t="125352" x="3702050" y="4502150"/>
          <p14:tracePt t="125368" x="3714750" y="4470400"/>
          <p14:tracePt t="125385" x="3730625" y="4435475"/>
          <p14:tracePt t="125401" x="3730625" y="4425950"/>
          <p14:tracePt t="125418" x="3730625" y="4416425"/>
          <p14:tracePt t="125436" x="3730625" y="4400550"/>
          <p14:tracePt t="125451" x="3730625" y="4387850"/>
          <p14:tracePt t="125468" x="3730625" y="4375150"/>
          <p14:tracePt t="125502" x="3730625" y="4371975"/>
          <p14:tracePt t="125518" x="3730625" y="4362450"/>
          <p14:tracePt t="125536" x="3717925" y="4352925"/>
          <p14:tracePt t="125551" x="3708400" y="4337050"/>
          <p14:tracePt t="125568" x="3679825" y="4324350"/>
          <p14:tracePt t="125586" x="3638550" y="4318000"/>
          <p14:tracePt t="125602" x="3616325" y="4318000"/>
          <p14:tracePt t="125619" x="3594100" y="4311650"/>
          <p14:tracePt t="125635" x="3552825" y="4302125"/>
          <p14:tracePt t="125651" x="3514725" y="4289425"/>
          <p14:tracePt t="125668" x="3467100" y="4267200"/>
          <p14:tracePt t="125685" x="3368675" y="4254500"/>
          <p14:tracePt t="125701" x="3333750" y="4254500"/>
          <p14:tracePt t="125718" x="3295650" y="4254500"/>
          <p14:tracePt t="125736" x="3254375" y="4254500"/>
          <p14:tracePt t="125752" x="3225800" y="4248150"/>
          <p14:tracePt t="125768" x="3171825" y="4235450"/>
          <p14:tracePt t="125785" x="3079750" y="4206875"/>
          <p14:tracePt t="125801" x="3019425" y="4200525"/>
          <p14:tracePt t="125818" x="2981325" y="4200525"/>
          <p14:tracePt t="125835" x="2949575" y="4200525"/>
          <p14:tracePt t="125852" x="2924175" y="4200525"/>
          <p14:tracePt t="125869" x="2911475" y="4200525"/>
          <p14:tracePt t="125886" x="2870200" y="4200525"/>
          <p14:tracePt t="125902" x="2841625" y="4200525"/>
          <p14:tracePt t="125918" x="2797175" y="4203700"/>
          <p14:tracePt t="125935" x="2727325" y="4216400"/>
          <p14:tracePt t="125951" x="2679700" y="4229100"/>
          <p14:tracePt t="125968" x="2657475" y="4238625"/>
          <p14:tracePt t="125985" x="2628900" y="4244975"/>
          <p14:tracePt t="126001" x="2619375" y="4254500"/>
          <p14:tracePt t="126018" x="2609850" y="4270375"/>
          <p14:tracePt t="126035" x="2597150" y="4279900"/>
          <p14:tracePt t="126052" x="2581275" y="4286250"/>
          <p14:tracePt t="126068" x="2571750" y="4295775"/>
          <p14:tracePt t="126085" x="2555875" y="4308475"/>
          <p14:tracePt t="126101" x="2549525" y="4324350"/>
          <p14:tracePt t="126118" x="2549525" y="4333875"/>
          <p14:tracePt t="126136" x="2549525" y="4349750"/>
          <p14:tracePt t="126152" x="2549525" y="4356100"/>
          <p14:tracePt t="126169" x="2549525" y="4359275"/>
          <p14:tracePt t="126185" x="2549525" y="4368800"/>
          <p14:tracePt t="126201" x="2549525" y="4375150"/>
          <p14:tracePt t="126218" x="2549525" y="4381500"/>
          <p14:tracePt t="126235" x="2562225" y="4391025"/>
          <p14:tracePt t="126251" x="2571750" y="4400550"/>
          <p14:tracePt t="126268" x="2578100" y="4400550"/>
          <p14:tracePt t="126285" x="2581275" y="4403725"/>
          <p14:tracePt t="126301" x="2581275" y="4410075"/>
          <p14:tracePt t="126318" x="2590800" y="4419600"/>
          <p14:tracePt t="126335" x="2603500" y="4435475"/>
          <p14:tracePt t="126351" x="2613025" y="4445000"/>
          <p14:tracePt t="126368" x="2622550" y="4460875"/>
          <p14:tracePt t="126385" x="2641600" y="4473575"/>
          <p14:tracePt t="126401" x="2651125" y="4479925"/>
          <p14:tracePt t="126418" x="2660650" y="4479925"/>
          <p14:tracePt t="126436" x="2676525" y="4479925"/>
          <p14:tracePt t="126452" x="2692400" y="4479925"/>
          <p14:tracePt t="126485" x="2701925" y="4479925"/>
          <p14:tracePt t="126501" x="2705100" y="4479925"/>
          <p14:tracePt t="126557" x="2711450" y="4479925"/>
          <p14:tracePt t="126578" x="2717800" y="4479925"/>
          <p14:tracePt t="126592" x="2720975" y="4479925"/>
          <p14:tracePt t="126602" x="2727325" y="4479925"/>
          <p14:tracePt t="126618" x="2743200" y="4486275"/>
          <p14:tracePt t="126635" x="2755900" y="4498975"/>
          <p14:tracePt t="126651" x="2765425" y="4511675"/>
          <p14:tracePt t="126668" x="2774950" y="4511675"/>
          <p14:tracePt t="126685" x="2781300" y="4511675"/>
          <p14:tracePt t="126735" x="2790825" y="4511675"/>
          <p14:tracePt t="126744" x="2790825" y="4514850"/>
          <p14:tracePt t="126756" x="2797175" y="4514850"/>
          <p14:tracePt t="126771" x="2800350" y="4514850"/>
          <p14:tracePt t="126785" x="2806700" y="4514850"/>
          <p14:tracePt t="127250" x="2809875" y="4514850"/>
          <p14:tracePt t="127259" x="2816225" y="4514850"/>
          <p14:tracePt t="127273" x="2844800" y="4514850"/>
          <p14:tracePt t="127285" x="2867025" y="4514850"/>
          <p14:tracePt t="127319" x="2936875" y="4514850"/>
          <p14:tracePt t="127351" x="2968625" y="4514850"/>
          <p14:tracePt t="127368" x="2978150" y="4514850"/>
          <p14:tracePt t="127385" x="2987675" y="4514850"/>
          <p14:tracePt t="127755" x="2984500" y="4508500"/>
          <p14:tracePt t="127762" x="2981325" y="4508500"/>
          <p14:tracePt t="127769" x="2974975" y="4502150"/>
          <p14:tracePt t="127785" x="2959100" y="4502150"/>
          <p14:tracePt t="127818" x="2940050" y="4502150"/>
          <p14:tracePt t="127852" x="2911475" y="4502150"/>
          <p14:tracePt t="127869" x="2895600" y="4498975"/>
          <p14:tracePt t="127885" x="2886075" y="4498975"/>
          <p14:tracePt t="127902" x="2876550" y="4492625"/>
          <p14:tracePt t="127918" x="2873375" y="4492625"/>
          <p14:tracePt t="128284" x="2854325" y="4489450"/>
          <p14:tracePt t="128294" x="2828925" y="4483100"/>
          <p14:tracePt t="128306" x="2790825" y="4470400"/>
          <p14:tracePt t="128318" x="2873375" y="4492625"/>
          <p14:tracePt t="131937" x="2860675" y="4486275"/>
          <p14:tracePt t="131944" x="2841625" y="4486275"/>
          <p14:tracePt t="131952" x="2832100" y="4486275"/>
          <p14:tracePt t="131967" x="2797175" y="4486275"/>
          <p14:tracePt t="131984" x="2774950" y="4486275"/>
          <p14:tracePt t="132002" x="2733675" y="4486275"/>
          <p14:tracePt t="132035" x="2701925" y="4486275"/>
          <p14:tracePt t="132067" x="2676525" y="4492625"/>
          <p14:tracePt t="132084" x="2667000" y="4492625"/>
          <p14:tracePt t="132101" x="2641600" y="4492625"/>
          <p14:tracePt t="132117" x="2632075" y="4492625"/>
          <p14:tracePt t="132134" x="2622550" y="4492625"/>
          <p14:tracePt t="132152" x="2603500" y="4492625"/>
          <p14:tracePt t="132168" x="2593975" y="4492625"/>
          <p14:tracePt t="132184" x="2581275" y="4492625"/>
          <p14:tracePt t="132201" x="2581275" y="4489450"/>
          <p14:tracePt t="132217" x="2581275" y="4486275"/>
          <p14:tracePt t="132251" x="2578100" y="4486275"/>
          <p14:tracePt t="132301" x="2584450" y="4486275"/>
          <p14:tracePt t="132309" x="2590800" y="4486275"/>
          <p14:tracePt t="137718" x="2593975" y="4486275"/>
          <p14:tracePt t="137726" x="2600325" y="4486275"/>
          <p14:tracePt t="137734" x="2603500" y="4486275"/>
          <p14:tracePt t="137751" x="2613025" y="4486275"/>
          <p14:tracePt t="137768" x="2622550" y="4486275"/>
          <p14:tracePt t="137784" x="2638425" y="4486275"/>
          <p14:tracePt t="137801" x="2647950" y="4486275"/>
          <p14:tracePt t="137834" x="2679700" y="4479925"/>
          <p14:tracePt t="137867" x="2882900" y="4457700"/>
          <p14:tracePt t="137884" x="2978150" y="4457700"/>
          <p14:tracePt t="137901" x="3079750" y="4457700"/>
          <p14:tracePt t="137918" x="3235325" y="4479925"/>
          <p14:tracePt t="137935" x="3340100" y="4489450"/>
          <p14:tracePt t="137951" x="3425825" y="4505325"/>
          <p14:tracePt t="137967" x="3521075" y="4505325"/>
          <p14:tracePt t="137984" x="3683000" y="4511675"/>
          <p14:tracePt t="138000" x="3778250" y="4521200"/>
          <p14:tracePt t="138017" x="3873500" y="4527550"/>
          <p14:tracePt t="138034" x="3981450" y="4533900"/>
          <p14:tracePt t="138051" x="4032250" y="4533900"/>
          <p14:tracePt t="138068" x="4067175" y="4540250"/>
          <p14:tracePt t="138084" x="4095750" y="4540250"/>
          <p14:tracePt t="138100" x="4105275" y="4540250"/>
          <p14:tracePt t="138117" x="4114800" y="4540250"/>
          <p14:tracePt t="138134" x="4130675" y="4540250"/>
          <p14:tracePt t="138150" x="4156075" y="4537075"/>
          <p14:tracePt t="138168" x="4203700" y="4537075"/>
          <p14:tracePt t="138184" x="4283075" y="4537075"/>
          <p14:tracePt t="138201" x="4410075" y="4537075"/>
          <p14:tracePt t="138218" x="4686300" y="4572000"/>
          <p14:tracePt t="138233" x="4946650" y="4610100"/>
          <p14:tracePt t="138250" x="5165725" y="4648200"/>
          <p14:tracePt t="138267" x="5543550" y="4708525"/>
          <p14:tracePt t="138285" x="5762625" y="4746625"/>
          <p14:tracePt t="138300" x="5959475" y="4784725"/>
          <p14:tracePt t="138318" x="6213475" y="4822825"/>
          <p14:tracePt t="138334" x="6388100" y="4857750"/>
          <p14:tracePt t="138351" x="6505575" y="4876800"/>
          <p14:tracePt t="138367" x="6638925" y="4899025"/>
          <p14:tracePt t="138384" x="6715125" y="4914900"/>
          <p14:tracePt t="138400" x="6769100" y="4914900"/>
          <p14:tracePt t="138417" x="6807200" y="4914900"/>
          <p14:tracePt t="138434" x="6816725" y="4914900"/>
          <p14:tracePt t="138451" x="6823075" y="4914900"/>
          <p14:tracePt t="138490" x="6819900" y="4911725"/>
          <p14:tracePt t="138500" x="6816725" y="4908550"/>
          <p14:tracePt t="138517" x="6791325" y="4851400"/>
          <p14:tracePt t="138533" x="6765925" y="4813300"/>
          <p14:tracePt t="138550" x="6731000" y="4756150"/>
          <p14:tracePt t="138568" x="6689725" y="4689475"/>
          <p14:tracePt t="138584" x="6657975" y="4641850"/>
          <p14:tracePt t="138601" x="6623050" y="4603750"/>
          <p14:tracePt t="138618" x="6511925" y="4505325"/>
          <p14:tracePt t="138634" x="6451600" y="4451350"/>
          <p14:tracePt t="138650" x="6391275" y="4422775"/>
          <p14:tracePt t="138667" x="6327775" y="4397375"/>
          <p14:tracePt t="138683" x="6296025" y="4378325"/>
          <p14:tracePt t="138701" x="6273800" y="4368800"/>
          <p14:tracePt t="138718" x="6232525" y="4349750"/>
          <p14:tracePt t="138734" x="6194425" y="4337050"/>
          <p14:tracePt t="138751" x="6146800" y="4318000"/>
          <p14:tracePt t="138767" x="6076950" y="4298950"/>
          <p14:tracePt t="138784" x="6032500" y="4292600"/>
          <p14:tracePt t="138800" x="5994400" y="4292600"/>
          <p14:tracePt t="138817" x="5940425" y="4292600"/>
          <p14:tracePt t="138833" x="5895975" y="4292600"/>
          <p14:tracePt t="138850" x="5835650" y="4295775"/>
          <p14:tracePt t="138867" x="5746750" y="4308475"/>
          <p14:tracePt t="138884" x="5680075" y="4330700"/>
          <p14:tracePt t="138900" x="5635625" y="4343400"/>
          <p14:tracePt t="138903" x="5616575" y="4349750"/>
          <p14:tracePt t="138917" x="5572125" y="4362450"/>
          <p14:tracePt t="138933" x="5546725" y="4381500"/>
          <p14:tracePt t="138950" x="5518150" y="4406900"/>
          <p14:tracePt t="138966" x="5480050" y="4441825"/>
          <p14:tracePt t="138983" x="5448300" y="4473575"/>
          <p14:tracePt t="139000" x="5426075" y="4486275"/>
          <p14:tracePt t="139018" x="5397500" y="4502150"/>
          <p14:tracePt t="139034" x="5384800" y="4518025"/>
          <p14:tracePt t="139051" x="5375275" y="4527550"/>
          <p14:tracePt t="139067" x="5372100" y="4543425"/>
          <p14:tracePt t="139083" x="5372100" y="4552950"/>
          <p14:tracePt t="139100" x="5372100" y="4562475"/>
          <p14:tracePt t="139117" x="5372100" y="4575175"/>
          <p14:tracePt t="139133" x="5372100" y="4584700"/>
          <p14:tracePt t="139150" x="5372100" y="4597400"/>
          <p14:tracePt t="139167" x="5372100" y="4616450"/>
          <p14:tracePt t="139200" x="5381625" y="4616450"/>
          <p14:tracePt t="139217" x="5391150" y="4616450"/>
          <p14:tracePt t="139233" x="5407025" y="4616450"/>
          <p14:tracePt t="139250" x="5416550" y="4616450"/>
          <p14:tracePt t="139267" x="5438775" y="4632325"/>
          <p14:tracePt t="139283" x="5461000" y="4635500"/>
          <p14:tracePt t="139300" x="5483225" y="4641850"/>
          <p14:tracePt t="139317" x="5505450" y="4641850"/>
          <p14:tracePt t="139334" x="5524500" y="4641850"/>
          <p14:tracePt t="139351" x="5534025" y="4641850"/>
          <p14:tracePt t="139366" x="5549900" y="4641850"/>
          <p14:tracePt t="139383" x="5565775" y="4641850"/>
          <p14:tracePt t="139400" x="5581650" y="4641850"/>
          <p14:tracePt t="139403" x="5584825" y="4641850"/>
          <p14:tracePt t="139417" x="5607050" y="4641850"/>
          <p14:tracePt t="139434" x="5622925" y="4641850"/>
          <p14:tracePt t="139450" x="5638800" y="4641850"/>
          <p14:tracePt t="139467" x="5651500" y="4641850"/>
          <p14:tracePt t="139484" x="5680075" y="4629150"/>
          <p14:tracePt t="139500" x="5705475" y="4619625"/>
          <p14:tracePt t="139517" x="5746750" y="4594225"/>
          <p14:tracePt t="139534" x="5778500" y="4581525"/>
          <p14:tracePt t="139550" x="5813425" y="4575175"/>
          <p14:tracePt t="139567" x="5870575" y="4575175"/>
          <p14:tracePt t="139584" x="5892800" y="4562475"/>
          <p14:tracePt t="139600" x="5921375" y="4562475"/>
          <p14:tracePt t="139617" x="5937250" y="4559300"/>
          <p14:tracePt t="139633" x="5946775" y="4552950"/>
          <p14:tracePt t="139733" x="5946775" y="4549775"/>
          <p14:tracePt t="139746" x="5946775" y="4543425"/>
          <p14:tracePt t="139766" x="5946775" y="4540250"/>
          <p14:tracePt t="139781" x="5946775" y="4533900"/>
          <p14:tracePt t="139867" x="5953125" y="4533900"/>
          <p14:tracePt t="141880" x="5930900" y="4514850"/>
          <p14:tracePt t="141888" x="5902325" y="4502150"/>
          <p14:tracePt t="141900" x="5854700" y="4467225"/>
          <p14:tracePt t="141916" x="5816600" y="4441825"/>
          <p14:tracePt t="141933" x="5791200" y="4432300"/>
          <p14:tracePt t="141936" x="5781675" y="4425950"/>
          <p14:tracePt t="141951" x="5765800" y="4425950"/>
          <p14:tracePt t="141983" x="5746750" y="4425950"/>
          <p14:tracePt t="142017" x="5724525" y="4425950"/>
          <p14:tracePt t="142034" x="5724525" y="4432300"/>
          <p14:tracePt t="142050" x="5724525" y="4435475"/>
          <p14:tracePt t="142066" x="5724525" y="4441825"/>
          <p14:tracePt t="142083" x="5724525" y="4445000"/>
          <p14:tracePt t="142100" x="5705475" y="4445000"/>
          <p14:tracePt t="142116" x="5695950" y="4445000"/>
          <p14:tracePt t="142133" x="5692775" y="4445000"/>
          <p14:tracePt t="142208" x="5692775" y="4451350"/>
          <p14:tracePt t="142215" x="5692775" y="4454525"/>
          <p14:tracePt t="142234" x="5692775" y="4467225"/>
          <p14:tracePt t="142250" x="5692775" y="4470400"/>
          <p14:tracePt t="142351" x="5699125" y="4470400"/>
          <p14:tracePt t="142357" x="5702300" y="4470400"/>
          <p14:tracePt t="142366" x="5708650" y="4470400"/>
          <p14:tracePt t="142383" x="5721350" y="4470400"/>
          <p14:tracePt t="142400" x="5749925" y="4470400"/>
          <p14:tracePt t="142416" x="5794375" y="4470400"/>
          <p14:tracePt t="142433" x="5845175" y="4470400"/>
          <p14:tracePt t="142450" x="5915025" y="4467225"/>
          <p14:tracePt t="142466" x="5953125" y="4467225"/>
          <p14:tracePt t="142483" x="5988050" y="4467225"/>
          <p14:tracePt t="142500" x="6029325" y="4467225"/>
          <p14:tracePt t="142517" x="6051550" y="4467225"/>
          <p14:tracePt t="142533" x="6061075" y="4467225"/>
          <p14:tracePt t="142550" x="6092825" y="4467225"/>
          <p14:tracePt t="142567" x="6108700" y="4467225"/>
          <p14:tracePt t="142584" x="6137275" y="4467225"/>
          <p14:tracePt t="142600" x="6184900" y="4467225"/>
          <p14:tracePt t="142616" x="6229350" y="4467225"/>
          <p14:tracePt t="142633" x="6299200" y="4467225"/>
          <p14:tracePt t="142650" x="6429375" y="4479925"/>
          <p14:tracePt t="142666" x="6515100" y="4495800"/>
          <p14:tracePt t="142683" x="6597650" y="4495800"/>
          <p14:tracePt t="142700" x="6702425" y="4495800"/>
          <p14:tracePt t="142716" x="6753225" y="4495800"/>
          <p14:tracePt t="142733" x="6813550" y="4495800"/>
          <p14:tracePt t="142750" x="6931025" y="4492625"/>
          <p14:tracePt t="142767" x="6991350" y="4492625"/>
          <p14:tracePt t="142783" x="7029450" y="4492625"/>
          <p14:tracePt t="142800" x="7077075" y="4492625"/>
          <p14:tracePt t="142817" x="7086600" y="4492625"/>
          <p14:tracePt t="142834" x="7102475" y="4492625"/>
          <p14:tracePt t="142850" x="7112000" y="4492625"/>
          <p14:tracePt t="142951" x="7108825" y="4492625"/>
          <p14:tracePt t="142964" x="7099300" y="4492625"/>
          <p14:tracePt t="142972" x="7089775" y="4492625"/>
          <p14:tracePt t="142983" x="7083425" y="4492625"/>
          <p14:tracePt t="143000" x="7058025" y="4486275"/>
          <p14:tracePt t="143016" x="7013575" y="4486275"/>
          <p14:tracePt t="143033" x="6959600" y="4479925"/>
          <p14:tracePt t="143050" x="6883400" y="4479925"/>
          <p14:tracePt t="143066" x="6823075" y="4479925"/>
          <p14:tracePt t="143083" x="6762750" y="4479925"/>
          <p14:tracePt t="143100" x="6654800" y="4479925"/>
          <p14:tracePt t="143117" x="6594475" y="4479925"/>
          <p14:tracePt t="143133" x="6515100" y="4479925"/>
          <p14:tracePt t="143150" x="6365875" y="4479925"/>
          <p14:tracePt t="143166" x="6261100" y="4479925"/>
          <p14:tracePt t="143184" x="6146800" y="4479925"/>
          <p14:tracePt t="143200" x="5972175" y="4479925"/>
          <p14:tracePt t="143217" x="5880100" y="4479925"/>
          <p14:tracePt t="143234" x="5819775" y="4479925"/>
          <p14:tracePt t="143249" x="5740400" y="4479925"/>
          <p14:tracePt t="143266" x="5680075" y="4479925"/>
          <p14:tracePt t="143283" x="5622925" y="4479925"/>
          <p14:tracePt t="143299" x="5543550" y="4473575"/>
          <p14:tracePt t="143316" x="5499100" y="4473575"/>
          <p14:tracePt t="143333" x="5454650" y="4473575"/>
          <p14:tracePt t="143350" x="5422900" y="4473575"/>
          <p14:tracePt t="143366" x="5407025" y="4473575"/>
          <p14:tracePt t="143383" x="5397500" y="4473575"/>
          <p14:tracePt t="143400" x="5381625" y="4473575"/>
          <p14:tracePt t="143416" x="5372100" y="4473575"/>
          <p14:tracePt t="143433" x="5356225" y="4473575"/>
          <p14:tracePt t="143450" x="5343525" y="4473575"/>
          <p14:tracePt t="143466" x="5334000" y="4473575"/>
          <p14:tracePt t="143483" x="5324475" y="4473575"/>
          <p14:tracePt t="143499" x="5308600" y="4473575"/>
          <p14:tracePt t="143557" x="5302250" y="4473575"/>
          <p14:tracePt t="143563" x="5299075" y="4473575"/>
          <p14:tracePt t="143657" x="5305425" y="4473575"/>
          <p14:tracePt t="143663" x="5314950" y="4473575"/>
          <p14:tracePt t="143670" x="5321300" y="4473575"/>
          <p14:tracePt t="143683" x="5324475" y="4460875"/>
          <p14:tracePt t="143700" x="5372100" y="4454525"/>
          <p14:tracePt t="143717" x="5426075" y="4454525"/>
          <p14:tracePt t="143733" x="5492750" y="4454525"/>
          <p14:tracePt t="143750" x="5591175" y="4448175"/>
          <p14:tracePt t="143767" x="5641975" y="4441825"/>
          <p14:tracePt t="143784" x="5683250" y="4441825"/>
          <p14:tracePt t="143800" x="5705475" y="4441825"/>
          <p14:tracePt t="143816" x="5715000" y="4441825"/>
          <p14:tracePt t="143833" x="5724525" y="4441825"/>
          <p14:tracePt t="144056" x="5718175" y="4441825"/>
          <p14:tracePt t="144064" x="5715000" y="4441825"/>
          <p14:tracePt t="144070" x="5708650" y="4441825"/>
          <p14:tracePt t="144083" x="5699125" y="4441825"/>
          <p14:tracePt t="144099" x="5683250" y="4441825"/>
          <p14:tracePt t="144116" x="5673725" y="4441825"/>
          <p14:tracePt t="144134" x="5661025" y="4441825"/>
          <p14:tracePt t="144150" x="5648325" y="4441825"/>
          <p14:tracePt t="144206" x="5648325" y="4435475"/>
          <p14:tracePt t="144220" x="5648325" y="4432300"/>
          <p14:tracePt t="144234" x="5648325" y="4425950"/>
          <p14:tracePt t="144241" x="5648325" y="4422775"/>
          <p14:tracePt t="144249" x="5648325" y="4416425"/>
          <p14:tracePt t="144266" x="5648325" y="4406900"/>
          <p14:tracePt t="144283" x="5648325" y="4397375"/>
          <p14:tracePt t="144342" x="5648325" y="4391025"/>
          <p14:tracePt t="144463" x="5657850" y="4391025"/>
          <p14:tracePt t="144473" x="5661025" y="4391025"/>
          <p14:tracePt t="144484" x="5670550" y="4391025"/>
          <p14:tracePt t="144500" x="5686425" y="4391025"/>
          <p14:tracePt t="144516" x="5715000" y="4394200"/>
          <p14:tracePt t="144534" x="5775325" y="4419600"/>
          <p14:tracePt t="144549" x="5810250" y="4425950"/>
          <p14:tracePt t="144566" x="5870575" y="4425950"/>
          <p14:tracePt t="144584" x="5943600" y="4435475"/>
          <p14:tracePt t="144600" x="5988050" y="4435475"/>
          <p14:tracePt t="144616" x="6032500" y="4441825"/>
          <p14:tracePt t="144634" x="6086475" y="4441825"/>
          <p14:tracePt t="144650" x="6108700" y="4441825"/>
          <p14:tracePt t="144666" x="6143625" y="4441825"/>
          <p14:tracePt t="144683" x="6178550" y="4441825"/>
          <p14:tracePt t="144699" x="6207125" y="4441825"/>
          <p14:tracePt t="144716" x="6223000" y="4441825"/>
          <p14:tracePt t="144734" x="6238875" y="4441825"/>
          <p14:tracePt t="144749" x="6251575" y="4441825"/>
          <p14:tracePt t="144766" x="6261100" y="4441825"/>
          <p14:tracePt t="144783" x="6276975" y="4441825"/>
          <p14:tracePt t="144799" x="6286500" y="4441825"/>
          <p14:tracePt t="144817" x="6302375" y="4441825"/>
          <p14:tracePt t="144834" x="6318250" y="4441825"/>
          <p14:tracePt t="144850" x="6327775" y="4441825"/>
          <p14:tracePt t="144867" x="6330950" y="4441825"/>
          <p14:tracePt t="144900" x="6337300" y="4441825"/>
          <p14:tracePt t="144916" x="6346825" y="4441825"/>
          <p14:tracePt t="144933" x="6356350" y="4441825"/>
          <p14:tracePt t="145226" x="6365875" y="4441825"/>
          <p14:tracePt t="145233" x="6372225" y="4441825"/>
          <p14:tracePt t="145240" x="6375400" y="4441825"/>
          <p14:tracePt t="145249" x="6381750" y="4441825"/>
          <p14:tracePt t="145266" x="6391275" y="4441825"/>
          <p14:tracePt t="145333" x="6394450" y="4441825"/>
          <p14:tracePt t="145363" x="6400800" y="4441825"/>
          <p14:tracePt t="145371" x="6407150" y="4441825"/>
          <p14:tracePt t="145383" x="6419850" y="4441825"/>
          <p14:tracePt t="145400" x="6435725" y="4441825"/>
          <p14:tracePt t="145417" x="6480175" y="4432300"/>
          <p14:tracePt t="145434" x="6546850" y="4403725"/>
          <p14:tracePt t="145450" x="6575425" y="4394200"/>
          <p14:tracePt t="145467" x="6613525" y="4381500"/>
          <p14:tracePt t="145483" x="6677025" y="4381500"/>
          <p14:tracePt t="145499" x="6721475" y="4381500"/>
          <p14:tracePt t="145516" x="6781800" y="4384675"/>
          <p14:tracePt t="145534" x="6877050" y="4391025"/>
          <p14:tracePt t="145550" x="6921500" y="4391025"/>
          <p14:tracePt t="145566" x="6965950" y="4391025"/>
          <p14:tracePt t="145583" x="7013575" y="4391025"/>
          <p14:tracePt t="145600" x="7035800" y="4391025"/>
          <p14:tracePt t="145616" x="7070725" y="4391025"/>
          <p14:tracePt t="145633" x="7134225" y="4391025"/>
          <p14:tracePt t="145650" x="7172325" y="4391025"/>
          <p14:tracePt t="145666" x="7213600" y="4391025"/>
          <p14:tracePt t="145683" x="7254875" y="4391025"/>
          <p14:tracePt t="145700" x="7277100" y="4391025"/>
          <p14:tracePt t="145717" x="7305675" y="4391025"/>
          <p14:tracePt t="145733" x="7321550" y="4391025"/>
          <p14:tracePt t="145749" x="7331075" y="4391025"/>
          <p14:tracePt t="145766" x="7340600" y="4391025"/>
          <p14:tracePt t="145783" x="7359650" y="4391025"/>
          <p14:tracePt t="145800" x="7369175" y="4394200"/>
          <p14:tracePt t="145817" x="7378700" y="4403725"/>
          <p14:tracePt t="145834" x="7385050" y="4416425"/>
          <p14:tracePt t="146767" x="7369175" y="4413250"/>
          <p14:tracePt t="146775" x="7350125" y="4413250"/>
          <p14:tracePt t="146782" x="7340600" y="4413250"/>
          <p14:tracePt t="146799" x="7312025" y="4413250"/>
          <p14:tracePt t="146817" x="7270750" y="4413250"/>
          <p14:tracePt t="146850" x="7226300" y="4422775"/>
          <p14:tracePt t="146883" x="7153275" y="4451350"/>
          <p14:tracePt t="146899" x="7143750" y="4457700"/>
          <p14:tracePt t="146916" x="7134225" y="4460875"/>
          <p14:tracePt t="146933" x="7118350" y="4473575"/>
          <p14:tracePt t="146950" x="7108825" y="4473575"/>
          <p14:tracePt t="146967" x="7089775" y="4473575"/>
          <p14:tracePt t="146983" x="7077075" y="4473575"/>
          <p14:tracePt t="147000" x="7067550" y="4473575"/>
          <p14:tracePt t="147017" x="7048500" y="4473575"/>
          <p14:tracePt t="147033" x="7045325" y="4473575"/>
          <p14:tracePt t="147233" x="7064375" y="4473575"/>
          <p14:tracePt t="147241" x="7096125" y="4473575"/>
          <p14:tracePt t="147250" x="7134225" y="4473575"/>
          <p14:tracePt t="147267" x="7286625" y="4489450"/>
          <p14:tracePt t="147283" x="7372350" y="4505325"/>
          <p14:tracePt t="147299" x="7445375" y="4511675"/>
          <p14:tracePt t="147317" x="7537450" y="4511675"/>
          <p14:tracePt t="147333" x="7597775" y="4511675"/>
          <p14:tracePt t="147349" x="7658100" y="4511675"/>
          <p14:tracePt t="147367" x="7737475" y="4511675"/>
          <p14:tracePt t="147383" x="7781925" y="4502150"/>
          <p14:tracePt t="147400" x="7820025" y="4495800"/>
          <p14:tracePt t="147417" x="7874000" y="4489450"/>
          <p14:tracePt t="147433" x="7902575" y="4489450"/>
          <p14:tracePt t="147449" x="7924800" y="4489450"/>
          <p14:tracePt t="147466" x="7940675" y="4489450"/>
          <p14:tracePt t="147483" x="7956550" y="4489450"/>
          <p14:tracePt t="147499" x="7959725" y="4489450"/>
          <p14:tracePt t="148417" x="7953375" y="4495800"/>
          <p14:tracePt t="148423" x="7950200" y="4498975"/>
          <p14:tracePt t="148432" x="7943850" y="4505325"/>
          <p14:tracePt t="148449" x="7918450" y="4521200"/>
          <p14:tracePt t="148466" x="7845425" y="4540250"/>
          <p14:tracePt t="148482" x="7750175" y="4565650"/>
          <p14:tracePt t="148516" x="7292975" y="4727575"/>
          <p14:tracePt t="148551" x="6727825" y="4902200"/>
          <p14:tracePt t="148567" x="6518275" y="4940300"/>
          <p14:tracePt t="148583" x="6311900" y="4987925"/>
          <p14:tracePt t="148599" x="6105525" y="5006975"/>
          <p14:tracePt t="148615" x="5762625" y="5026025"/>
          <p14:tracePt t="148632" x="5524500" y="5045075"/>
          <p14:tracePt t="148649" x="5260975" y="5045075"/>
          <p14:tracePt t="148666" x="4930775" y="5045075"/>
          <p14:tracePt t="148683" x="4727575" y="5045075"/>
          <p14:tracePt t="148699" x="4587875" y="5045075"/>
          <p14:tracePt t="148716" x="4495800" y="5038725"/>
          <p14:tracePt t="149046" x="4400550" y="5022850"/>
          <p14:tracePt t="149055" x="4330700" y="5003800"/>
          <p14:tracePt t="149066" x="4156075" y="4984750"/>
          <p14:tracePt t="149083" x="3984625" y="4968875"/>
          <p14:tracePt t="149099" x="3835400" y="4968875"/>
          <p14:tracePt t="149116" x="3594100" y="4972050"/>
          <p14:tracePt t="149151" x="3181350" y="4991100"/>
          <p14:tracePt t="149182" x="2905125" y="5010150"/>
          <p14:tracePt t="149199" x="2787650" y="5016500"/>
          <p14:tracePt t="149216" x="2625725" y="5016500"/>
          <p14:tracePt t="149233" x="2533650" y="5016500"/>
          <p14:tracePt t="149249" x="2451100" y="5016500"/>
          <p14:tracePt t="149266" x="2365375" y="5022850"/>
          <p14:tracePt t="149282" x="2301875" y="5029200"/>
          <p14:tracePt t="149299" x="2247900" y="5038725"/>
          <p14:tracePt t="149316" x="2168525" y="5057775"/>
          <p14:tracePt t="149332" x="2114550" y="5070475"/>
          <p14:tracePt t="149349" x="2054225" y="5070475"/>
          <p14:tracePt t="149366" x="1949450" y="5080000"/>
          <p14:tracePt t="149382" x="1876425" y="5080000"/>
          <p14:tracePt t="149399" x="1816100" y="5080000"/>
          <p14:tracePt t="149416" x="1714500" y="5080000"/>
          <p14:tracePt t="149432" x="1641475" y="5080000"/>
          <p14:tracePt t="149449" x="1581150" y="5073650"/>
          <p14:tracePt t="149466" x="1495425" y="5073650"/>
          <p14:tracePt t="149482" x="1454150" y="5073650"/>
          <p14:tracePt t="149499" x="1416050" y="5073650"/>
          <p14:tracePt t="149515" x="1374775" y="5073650"/>
          <p14:tracePt t="149532" x="1352550" y="5073650"/>
          <p14:tracePt t="149549" x="1323975" y="5073650"/>
          <p14:tracePt t="149566" x="1292225" y="5073650"/>
          <p14:tracePt t="149582" x="1266825" y="5073650"/>
          <p14:tracePt t="149599" x="1257300" y="5073650"/>
          <p14:tracePt t="149616" x="1231900" y="5057775"/>
          <p14:tracePt t="149632" x="1193800" y="5045075"/>
          <p14:tracePt t="149649" x="1146175" y="5019675"/>
          <p14:tracePt t="149666" x="1060450" y="4984750"/>
          <p14:tracePt t="149683" x="1028700" y="4965700"/>
          <p14:tracePt t="149701" x="987425" y="4946650"/>
          <p14:tracePt t="149716" x="977900" y="4937125"/>
          <p14:tracePt t="149733" x="962025" y="4927600"/>
          <p14:tracePt t="149750" x="952500" y="4914900"/>
          <p14:tracePt t="149766" x="946150" y="4914900"/>
          <p14:tracePt t="149800" x="936625" y="4911725"/>
          <p14:tracePt t="149894" x="933450" y="4911725"/>
          <p14:tracePt t="149908" x="927100" y="4911725"/>
          <p14:tracePt t="149917" x="923925" y="4905375"/>
          <p14:tracePt t="149933" x="911225" y="4902200"/>
          <p14:tracePt t="149949" x="911225" y="4895850"/>
          <p14:tracePt t="150051" x="911225" y="4892675"/>
          <p14:tracePt t="150094" x="911225" y="4886325"/>
          <p14:tracePt t="150100" x="911225" y="4883150"/>
          <p14:tracePt t="150116" x="920750" y="4883150"/>
          <p14:tracePt t="150133" x="930275" y="4883150"/>
          <p14:tracePt t="150150" x="933450" y="4883150"/>
          <p14:tracePt t="150193" x="933450" y="4876800"/>
          <p14:tracePt t="150200" x="933450" y="4870450"/>
          <p14:tracePt t="150258" x="939800" y="4870450"/>
          <p14:tracePt t="150266" x="942975" y="4870450"/>
          <p14:tracePt t="150350" x="949325" y="4870450"/>
          <p14:tracePt t="150365" x="952500" y="4870450"/>
          <p14:tracePt t="150372" x="958850" y="4870450"/>
          <p14:tracePt t="150382" x="968375" y="4870450"/>
          <p14:tracePt t="150400" x="990600" y="4860925"/>
          <p14:tracePt t="150416" x="1012825" y="4860925"/>
          <p14:tracePt t="150433" x="1047750" y="4854575"/>
          <p14:tracePt t="150450" x="1117600" y="4848225"/>
          <p14:tracePt t="150466" x="1162050" y="4841875"/>
          <p14:tracePt t="150482" x="1200150" y="4841875"/>
          <p14:tracePt t="150499" x="1285875" y="4841875"/>
          <p14:tracePt t="150515" x="1336675" y="4841875"/>
          <p14:tracePt t="150532" x="1397000" y="4841875"/>
          <p14:tracePt t="150549" x="1489075" y="4841875"/>
          <p14:tracePt t="150565" x="1552575" y="4845050"/>
          <p14:tracePt t="150582" x="1590675" y="4857750"/>
          <p14:tracePt t="150600" x="1644650" y="4870450"/>
          <p14:tracePt t="150615" x="1676400" y="4876800"/>
          <p14:tracePt t="150632" x="1704975" y="4883150"/>
          <p14:tracePt t="150649" x="1752600" y="4895850"/>
          <p14:tracePt t="150665" x="1800225" y="4908550"/>
          <p14:tracePt t="150682" x="1828800" y="4921250"/>
          <p14:tracePt t="150700" x="1879600" y="4943475"/>
          <p14:tracePt t="150716" x="1901825" y="4956175"/>
          <p14:tracePt t="150733" x="1933575" y="4962525"/>
          <p14:tracePt t="150750" x="1997075" y="4968875"/>
          <p14:tracePt t="150766" x="2032000" y="4968875"/>
          <p14:tracePt t="150782" x="2092325" y="4968875"/>
          <p14:tracePt t="150799" x="2219325" y="4975225"/>
          <p14:tracePt t="150815" x="2324100" y="4975225"/>
          <p14:tracePt t="150832" x="2428875" y="4975225"/>
          <p14:tracePt t="150849" x="2533650" y="4975225"/>
          <p14:tracePt t="150865" x="2593975" y="4975225"/>
          <p14:tracePt t="150882" x="2638425" y="4975225"/>
          <p14:tracePt t="150899" x="2711450" y="4972050"/>
          <p14:tracePt t="150915" x="2765425" y="4959350"/>
          <p14:tracePt t="150932" x="2809875" y="4953000"/>
          <p14:tracePt t="150949" x="2879725" y="4953000"/>
          <p14:tracePt t="150965" x="2917825" y="4953000"/>
          <p14:tracePt t="150982" x="2933700" y="4953000"/>
          <p14:tracePt t="150999" x="2952750" y="4953000"/>
          <p14:tracePt t="151016" x="2962275" y="4953000"/>
          <p14:tracePt t="151032" x="2971800" y="4946650"/>
          <p14:tracePt t="151049" x="2997200" y="4946650"/>
          <p14:tracePt t="151065" x="3006725" y="4946650"/>
          <p14:tracePt t="151082" x="3022600" y="4943475"/>
          <p14:tracePt t="151099" x="3038475" y="4930775"/>
          <p14:tracePt t="151115" x="3054350" y="4930775"/>
          <p14:tracePt t="151132" x="3057525" y="4921250"/>
          <p14:tracePt t="151149" x="3057525" y="4908550"/>
          <p14:tracePt t="151166" x="3057525" y="4899025"/>
          <p14:tracePt t="151199" x="3057525" y="4892675"/>
          <p14:tracePt t="151215" x="3057525" y="4886325"/>
          <p14:tracePt t="151232" x="3057525" y="4876800"/>
          <p14:tracePt t="151249" x="3035300" y="4860925"/>
          <p14:tracePt t="151265" x="3025775" y="4851400"/>
          <p14:tracePt t="151282" x="3016250" y="4841875"/>
          <p14:tracePt t="151299" x="3006725" y="4841875"/>
          <p14:tracePt t="151335" x="3003550" y="4841875"/>
          <p14:tracePt t="151385" x="3003550" y="4838700"/>
          <p14:tracePt t="151392" x="2990850" y="4838700"/>
          <p14:tracePt t="151414" x="2990850" y="4826000"/>
          <p14:tracePt t="151422" x="2990850" y="4822825"/>
          <p14:tracePt t="151471" x="2987675" y="4822825"/>
          <p14:tracePt t="151480" x="2981325" y="4822825"/>
          <p14:tracePt t="151492" x="2971800" y="4822825"/>
          <p14:tracePt t="151500" x="2968625" y="4822825"/>
          <p14:tracePt t="151516" x="2962275" y="4813300"/>
          <p14:tracePt t="151532" x="2959100" y="4806950"/>
          <p14:tracePt t="151549" x="2936875" y="4791075"/>
          <p14:tracePt t="151566" x="2927350" y="4778375"/>
          <p14:tracePt t="151582" x="2917825" y="4772025"/>
          <p14:tracePt t="151599" x="2901950" y="4765675"/>
          <p14:tracePt t="151615" x="2886075" y="4762500"/>
          <p14:tracePt t="151632" x="2876550" y="4762500"/>
          <p14:tracePt t="151649" x="2863850" y="4756150"/>
          <p14:tracePt t="151665" x="2854325" y="4756150"/>
          <p14:tracePt t="151682" x="2838450" y="4746625"/>
          <p14:tracePt t="151699" x="2822575" y="4737100"/>
          <p14:tracePt t="151715" x="2813050" y="4727575"/>
          <p14:tracePt t="151732" x="2803525" y="4721225"/>
          <p14:tracePt t="151749" x="2781300" y="4714875"/>
          <p14:tracePt t="151766" x="2768600" y="4714875"/>
          <p14:tracePt t="151782" x="2736850" y="4708525"/>
          <p14:tracePt t="151799" x="2705100" y="4708525"/>
          <p14:tracePt t="151815" x="2673350" y="4699000"/>
          <p14:tracePt t="151833" x="2635250" y="4686300"/>
          <p14:tracePt t="151849" x="2571750" y="4657725"/>
          <p14:tracePt t="151865" x="2540000" y="4648200"/>
          <p14:tracePt t="151882" x="2520950" y="4648200"/>
          <p14:tracePt t="151899" x="2479675" y="4648200"/>
          <p14:tracePt t="151915" x="2457450" y="4648200"/>
          <p14:tracePt t="151932" x="2435225" y="4660900"/>
          <p14:tracePt t="151949" x="2400300" y="4683125"/>
          <p14:tracePt t="151966" x="2368550" y="4695825"/>
          <p14:tracePt t="151982" x="2346325" y="4708525"/>
          <p14:tracePt t="151999" x="2301875" y="4730750"/>
          <p14:tracePt t="152015" x="2286000" y="4743450"/>
          <p14:tracePt t="152032" x="2276475" y="4752975"/>
          <p14:tracePt t="152049" x="2254250" y="4768850"/>
          <p14:tracePt t="152065" x="2244725" y="4784725"/>
          <p14:tracePt t="152082" x="2235200" y="4794250"/>
          <p14:tracePt t="152099" x="2216150" y="4806950"/>
          <p14:tracePt t="152115" x="2216150" y="4813300"/>
          <p14:tracePt t="152132" x="2216150" y="4822825"/>
          <p14:tracePt t="152149" x="2216150" y="4832350"/>
          <p14:tracePt t="152165" x="2216150" y="4838700"/>
          <p14:tracePt t="152199" x="2216150" y="4841875"/>
          <p14:tracePt t="152216" x="2216150" y="4848225"/>
          <p14:tracePt t="152234" x="2222500" y="4857750"/>
          <p14:tracePt t="152249" x="2232025" y="4867275"/>
          <p14:tracePt t="152265" x="2241550" y="4873625"/>
          <p14:tracePt t="152282" x="2263775" y="4889500"/>
          <p14:tracePt t="152298" x="2305050" y="4895850"/>
          <p14:tracePt t="152315" x="2336800" y="4895850"/>
          <p14:tracePt t="152332" x="2359025" y="4902200"/>
          <p14:tracePt t="152349" x="2400300" y="4911725"/>
          <p14:tracePt t="152366" x="2422525" y="4924425"/>
          <p14:tracePt t="152383" x="2466975" y="4949825"/>
          <p14:tracePt t="152399" x="2495550" y="4962525"/>
          <p14:tracePt t="152415" x="2543175" y="4975225"/>
          <p14:tracePt t="152432" x="2587625" y="4987925"/>
          <p14:tracePt t="152449" x="2628900" y="4994275"/>
          <p14:tracePt t="152465" x="2644775" y="4994275"/>
          <p14:tracePt t="152482" x="2654300" y="4994275"/>
          <p14:tracePt t="152499" x="2657475" y="4994275"/>
          <p14:tracePt t="152516" x="2663825" y="4997450"/>
          <p14:tracePt t="152533" x="2676525" y="5013325"/>
          <p14:tracePt t="152549" x="2698750" y="5019675"/>
          <p14:tracePt t="152565" x="2730500" y="5019675"/>
          <p14:tracePt t="152582" x="2771775" y="5019675"/>
          <p14:tracePt t="152599" x="2835275" y="5019675"/>
          <p14:tracePt t="152615" x="2870200" y="5019675"/>
          <p14:tracePt t="152633" x="2905125" y="5019675"/>
          <p14:tracePt t="152649" x="2933700" y="5019675"/>
          <p14:tracePt t="152666" x="2955925" y="5019675"/>
          <p14:tracePt t="152683" x="2997200" y="5019675"/>
          <p14:tracePt t="152699" x="3019425" y="5019675"/>
          <p14:tracePt t="152716" x="3028950" y="5019675"/>
          <p14:tracePt t="152733" x="3054350" y="5016500"/>
          <p14:tracePt t="152749" x="3063875" y="5013325"/>
          <p14:tracePt t="152766" x="3073400" y="4997450"/>
          <p14:tracePt t="152783" x="3095625" y="4991100"/>
          <p14:tracePt t="152799" x="3105150" y="4987925"/>
          <p14:tracePt t="152815" x="3114675" y="4981575"/>
          <p14:tracePt t="152833" x="3140075" y="4972050"/>
          <p14:tracePt t="152848" x="3162300" y="4959350"/>
          <p14:tracePt t="152866" x="3181350" y="4949825"/>
          <p14:tracePt t="152883" x="3200400" y="4933950"/>
          <p14:tracePt t="152899" x="3209925" y="4924425"/>
          <p14:tracePt t="152916" x="3219450" y="4914900"/>
          <p14:tracePt t="152932" x="3235325" y="4905375"/>
          <p14:tracePt t="152965" x="3244850" y="4905375"/>
          <p14:tracePt t="152983" x="3260725" y="4905375"/>
          <p14:tracePt t="152999" x="3270250" y="4892675"/>
          <p14:tracePt t="153016" x="3279775" y="4889500"/>
          <p14:tracePt t="153033" x="3286125" y="4873625"/>
          <p14:tracePt t="153049" x="3295650" y="4864100"/>
          <p14:tracePt t="153066" x="3302000" y="4857750"/>
          <p14:tracePt t="153120" x="3305175" y="4857750"/>
          <p14:tracePt t="153130" x="3311525" y="4857750"/>
          <p14:tracePt t="153140" x="3311525" y="4854575"/>
          <p14:tracePt t="153149" x="3314700" y="4854575"/>
          <p14:tracePt t="153166" x="3314700" y="4845050"/>
          <p14:tracePt t="153184" x="3314700" y="4838700"/>
          <p14:tracePt t="153563" x="3308350" y="4835525"/>
          <p14:tracePt t="153575" x="3292475" y="4829175"/>
          <p14:tracePt t="153599" x="3292475" y="4822825"/>
          <p14:tracePt t="153668" x="3289300" y="4822825"/>
          <p14:tracePt t="153675" x="3282950" y="4822825"/>
          <p14:tracePt t="153699" x="3270250" y="4822825"/>
          <p14:tracePt t="153732" x="3254375" y="4822825"/>
          <p14:tracePt t="153766" x="3238500" y="4822825"/>
          <p14:tracePt t="153782" x="3228975" y="4822825"/>
          <p14:tracePt t="153799" x="3219450" y="4819650"/>
          <p14:tracePt t="153816" x="3209925" y="4813300"/>
          <p14:tracePt t="153833" x="3168650" y="4791075"/>
          <p14:tracePt t="153849" x="3146425" y="4778375"/>
          <p14:tracePt t="153866" x="3121025" y="4772025"/>
          <p14:tracePt t="153883" x="3108325" y="4772025"/>
          <p14:tracePt t="153899" x="3098800" y="4768850"/>
          <p14:tracePt t="153916" x="3082925" y="4768850"/>
          <p14:tracePt t="153932" x="3067050" y="4768850"/>
          <p14:tracePt t="153948" x="3057525" y="4768850"/>
          <p14:tracePt t="153965" x="3048000" y="4768850"/>
          <p14:tracePt t="153982" x="3028950" y="4768850"/>
          <p14:tracePt t="153999" x="3019425" y="4768850"/>
          <p14:tracePt t="154076" x="3013075" y="4768850"/>
          <p14:tracePt t="154189" x="3009900" y="4768850"/>
          <p14:tracePt t="154204" x="3003550" y="4768850"/>
          <p14:tracePt t="154210" x="2997200" y="4768850"/>
          <p14:tracePt t="154225" x="2994025" y="4768850"/>
          <p14:tracePt t="154297" x="2984500" y="4768850"/>
          <p14:tracePt t="154309" x="2978150" y="4768850"/>
          <p14:tracePt t="154319" x="2968625" y="4768850"/>
          <p14:tracePt t="154331" x="2959100" y="4768850"/>
          <p14:tracePt t="154348" x="2949575" y="4768850"/>
          <p14:tracePt t="154365" x="2927350" y="4768850"/>
          <p14:tracePt t="154382" x="2914650" y="4768850"/>
          <p14:tracePt t="154398" x="2901950" y="4768850"/>
          <p14:tracePt t="154415" x="2892425" y="4768850"/>
          <p14:tracePt t="154432" x="2873375" y="4768850"/>
          <p14:tracePt t="154449" x="2863850" y="4768850"/>
          <p14:tracePt t="154465" x="2857500" y="4768850"/>
          <p14:tracePt t="154532" x="2860675" y="4768850"/>
          <p14:tracePt t="154539" x="2867025" y="4775200"/>
          <p14:tracePt t="154548" x="2870200" y="4778375"/>
          <p14:tracePt t="154566" x="2876550" y="4787900"/>
          <p14:tracePt t="154582" x="2892425" y="4803775"/>
          <p14:tracePt t="154599" x="2892425" y="4810125"/>
          <p14:tracePt t="154615" x="2895600" y="4810125"/>
          <p14:tracePt t="154704" x="2882900" y="4810125"/>
          <p14:tracePt t="154714" x="2879725" y="4810125"/>
          <p14:tracePt t="154733" x="2873375" y="4810125"/>
          <p14:tracePt t="154954" x="2873375" y="4800600"/>
          <p14:tracePt t="155054" x="2870200" y="4800600"/>
          <p14:tracePt t="155174" x="2876550" y="4800600"/>
          <p14:tracePt t="155181" x="2879725" y="4800600"/>
          <p14:tracePt t="155188" x="2886075" y="4800600"/>
          <p14:tracePt t="155198" x="2895600" y="4800600"/>
          <p14:tracePt t="155215" x="2924175" y="4800600"/>
          <p14:tracePt t="155231" x="2959100" y="4800600"/>
          <p14:tracePt t="155249" x="2974975" y="4800600"/>
          <p14:tracePt t="155267" x="2987675" y="4800600"/>
          <p14:tracePt t="155283" x="2997200" y="4800600"/>
          <p14:tracePt t="157665" x="3048000" y="4826000"/>
          <p14:tracePt t="157672" x="3130550" y="4864100"/>
          <p14:tracePt t="157681" x="3203575" y="4899025"/>
          <p14:tracePt t="157698" x="3314700" y="4953000"/>
          <p14:tracePt t="157715" x="3454400" y="5010150"/>
          <p14:tracePt t="157732" x="3530600" y="5038725"/>
          <p14:tracePt t="157748" x="3584575" y="5060950"/>
          <p14:tracePt t="157782" x="3667125" y="5092700"/>
          <p14:tracePt t="157815" x="3736975" y="5114925"/>
          <p14:tracePt t="157832" x="3765550" y="5114925"/>
          <p14:tracePt t="157848" x="3781425" y="5114925"/>
          <p14:tracePt t="157865" x="3797300" y="5114925"/>
          <p14:tracePt t="157882" x="3806825" y="5114925"/>
          <p14:tracePt t="157899" x="3829050" y="5105400"/>
          <p14:tracePt t="157916" x="3844925" y="5092700"/>
          <p14:tracePt t="157932" x="3854450" y="5086350"/>
          <p14:tracePt t="157948" x="3870325" y="5086350"/>
          <p14:tracePt t="157965" x="3879850" y="5086350"/>
          <p14:tracePt t="158016" x="3876675" y="5083175"/>
          <p14:tracePt t="158025" x="3873500" y="5076825"/>
          <p14:tracePt t="158036" x="3857625" y="5067300"/>
          <p14:tracePt t="158049" x="3851275" y="5057775"/>
          <p14:tracePt t="158065" x="3816350" y="5038725"/>
          <p14:tracePt t="158082" x="3762375" y="5019675"/>
          <p14:tracePt t="158098" x="3663950" y="4984750"/>
          <p14:tracePt t="158115" x="3463925" y="4959350"/>
          <p14:tracePt t="158132" x="3336925" y="4949825"/>
          <p14:tracePt t="158148" x="3209925" y="4949825"/>
          <p14:tracePt t="158165" x="3048000" y="4949825"/>
          <p14:tracePt t="158182" x="2943225" y="4949825"/>
          <p14:tracePt t="158198" x="2851150" y="4949825"/>
          <p14:tracePt t="158215" x="2698750" y="4943475"/>
          <p14:tracePt t="158231" x="2616200" y="4943475"/>
          <p14:tracePt t="158248" x="2543175" y="4927600"/>
          <p14:tracePt t="158265" x="2447925" y="4927600"/>
          <p14:tracePt t="158282" x="2393950" y="4921250"/>
          <p14:tracePt t="158298" x="2343150" y="4921250"/>
          <p14:tracePt t="158315" x="2279650" y="4921250"/>
          <p14:tracePt t="158331" x="2241550" y="4921250"/>
          <p14:tracePt t="158348" x="2212975" y="4921250"/>
          <p14:tracePt t="158364" x="2165350" y="4921250"/>
          <p14:tracePt t="158381" x="2136775" y="4921250"/>
          <p14:tracePt t="158398" x="2127250" y="4921250"/>
          <p14:tracePt t="158415" x="2111375" y="4924425"/>
          <p14:tracePt t="158431" x="2101850" y="4924425"/>
          <p14:tracePt t="158449" x="2082800" y="4933950"/>
          <p14:tracePt t="158465" x="2073275" y="4943475"/>
          <p14:tracePt t="158481" x="2063750" y="4953000"/>
          <p14:tracePt t="158498" x="2057400" y="4968875"/>
          <p14:tracePt t="158515" x="2057400" y="4981575"/>
          <p14:tracePt t="158532" x="2060575" y="4991100"/>
          <p14:tracePt t="158548" x="2070100" y="5000625"/>
          <p14:tracePt t="158565" x="2105025" y="5022850"/>
          <p14:tracePt t="158582" x="2127250" y="5035550"/>
          <p14:tracePt t="158599" x="2168525" y="5054600"/>
          <p14:tracePt t="158615" x="2193925" y="5064125"/>
          <p14:tracePt t="158631" x="2238375" y="5086350"/>
          <p14:tracePt t="158648" x="2292350" y="5099050"/>
          <p14:tracePt t="158665" x="2374900" y="5118100"/>
          <p14:tracePt t="158681" x="2428875" y="5130800"/>
          <p14:tracePt t="158699" x="2486025" y="5143500"/>
          <p14:tracePt t="158715" x="2514600" y="5143500"/>
          <p14:tracePt t="158732" x="2549525" y="5143500"/>
          <p14:tracePt t="158749" x="2606675" y="5143500"/>
          <p14:tracePt t="158765" x="2641600" y="5143500"/>
          <p14:tracePt t="158782" x="2686050" y="5143500"/>
          <p14:tracePt t="158799" x="2740025" y="5143500"/>
          <p14:tracePt t="158815" x="2762250" y="5143500"/>
          <p14:tracePt t="158832" x="2800350" y="5143500"/>
          <p14:tracePt t="158849" x="2838450" y="5143500"/>
          <p14:tracePt t="158865" x="2860675" y="5143500"/>
          <p14:tracePt t="158882" x="2905125" y="5143500"/>
          <p14:tracePt t="158898" x="2984500" y="5143500"/>
          <p14:tracePt t="158915" x="3035300" y="5143500"/>
          <p14:tracePt t="158931" x="3073400" y="5149850"/>
          <p14:tracePt t="158948" x="3133725" y="5149850"/>
          <p14:tracePt t="158965" x="3178175" y="5156200"/>
          <p14:tracePt t="158982" x="3222625" y="5156200"/>
          <p14:tracePt t="158998" x="3308350" y="5156200"/>
          <p14:tracePt t="159015" x="3387725" y="5156200"/>
          <p14:tracePt t="159031" x="3470275" y="5156200"/>
          <p14:tracePt t="159048" x="3587750" y="5156200"/>
          <p14:tracePt t="159065" x="3629025" y="5156200"/>
          <p14:tracePt t="159082" x="3673475" y="5156200"/>
          <p14:tracePt t="159098" x="3721100" y="5156200"/>
          <p14:tracePt t="159115" x="3736975" y="5156200"/>
          <p14:tracePt t="159132" x="3759200" y="5156200"/>
          <p14:tracePt t="159149" x="3775075" y="5156200"/>
          <p14:tracePt t="159165" x="3784600" y="5156200"/>
          <p14:tracePt t="159181" x="3794125" y="5156200"/>
          <p14:tracePt t="159198" x="3813175" y="5156200"/>
          <p14:tracePt t="159215" x="3822700" y="5156200"/>
          <p14:tracePt t="159231" x="3832225" y="5156200"/>
          <p14:tracePt t="159248" x="3848100" y="5156200"/>
          <p14:tracePt t="159265" x="3863975" y="5156200"/>
          <p14:tracePt t="159281" x="3873500" y="5156200"/>
          <p14:tracePt t="159315" x="3876675" y="5156200"/>
          <p14:tracePt t="159356" x="3876675" y="5149850"/>
          <p14:tracePt t="159363" x="3876675" y="5140325"/>
          <p14:tracePt t="159370" x="3876675" y="5137150"/>
          <p14:tracePt t="159381" x="3876675" y="5130800"/>
          <p14:tracePt t="159398" x="3876675" y="5121275"/>
          <p14:tracePt t="159415" x="3867150" y="5111750"/>
          <p14:tracePt t="159431" x="3851275" y="5102225"/>
          <p14:tracePt t="159448" x="3829050" y="5080000"/>
          <p14:tracePt t="159465" x="3790950" y="5067300"/>
          <p14:tracePt t="159481" x="3743325" y="5048250"/>
          <p14:tracePt t="159498" x="3638550" y="5000625"/>
          <p14:tracePt t="159514" x="3575050" y="4987925"/>
          <p14:tracePt t="159531" x="3489325" y="4972050"/>
          <p14:tracePt t="159548" x="3387725" y="4943475"/>
          <p14:tracePt t="159565" x="3324225" y="4927600"/>
          <p14:tracePt t="159582" x="3263900" y="4927600"/>
          <p14:tracePt t="159598" x="3178175" y="4914900"/>
          <p14:tracePt t="159614" x="3101975" y="4899025"/>
          <p14:tracePt t="159632" x="3028950" y="4883150"/>
          <p14:tracePt t="159648" x="2914650" y="4854575"/>
          <p14:tracePt t="159665" x="2876550" y="4848225"/>
          <p14:tracePt t="159682" x="2847975" y="4841875"/>
          <p14:tracePt t="159698" x="2806700" y="4841875"/>
          <p14:tracePt t="159714" x="2762250" y="4841875"/>
          <p14:tracePt t="159731" x="2717800" y="4835525"/>
          <p14:tracePt t="159748" x="2632075" y="4835525"/>
          <p14:tracePt t="159765" x="2581275" y="4835525"/>
          <p14:tracePt t="159781" x="2536825" y="4835525"/>
          <p14:tracePt t="159798" x="2495550" y="4835525"/>
          <p14:tracePt t="159814" x="2466975" y="4835525"/>
          <p14:tracePt t="159831" x="2444750" y="4835525"/>
          <p14:tracePt t="159848" x="2397125" y="4838700"/>
          <p14:tracePt t="159864" x="2352675" y="4845050"/>
          <p14:tracePt t="159881" x="2314575" y="4851400"/>
          <p14:tracePt t="159898" x="2257425" y="4876800"/>
          <p14:tracePt t="159914" x="2228850" y="4886325"/>
          <p14:tracePt t="159931" x="2219325" y="4892675"/>
          <p14:tracePt t="159948" x="2203450" y="4895850"/>
          <p14:tracePt t="159964" x="2187575" y="4902200"/>
          <p14:tracePt t="159981" x="2178050" y="4911725"/>
          <p14:tracePt t="159998" x="2174875" y="4933950"/>
          <p14:tracePt t="160015" x="2174875" y="4943475"/>
          <p14:tracePt t="160032" x="2174875" y="4953000"/>
          <p14:tracePt t="160048" x="2174875" y="4965700"/>
          <p14:tracePt t="160065" x="2174875" y="4981575"/>
          <p14:tracePt t="160082" x="2174875" y="4991100"/>
          <p14:tracePt t="160098" x="2174875" y="5006975"/>
          <p14:tracePt t="160114" x="2174875" y="5016500"/>
          <p14:tracePt t="160131" x="2174875" y="5032375"/>
          <p14:tracePt t="160148" x="2197100" y="5048250"/>
          <p14:tracePt t="160165" x="2206625" y="5060950"/>
          <p14:tracePt t="160182" x="2219325" y="5092700"/>
          <p14:tracePt t="160199" x="2235200" y="5114925"/>
          <p14:tracePt t="160215" x="2251075" y="5124450"/>
          <p14:tracePt t="160231" x="2254250" y="5140325"/>
          <p14:tracePt t="160248" x="2254250" y="5153025"/>
          <p14:tracePt t="160265" x="2254250" y="5165725"/>
          <p14:tracePt t="160282" x="2260600" y="5168900"/>
          <p14:tracePt t="160298" x="2263775" y="5168900"/>
          <p14:tracePt t="160315" x="2273300" y="5168900"/>
          <p14:tracePt t="160320" x="2279650" y="5168900"/>
          <p14:tracePt t="160332" x="2282825" y="5168900"/>
          <p14:tracePt t="160349" x="2311400" y="5168900"/>
          <p14:tracePt t="160365" x="2320925" y="5168900"/>
          <p14:tracePt t="160381" x="2333625" y="5168900"/>
          <p14:tracePt t="160398" x="2365375" y="5168900"/>
          <p14:tracePt t="160414" x="2387600" y="5168900"/>
          <p14:tracePt t="160431" x="2419350" y="5168900"/>
          <p14:tracePt t="160448" x="2489200" y="5168900"/>
          <p14:tracePt t="160466" x="2552700" y="5181600"/>
          <p14:tracePt t="160482" x="2603500" y="5191125"/>
          <p14:tracePt t="160498" x="2667000" y="5210175"/>
          <p14:tracePt t="160515" x="2705100" y="5216525"/>
          <p14:tracePt t="160531" x="2749550" y="5216525"/>
          <p14:tracePt t="160548" x="2844800" y="5222875"/>
          <p14:tracePt t="160565" x="2962275" y="5238750"/>
          <p14:tracePt t="160582" x="3048000" y="5248275"/>
          <p14:tracePt t="160598" x="3133725" y="5254625"/>
          <p14:tracePt t="160615" x="3178175" y="5260975"/>
          <p14:tracePt t="160632" x="3222625" y="5260975"/>
          <p14:tracePt t="160648" x="3270250" y="5273675"/>
          <p14:tracePt t="160665" x="3298825" y="5273675"/>
          <p14:tracePt t="160681" x="3321050" y="5273675"/>
          <p14:tracePt t="160698" x="3362325" y="5273675"/>
          <p14:tracePt t="160715" x="3384550" y="5273675"/>
          <p14:tracePt t="160731" x="3429000" y="5273675"/>
          <p14:tracePt t="160748" x="3514725" y="5260975"/>
          <p14:tracePt t="160765" x="3568700" y="5260975"/>
          <p14:tracePt t="160781" x="3616325" y="5248275"/>
          <p14:tracePt t="160798" x="3663950" y="5248275"/>
          <p14:tracePt t="160815" x="3683000" y="5248275"/>
          <p14:tracePt t="160832" x="3708400" y="5241925"/>
          <p14:tracePt t="160848" x="3756025" y="5226050"/>
          <p14:tracePt t="160864" x="3816350" y="5216525"/>
          <p14:tracePt t="160881" x="3895725" y="5216525"/>
          <p14:tracePt t="160898" x="3968750" y="5216525"/>
          <p14:tracePt t="160914" x="3997325" y="5216525"/>
          <p14:tracePt t="160931" x="4013200" y="5216525"/>
          <p14:tracePt t="160948" x="4029075" y="5200650"/>
          <p14:tracePt t="160965" x="4051300" y="5191125"/>
          <p14:tracePt t="160981" x="4067175" y="5181600"/>
          <p14:tracePt t="160998" x="4083050" y="5165725"/>
          <p14:tracePt t="161015" x="4095750" y="5156200"/>
          <p14:tracePt t="161032" x="4108450" y="5140325"/>
          <p14:tracePt t="161048" x="4108450" y="5124450"/>
          <p14:tracePt t="161064" x="4108450" y="5114925"/>
          <p14:tracePt t="161081" x="4108450" y="5105400"/>
          <p14:tracePt t="161098" x="4098925" y="5086350"/>
          <p14:tracePt t="161114" x="4086225" y="5073650"/>
          <p14:tracePt t="161131" x="4079875" y="5073650"/>
          <p14:tracePt t="161148" x="4064000" y="5064125"/>
          <p14:tracePt t="161165" x="4054475" y="5054600"/>
          <p14:tracePt t="161181" x="4025900" y="5038725"/>
          <p14:tracePt t="161198" x="3962400" y="5019675"/>
          <p14:tracePt t="161214" x="3917950" y="5006975"/>
          <p14:tracePt t="161231" x="3886200" y="4994275"/>
          <p14:tracePt t="161248" x="3844925" y="4981575"/>
          <p14:tracePt t="161265" x="3822700" y="4975225"/>
          <p14:tracePt t="161281" x="3778250" y="4968875"/>
          <p14:tracePt t="161298" x="3689350" y="4962525"/>
          <p14:tracePt t="161314" x="3629025" y="4962525"/>
          <p14:tracePt t="161332" x="3578225" y="4962525"/>
          <p14:tracePt t="161348" x="3536950" y="4962525"/>
          <p14:tracePt t="161364" x="3508375" y="4962525"/>
          <p14:tracePt t="161381" x="3486150" y="4962525"/>
          <p14:tracePt t="161398" x="3444875" y="4956175"/>
          <p14:tracePt t="161414" x="3390900" y="4943475"/>
          <p14:tracePt t="161432" x="3298825" y="4914900"/>
          <p14:tracePt t="161448" x="3235325" y="4902200"/>
          <p14:tracePt t="161464" x="3184525" y="4895850"/>
          <p14:tracePt t="161482" x="3143250" y="4895850"/>
          <p14:tracePt t="161498" x="3114675" y="4895850"/>
          <p14:tracePt t="161515" x="3092450" y="4895850"/>
          <p14:tracePt t="161533" x="3051175" y="4895850"/>
          <p14:tracePt t="161548" x="3016250" y="4895850"/>
          <p14:tracePt t="161565" x="2978150" y="4895850"/>
          <p14:tracePt t="161582" x="2917825" y="4895850"/>
          <p14:tracePt t="161598" x="2873375" y="4895850"/>
          <p14:tracePt t="161614" x="2844800" y="4895850"/>
          <p14:tracePt t="161632" x="2803525" y="4895850"/>
          <p14:tracePt t="161648" x="2781300" y="4895850"/>
          <p14:tracePt t="161665" x="2765425" y="4902200"/>
          <p14:tracePt t="161682" x="2724150" y="4924425"/>
          <p14:tracePt t="161699" x="2692400" y="4937125"/>
          <p14:tracePt t="161715" x="2654300" y="4943475"/>
          <p14:tracePt t="161732" x="2622550" y="4956175"/>
          <p14:tracePt t="161748" x="2597150" y="4962525"/>
          <p14:tracePt t="161764" x="2587625" y="4965700"/>
          <p14:tracePt t="161782" x="2559050" y="4991100"/>
          <p14:tracePt t="161798" x="2527300" y="4994275"/>
          <p14:tracePt t="161816" x="2505075" y="5000625"/>
          <p14:tracePt t="161832" x="2451100" y="5000625"/>
          <p14:tracePt t="161848" x="2422525" y="5006975"/>
          <p14:tracePt t="161865" x="2397125" y="5019675"/>
          <p14:tracePt t="161882" x="2384425" y="5019675"/>
          <p14:tracePt t="161897" x="2368550" y="5019675"/>
          <p14:tracePt t="161914" x="2359025" y="5022850"/>
          <p14:tracePt t="161932" x="2343150" y="5035550"/>
          <p14:tracePt t="161948" x="2333625" y="5038725"/>
          <p14:tracePt t="161965" x="2324100" y="5048250"/>
          <p14:tracePt t="161982" x="2324100" y="5060950"/>
          <p14:tracePt t="161998" x="2324100" y="5064125"/>
          <p14:tracePt t="162014" x="2330450" y="5070475"/>
          <p14:tracePt t="162032" x="2378075" y="5086350"/>
          <p14:tracePt t="162048" x="2422525" y="5102225"/>
          <p14:tracePt t="162064" x="2470150" y="5108575"/>
          <p14:tracePt t="162082" x="2533650" y="5127625"/>
          <p14:tracePt t="162098" x="2571750" y="5140325"/>
          <p14:tracePt t="162115" x="2632075" y="5159375"/>
          <p14:tracePt t="162132" x="2730500" y="5175250"/>
          <p14:tracePt t="162148" x="2803525" y="5181600"/>
          <p14:tracePt t="162165" x="2908300" y="5191125"/>
          <p14:tracePt t="162182" x="3092450" y="5191125"/>
          <p14:tracePt t="162198" x="3165475" y="5191125"/>
          <p14:tracePt t="162215" x="3216275" y="5191125"/>
          <p14:tracePt t="162232" x="3257550" y="5191125"/>
          <p14:tracePt t="162248" x="3279775" y="5191125"/>
          <p14:tracePt t="162265" x="3302000" y="5191125"/>
          <p14:tracePt t="162281" x="3349625" y="5191125"/>
          <p14:tracePt t="162297" x="3406775" y="5191125"/>
          <p14:tracePt t="162314" x="3486150" y="5191125"/>
          <p14:tracePt t="162331" x="3581400" y="5191125"/>
          <p14:tracePt t="162348" x="3641725" y="5191125"/>
          <p14:tracePt t="162364" x="3679825" y="5191125"/>
          <p14:tracePt t="162381" x="3740150" y="5191125"/>
          <p14:tracePt t="162398" x="3790950" y="5191125"/>
          <p14:tracePt t="162415" x="3835400" y="5191125"/>
          <p14:tracePt t="162431" x="3914775" y="5197475"/>
          <p14:tracePt t="162448" x="3997325" y="5203825"/>
          <p14:tracePt t="162465" x="4070350" y="5203825"/>
          <p14:tracePt t="162481" x="4133850" y="5203825"/>
          <p14:tracePt t="162498" x="4156075" y="5203825"/>
          <p14:tracePt t="162514" x="4171950" y="5203825"/>
          <p14:tracePt t="162531" x="4184650" y="5203825"/>
          <p14:tracePt t="162547" x="4194175" y="5203825"/>
          <p14:tracePt t="162564" x="4203700" y="5203825"/>
          <p14:tracePt t="162581" x="4225925" y="5203825"/>
          <p14:tracePt t="162598" x="4235450" y="5203825"/>
          <p14:tracePt t="162639" x="4235450" y="5197475"/>
          <p14:tracePt t="162647" x="4235450" y="5191125"/>
          <p14:tracePt t="162665" x="4235450" y="5181600"/>
          <p14:tracePt t="162681" x="4235450" y="5162550"/>
          <p14:tracePt t="164503" x="4270375" y="5156200"/>
          <p14:tracePt t="164510" x="4318000" y="5146675"/>
          <p14:tracePt t="164519" x="4356100" y="5140325"/>
          <p14:tracePt t="164532" x="4451350" y="5124450"/>
          <p14:tracePt t="164548" x="4613275" y="5105400"/>
          <p14:tracePt t="164565" x="4902200" y="5060950"/>
          <p14:tracePt t="164597" x="5372100" y="5010150"/>
          <p14:tracePt t="164632" x="5708650" y="4965700"/>
          <p14:tracePt t="164648" x="5768975" y="4965700"/>
          <p14:tracePt t="164665" x="5854700" y="4965700"/>
          <p14:tracePt t="164682" x="5915025" y="4965700"/>
          <p14:tracePt t="164698" x="5975350" y="4965700"/>
          <p14:tracePt t="164715" x="6061075" y="4965700"/>
          <p14:tracePt t="164731" x="6111875" y="4965700"/>
          <p14:tracePt t="164747" x="6149975" y="4965700"/>
          <p14:tracePt t="164765" x="6175375" y="4965700"/>
          <p14:tracePt t="164781" x="6184900" y="4962525"/>
          <p14:tracePt t="164798" x="6200775" y="4956175"/>
          <p14:tracePt t="164815" x="6207125" y="4956175"/>
          <p14:tracePt t="164831" x="6216650" y="4956175"/>
          <p14:tracePt t="164848" x="6226175" y="4949825"/>
          <p14:tracePt t="164865" x="6238875" y="4946650"/>
          <p14:tracePt t="164881" x="6245225" y="4940300"/>
          <p14:tracePt t="164897" x="6254750" y="4940300"/>
          <p14:tracePt t="164930" x="6254750" y="4937125"/>
          <p14:tracePt t="164947" x="6261100" y="4937125"/>
          <p14:tracePt t="165038" x="6261100" y="4927600"/>
          <p14:tracePt t="165080" x="6264275" y="4927600"/>
          <p14:tracePt t="165088" x="6270625" y="4927600"/>
          <p14:tracePt t="169748" x="6292850" y="4927600"/>
          <p14:tracePt t="169756" x="6311900" y="4927600"/>
          <p14:tracePt t="169764" x="6337300" y="4927600"/>
          <p14:tracePt t="169781" x="6365875" y="4927600"/>
          <p14:tracePt t="169797" x="6400800" y="4927600"/>
          <p14:tracePt t="169814" x="6410325" y="4927600"/>
          <p14:tracePt t="169831" x="6419850" y="4927600"/>
          <p14:tracePt t="169864" x="6445250" y="4921250"/>
          <p14:tracePt t="169897" x="6470650" y="4895850"/>
          <p14:tracePt t="169914" x="6480175" y="4892675"/>
          <p14:tracePt t="169931" x="6492875" y="4883150"/>
          <p14:tracePt t="169947" x="6508750" y="4860925"/>
          <p14:tracePt t="169964" x="6518275" y="4851400"/>
          <p14:tracePt t="169980" x="6527800" y="4841875"/>
          <p14:tracePt t="169997" x="6543675" y="4835525"/>
          <p14:tracePt t="170055" x="6543675" y="4832350"/>
          <p14:tracePt t="170069" x="6543675" y="4822825"/>
          <p14:tracePt t="170089" x="6543675" y="4816475"/>
          <p14:tracePt t="170104" x="6550025" y="4813300"/>
          <p14:tracePt t="170113" x="6553200" y="4813300"/>
          <p14:tracePt t="170130" x="6559550" y="4806950"/>
          <p14:tracePt t="170147" x="6572250" y="4803775"/>
          <p14:tracePt t="170163" x="6588125" y="4797425"/>
          <p14:tracePt t="170180" x="6604000" y="4797425"/>
          <p14:tracePt t="170197" x="6629400" y="4797425"/>
          <p14:tracePt t="170214" x="6657975" y="4797425"/>
          <p14:tracePt t="170230" x="6673850" y="4797425"/>
          <p14:tracePt t="170247" x="6705600" y="4797425"/>
          <p14:tracePt t="170264" x="6721475" y="4800600"/>
          <p14:tracePt t="170281" x="6737350" y="4800600"/>
          <p14:tracePt t="170298" x="6759575" y="4803775"/>
          <p14:tracePt t="170314" x="6769100" y="4803775"/>
          <p14:tracePt t="170331" x="6772275" y="4810125"/>
          <p14:tracePt t="170348" x="6772275" y="4813300"/>
          <p14:tracePt t="170364" x="6772275" y="4819650"/>
          <p14:tracePt t="170397" x="6772275" y="4835525"/>
          <p14:tracePt t="171110" x="6784975" y="4835525"/>
          <p14:tracePt t="171118" x="6794500" y="4835525"/>
          <p14:tracePt t="171130" x="6813550" y="4835525"/>
          <p14:tracePt t="171147" x="6905625" y="4810125"/>
          <p14:tracePt t="171164" x="7013575" y="4794250"/>
          <p14:tracePt t="171182" x="7235825" y="4759325"/>
          <p14:tracePt t="171214" x="7534275" y="4730750"/>
          <p14:tracePt t="171247" x="7727950" y="4730750"/>
          <p14:tracePt t="171263" x="7772400" y="4730750"/>
          <p14:tracePt t="171281" x="7807325" y="4730750"/>
          <p14:tracePt t="171297" x="7823200" y="4730750"/>
          <p14:tracePt t="171314" x="7832725" y="4730750"/>
          <p14:tracePt t="171331" x="7845425" y="4721225"/>
          <p14:tracePt t="171347" x="7858125" y="4714875"/>
          <p14:tracePt t="171364" x="7861300" y="4714875"/>
          <p14:tracePt t="171381" x="7867650" y="4711700"/>
          <p14:tracePt t="171413" x="7867650" y="4705350"/>
          <p14:tracePt t="171482" x="7870825" y="4705350"/>
          <p14:tracePt t="171489" x="7877175" y="4705350"/>
          <p14:tracePt t="172896" x="7867650" y="4727575"/>
          <p14:tracePt t="172903" x="7854950" y="4756150"/>
          <p14:tracePt t="172914" x="7839075" y="4794250"/>
          <p14:tracePt t="172931" x="7813675" y="4867275"/>
          <p14:tracePt t="172947" x="7800975" y="4905375"/>
          <p14:tracePt t="172964" x="7788275" y="4927600"/>
          <p14:tracePt t="172980" x="7769225" y="4978400"/>
          <p14:tracePt t="173013" x="7737475" y="5060950"/>
          <p14:tracePt t="173046" x="7731125" y="5130800"/>
          <p14:tracePt t="173063" x="7731125" y="5146675"/>
          <p14:tracePt t="173080" x="7731125" y="5162550"/>
          <p14:tracePt t="173097" x="7731125" y="5165725"/>
          <p14:tracePt t="173145" x="7731125" y="5159375"/>
          <p14:tracePt t="173152" x="7731125" y="5153025"/>
          <p14:tracePt t="173164" x="7727950" y="5149850"/>
          <p14:tracePt t="173180" x="7727950" y="5130800"/>
          <p14:tracePt t="173197" x="7727950" y="5121275"/>
          <p14:tracePt t="173213" x="7727950" y="5108575"/>
          <p14:tracePt t="173231" x="7718425" y="5089525"/>
          <p14:tracePt t="173246" x="7708900" y="5080000"/>
          <p14:tracePt t="173263" x="7693025" y="5070475"/>
          <p14:tracePt t="173280" x="7677150" y="5054600"/>
          <p14:tracePt t="173296" x="7654925" y="5038725"/>
          <p14:tracePt t="173313" x="7616825" y="5026025"/>
          <p14:tracePt t="173330" x="7537450" y="5003800"/>
          <p14:tracePt t="173347" x="7467600" y="4968875"/>
          <p14:tracePt t="173364" x="7413625" y="4946650"/>
          <p14:tracePt t="173380" x="7346950" y="4921250"/>
          <p14:tracePt t="173397" x="7308850" y="4902200"/>
          <p14:tracePt t="173413" x="7264400" y="4889500"/>
          <p14:tracePt t="173416" x="7245350" y="4883150"/>
          <p14:tracePt t="173430" x="7207250" y="4870450"/>
          <p14:tracePt t="173447" x="7172325" y="4870450"/>
          <p14:tracePt t="173464" x="7134225" y="4870450"/>
          <p14:tracePt t="173480" x="7086600" y="4873625"/>
          <p14:tracePt t="173497" x="7064375" y="4879975"/>
          <p14:tracePt t="173514" x="7032625" y="4892675"/>
          <p14:tracePt t="173530" x="6985000" y="4892675"/>
          <p14:tracePt t="173546" x="6940550" y="4892675"/>
          <p14:tracePt t="173563" x="6889750" y="4892675"/>
          <p14:tracePt t="173580" x="6804025" y="4879975"/>
          <p14:tracePt t="173596" x="6740525" y="4867275"/>
          <p14:tracePt t="173614" x="6680200" y="4867275"/>
          <p14:tracePt t="173631" x="6600825" y="4867275"/>
          <p14:tracePt t="173647" x="6556375" y="4867275"/>
          <p14:tracePt t="173664" x="6511925" y="4867275"/>
          <p14:tracePt t="173680" x="6442075" y="4867275"/>
          <p14:tracePt t="173696" x="6381750" y="4867275"/>
          <p14:tracePt t="173714" x="6327775" y="4876800"/>
          <p14:tracePt t="173730" x="6280150" y="4895850"/>
          <p14:tracePt t="173747" x="6248400" y="4914900"/>
          <p14:tracePt t="173763" x="6232525" y="4924425"/>
          <p14:tracePt t="173781" x="6210300" y="4940300"/>
          <p14:tracePt t="173797" x="6200775" y="4946650"/>
          <p14:tracePt t="173814" x="6191250" y="4946650"/>
          <p14:tracePt t="173830" x="6175375" y="4946650"/>
          <p14:tracePt t="173846" x="6159500" y="4949825"/>
          <p14:tracePt t="173863" x="6149975" y="4949825"/>
          <p14:tracePt t="173880" x="6137275" y="4965700"/>
          <p14:tracePt t="173897" x="6127750" y="4975225"/>
          <p14:tracePt t="173915" x="6121400" y="4991100"/>
          <p14:tracePt t="173930" x="6121400" y="5000625"/>
          <p14:tracePt t="173951" x="6121400" y="5010150"/>
          <p14:tracePt t="173973" x="6121400" y="5016500"/>
          <p14:tracePt t="173987" x="6121400" y="5019675"/>
          <p14:tracePt t="174002" x="6121400" y="5026025"/>
          <p14:tracePt t="174015" x="6124575" y="5035550"/>
          <p14:tracePt t="174030" x="6134100" y="5045075"/>
          <p14:tracePt t="174047" x="6149975" y="5060950"/>
          <p14:tracePt t="174064" x="6197600" y="5080000"/>
          <p14:tracePt t="174080" x="6242050" y="5092700"/>
          <p14:tracePt t="174096" x="6289675" y="5105400"/>
          <p14:tracePt t="174114" x="6350000" y="5105400"/>
          <p14:tracePt t="174130" x="6394450" y="5105400"/>
          <p14:tracePt t="174147" x="6438900" y="5105400"/>
          <p14:tracePt t="174165" x="6502400" y="5105400"/>
          <p14:tracePt t="174181" x="6530975" y="5105400"/>
          <p14:tracePt t="174197" x="6559550" y="5105400"/>
          <p14:tracePt t="174214" x="6591300" y="5105400"/>
          <p14:tracePt t="174230" x="6623050" y="5111750"/>
          <p14:tracePt t="174246" x="6638925" y="5111750"/>
          <p14:tracePt t="174264" x="6664325" y="5111750"/>
          <p14:tracePt t="174280" x="6673850" y="5111750"/>
          <p14:tracePt t="174296" x="6683375" y="5111750"/>
          <p14:tracePt t="174314" x="6699250" y="5111750"/>
          <p14:tracePt t="174330" x="6715125" y="5111750"/>
          <p14:tracePt t="174347" x="6727825" y="5111750"/>
          <p14:tracePt t="174364" x="6762750" y="5111750"/>
          <p14:tracePt t="174380" x="6784975" y="5111750"/>
          <p14:tracePt t="174396" x="6819900" y="5111750"/>
          <p14:tracePt t="174414" x="6883400" y="5111750"/>
          <p14:tracePt t="174430" x="6921500" y="5102225"/>
          <p14:tracePt t="174446" x="6965950" y="5095875"/>
          <p14:tracePt t="174464" x="7007225" y="5095875"/>
          <p14:tracePt t="174480" x="7023100" y="5095875"/>
          <p14:tracePt t="174496" x="7032625" y="5089525"/>
          <p14:tracePt t="174514" x="7058025" y="5086350"/>
          <p14:tracePt t="174530" x="7073900" y="5073650"/>
          <p14:tracePt t="174547" x="7096125" y="5057775"/>
          <p14:tracePt t="174565" x="7131050" y="5038725"/>
          <p14:tracePt t="174580" x="7146925" y="5029200"/>
          <p14:tracePt t="174597" x="7162800" y="5019675"/>
          <p14:tracePt t="174614" x="7185025" y="4997450"/>
          <p14:tracePt t="174630" x="7194550" y="4991100"/>
          <p14:tracePt t="174646" x="7204075" y="4991100"/>
          <p14:tracePt t="174664" x="7223125" y="4991100"/>
          <p14:tracePt t="174680" x="7229475" y="4991100"/>
          <p14:tracePt t="174697" x="7239000" y="4991100"/>
          <p14:tracePt t="174714" x="7242175" y="4991100"/>
          <p14:tracePt t="174730" x="7248525" y="4991100"/>
          <p14:tracePt t="174763" x="7251700" y="4991100"/>
          <p14:tracePt t="174779" x="7251700" y="4987925"/>
          <p14:tracePt t="174865" x="7258050" y="4981575"/>
          <p14:tracePt t="174966" x="7264400" y="4981575"/>
          <p14:tracePt t="175485" x="7254875" y="4981575"/>
          <p14:tracePt t="175493" x="7245350" y="4981575"/>
          <p14:tracePt t="175500" x="7232650" y="4981575"/>
          <p14:tracePt t="175513" x="7223125" y="4981575"/>
          <p14:tracePt t="175530" x="7213600" y="4981575"/>
          <p14:tracePt t="175547" x="7204075" y="4981575"/>
          <p14:tracePt t="175580" x="7175500" y="4981575"/>
          <p14:tracePt t="175613" x="7165975" y="4981575"/>
          <p14:tracePt t="181273" x="7159625" y="4981575"/>
          <p14:tracePt t="182324" x="7121525" y="4981575"/>
          <p14:tracePt t="182334" x="7064375" y="4981575"/>
          <p14:tracePt t="182346" x="6905625" y="4981575"/>
          <p14:tracePt t="182363" x="6743700" y="4981575"/>
          <p14:tracePt t="182379" x="6426200" y="4981575"/>
          <p14:tracePt t="182413" x="5829300" y="4972050"/>
          <p14:tracePt t="182447" x="4495800" y="4956175"/>
          <p14:tracePt t="182465" x="3511550" y="4927600"/>
          <p14:tracePt t="182481" x="2879725" y="4911725"/>
          <p14:tracePt t="182497" x="2457450" y="4911725"/>
          <p14:tracePt t="182513" x="2120900" y="4918075"/>
          <p14:tracePt t="182529" x="1800225" y="4946650"/>
          <p14:tracePt t="182546" x="1682750" y="4962525"/>
          <p14:tracePt t="182562" x="1609725" y="4978400"/>
          <p14:tracePt t="182579" x="1558925" y="4994275"/>
          <p14:tracePt t="182595" x="1543050" y="5006975"/>
          <p14:tracePt t="182612" x="1533525" y="5022850"/>
          <p14:tracePt t="182629" x="1533525" y="5035550"/>
          <p14:tracePt t="182646" x="1533525" y="5045075"/>
          <p14:tracePt t="182663" x="1533525" y="5051425"/>
          <p14:tracePt t="182679" x="1533525" y="5067300"/>
          <p14:tracePt t="182696" x="1539875" y="5076825"/>
          <p14:tracePt t="182712" x="1539875" y="5086350"/>
          <p14:tracePt t="182729" x="1539875" y="5102225"/>
          <p14:tracePt t="182746" x="1539875" y="5111750"/>
          <p14:tracePt t="182763" x="1536700" y="5127625"/>
          <p14:tracePt t="182779" x="1517650" y="5140325"/>
          <p14:tracePt t="182796" x="1508125" y="5149850"/>
          <p14:tracePt t="182813" x="1498600" y="5159375"/>
          <p14:tracePt t="182829" x="1492250" y="5175250"/>
          <p14:tracePt t="182846" x="1492250" y="5181600"/>
          <p14:tracePt t="182880" x="1492250" y="5194300"/>
          <p14:tracePt t="182896" x="1492250" y="5200650"/>
          <p14:tracePt t="182913" x="1492250" y="5207000"/>
          <p14:tracePt t="182929" x="1470025" y="5226050"/>
          <p14:tracePt t="182946" x="1466850" y="5232400"/>
          <p14:tracePt t="182962" x="1454150" y="5241925"/>
          <p14:tracePt t="182979" x="1441450" y="5251450"/>
          <p14:tracePt t="182996" x="1431925" y="5257800"/>
          <p14:tracePt t="183013" x="1416050" y="5260975"/>
          <p14:tracePt t="183030" x="1400175" y="5283200"/>
          <p14:tracePt t="183045" x="1390650" y="5286375"/>
          <p14:tracePt t="183062" x="1390650" y="5295900"/>
          <p14:tracePt t="183079" x="1371600" y="5311775"/>
          <p14:tracePt t="183096" x="1358900" y="5334000"/>
          <p14:tracePt t="183113" x="1346200" y="5359400"/>
          <p14:tracePt t="183129" x="1330325" y="5400675"/>
          <p14:tracePt t="183146" x="1330325" y="5422900"/>
          <p14:tracePt t="183501" x="1292225" y="5429250"/>
          <p14:tracePt t="183508" x="1235075" y="5438775"/>
          <p14:tracePt t="183517" x="1187450" y="5445125"/>
          <p14:tracePt t="183529" x="1066800" y="5480050"/>
          <p14:tracePt t="183546" x="955675" y="5514975"/>
          <p14:tracePt t="183563" x="847725" y="5549900"/>
          <p14:tracePt t="183579" x="723900" y="5572125"/>
          <p14:tracePt t="183612" x="615950" y="5600700"/>
          <p14:tracePt t="183615" x="603250" y="5603875"/>
          <p14:tracePt t="183646" x="552450" y="5603875"/>
          <p14:tracePt t="183663" x="530225" y="5603875"/>
          <p14:tracePt t="183680" x="508000" y="5613400"/>
          <p14:tracePt t="183696" x="495300" y="5613400"/>
          <p14:tracePt t="183713" x="482600" y="5613400"/>
          <p14:tracePt t="183729" x="469900" y="5613400"/>
          <p14:tracePt t="183745" x="460375" y="5613400"/>
          <p14:tracePt t="183762" x="444500" y="5613400"/>
          <p14:tracePt t="183779" x="428625" y="5613400"/>
          <p14:tracePt t="183795" x="425450" y="5613400"/>
          <p14:tracePt t="184015" x="431800" y="5613400"/>
          <p14:tracePt t="184021" x="441325" y="5613400"/>
          <p14:tracePt t="184029" x="447675" y="5613400"/>
          <p14:tracePt t="184046" x="457200" y="5603875"/>
          <p14:tracePt t="184063" x="457200" y="5597525"/>
          <p14:tracePt t="184079" x="460375" y="5597525"/>
          <p14:tracePt t="184096" x="466725" y="5597525"/>
          <p14:tracePt t="184113" x="469900" y="5597525"/>
          <p14:tracePt t="184115" x="476250" y="5597525"/>
          <p14:tracePt t="184129" x="482600" y="5597525"/>
          <p14:tracePt t="184172" x="492125" y="5597525"/>
          <p14:tracePt t="184180" x="495300" y="5597525"/>
          <p14:tracePt t="184196" x="501650" y="5597525"/>
          <p14:tracePt t="184214" x="514350" y="5597525"/>
          <p14:tracePt t="184230" x="530225" y="5600700"/>
          <p14:tracePt t="184246" x="561975" y="5613400"/>
          <p14:tracePt t="184263" x="596900" y="5629275"/>
          <p14:tracePt t="184279" x="628650" y="5635625"/>
          <p14:tracePt t="184295" x="644525" y="5635625"/>
          <p14:tracePt t="184313" x="663575" y="5635625"/>
          <p14:tracePt t="184329" x="673100" y="5635625"/>
          <p14:tracePt t="184346" x="688975" y="5635625"/>
          <p14:tracePt t="184363" x="727075" y="5635625"/>
          <p14:tracePt t="184379" x="742950" y="5635625"/>
          <p14:tracePt t="184396" x="752475" y="5635625"/>
          <p14:tracePt t="184413" x="774700" y="5635625"/>
          <p14:tracePt t="184429" x="784225" y="5635625"/>
          <p14:tracePt t="184445" x="793750" y="5635625"/>
          <p14:tracePt t="184463" x="819150" y="5635625"/>
          <p14:tracePt t="184479" x="828675" y="5635625"/>
          <p14:tracePt t="184495" x="844550" y="5635625"/>
          <p14:tracePt t="184513" x="869950" y="5635625"/>
          <p14:tracePt t="184529" x="882650" y="5645150"/>
          <p14:tracePt t="184545" x="892175" y="5645150"/>
          <p14:tracePt t="184563" x="895350" y="5645150"/>
          <p14:tracePt t="184665" x="895350" y="5651500"/>
          <p14:tracePt t="184678" x="895350" y="5657850"/>
          <p14:tracePt t="184685" x="901700" y="5657850"/>
          <p14:tracePt t="184715" x="904875" y="5657850"/>
          <p14:tracePt t="184956" x="923925" y="5661025"/>
          <p14:tracePt t="184963" x="939800" y="5667375"/>
          <p14:tracePt t="184979" x="1003300" y="5683250"/>
          <p14:tracePt t="184995" x="1146175" y="5718175"/>
          <p14:tracePt t="185013" x="1444625" y="5746750"/>
          <p14:tracePt t="185029" x="1651000" y="5765800"/>
          <p14:tracePt t="185046" x="1866900" y="5784850"/>
          <p14:tracePt t="185063" x="2098675" y="5803900"/>
          <p14:tracePt t="185079" x="2225675" y="5803900"/>
          <p14:tracePt t="185096" x="2333625" y="5781675"/>
          <p14:tracePt t="185113" x="2473325" y="5781675"/>
          <p14:tracePt t="185129" x="2555875" y="5781675"/>
          <p14:tracePt t="185146" x="2638425" y="5781675"/>
          <p14:tracePt t="185150" x="2686050" y="5772150"/>
          <p14:tracePt t="185163" x="2771775" y="5756275"/>
          <p14:tracePt t="185179" x="2841625" y="5756275"/>
          <p14:tracePt t="185196" x="2892425" y="5749925"/>
          <p14:tracePt t="185212" x="2981325" y="5743575"/>
          <p14:tracePt t="185229" x="3016250" y="5743575"/>
          <p14:tracePt t="185245" x="3048000" y="5743575"/>
          <p14:tracePt t="185262" x="3067050" y="5743575"/>
          <p14:tracePt t="185279" x="3076575" y="5743575"/>
          <p14:tracePt t="185295" x="3092450" y="5743575"/>
          <p14:tracePt t="185313" x="3101975" y="5743575"/>
          <p14:tracePt t="185346" x="3101975" y="5734050"/>
          <p14:tracePt t="185362" x="3101975" y="5718175"/>
          <p14:tracePt t="186413" x="3108325" y="5715000"/>
          <p14:tracePt t="186426" x="3117850" y="5705475"/>
          <p14:tracePt t="186434" x="3121025" y="5699125"/>
          <p14:tracePt t="186446" x="3127375" y="5692775"/>
          <p14:tracePt t="186462" x="3140075" y="5689600"/>
          <p14:tracePt t="186479" x="3155950" y="5689600"/>
          <p14:tracePt t="186496" x="3165475" y="5683250"/>
          <p14:tracePt t="186529" x="3181350" y="5654675"/>
          <p14:tracePt t="186563" x="3184525" y="5629275"/>
          <p14:tracePt t="186580" x="3184525" y="5619750"/>
          <p14:tracePt t="186595" x="3190875" y="5613400"/>
          <p14:tracePt t="186612" x="3206750" y="5610225"/>
          <p14:tracePt t="186628" x="3206750" y="5600700"/>
          <p14:tracePt t="186645" x="3209925" y="5594350"/>
          <p14:tracePt t="186662" x="3216275" y="5581650"/>
          <p14:tracePt t="186679" x="3216275" y="5565775"/>
          <p14:tracePt t="186697" x="3216275" y="5549900"/>
          <p14:tracePt t="186713" x="3216275" y="5540375"/>
          <p14:tracePt t="186746" x="3209925" y="5537200"/>
          <p14:tracePt t="186762" x="3187700" y="5530850"/>
          <p14:tracePt t="186778" x="3178175" y="5514975"/>
          <p14:tracePt t="186795" x="3168650" y="5505450"/>
          <p14:tracePt t="186812" x="3133725" y="5489575"/>
          <p14:tracePt t="186829" x="3111500" y="5464175"/>
          <p14:tracePt t="186847" x="3073400" y="5448300"/>
          <p14:tracePt t="186863" x="3051175" y="5435600"/>
          <p14:tracePt t="186879" x="3013075" y="5422900"/>
          <p14:tracePt t="186896" x="2940050" y="5381625"/>
          <p14:tracePt t="186912" x="2876550" y="5368925"/>
          <p14:tracePt t="186929" x="2813050" y="5353050"/>
          <p14:tracePt t="186945" x="2746375" y="5340350"/>
          <p14:tracePt t="186962" x="2682875" y="5314950"/>
          <p14:tracePt t="186979" x="2644775" y="5302250"/>
          <p14:tracePt t="186997" x="2574925" y="5295900"/>
          <p14:tracePt t="187013" x="2524125" y="5289550"/>
          <p14:tracePt t="187029" x="2479675" y="5289550"/>
          <p14:tracePt t="187045" x="2435225" y="5289550"/>
          <p14:tracePt t="187062" x="2374900" y="5289550"/>
          <p14:tracePt t="187079" x="2336800" y="5289550"/>
          <p14:tracePt t="187095" x="2301875" y="5289550"/>
          <p14:tracePt t="187112" x="2251075" y="5292725"/>
          <p14:tracePt t="187129" x="2212975" y="5305425"/>
          <p14:tracePt t="187146" x="2139950" y="5324475"/>
          <p14:tracePt t="187163" x="2095500" y="5343525"/>
          <p14:tracePt t="187178" x="2073275" y="5356225"/>
          <p14:tracePt t="187196" x="2028825" y="5372100"/>
          <p14:tracePt t="187212" x="2019300" y="5384800"/>
          <p14:tracePt t="187229" x="2009775" y="5407025"/>
          <p14:tracePt t="187247" x="2009775" y="5426075"/>
          <p14:tracePt t="187262" x="2009775" y="5435600"/>
          <p14:tracePt t="187279" x="2009775" y="5451475"/>
          <p14:tracePt t="187296" x="2009775" y="5467350"/>
          <p14:tracePt t="187312" x="2009775" y="5476875"/>
          <p14:tracePt t="187328" x="2009775" y="5486400"/>
          <p14:tracePt t="187346" x="2025650" y="5505450"/>
          <p14:tracePt t="187362" x="2035175" y="5514975"/>
          <p14:tracePt t="187379" x="2044700" y="5524500"/>
          <p14:tracePt t="187397" x="2066925" y="5540375"/>
          <p14:tracePt t="187412" x="2076450" y="5556250"/>
          <p14:tracePt t="187429" x="2079625" y="5565775"/>
          <p14:tracePt t="187446" x="2089150" y="5575300"/>
          <p14:tracePt t="187462" x="2095500" y="5581650"/>
          <p14:tracePt t="187478" x="2111375" y="5581650"/>
          <p14:tracePt t="187496" x="2124075" y="5581650"/>
          <p14:tracePt t="187512" x="2130425" y="5581650"/>
          <p14:tracePt t="187529" x="2133600" y="5584825"/>
          <p14:tracePt t="187546" x="2143125" y="5584825"/>
          <p14:tracePt t="187563" x="2149475" y="5584825"/>
          <p14:tracePt t="187578" x="2165350" y="5591175"/>
          <p14:tracePt t="187596" x="2181225" y="5607050"/>
          <p14:tracePt t="187612" x="2190750" y="5607050"/>
          <p14:tracePt t="187628" x="2200275" y="5610225"/>
          <p14:tracePt t="187645" x="2219325" y="5610225"/>
          <p14:tracePt t="187662" x="2228850" y="5610225"/>
          <p14:tracePt t="187678" x="2235200" y="5610225"/>
          <p14:tracePt t="187740" x="2238375" y="5610225"/>
          <p14:tracePt t="187754" x="2244725" y="5610225"/>
          <p14:tracePt t="187762" x="2247900" y="5610225"/>
          <p14:tracePt t="187779" x="2263775" y="5610225"/>
          <p14:tracePt t="187796" x="2279650" y="5610225"/>
          <p14:tracePt t="187812" x="2289175" y="5610225"/>
          <p14:tracePt t="187829" x="2298700" y="5610225"/>
          <p14:tracePt t="187846" x="2317750" y="5610225"/>
          <p14:tracePt t="187862" x="2333625" y="5610225"/>
          <p14:tracePt t="187878" x="2362200" y="5610225"/>
          <p14:tracePt t="187896" x="2397125" y="5629275"/>
          <p14:tracePt t="187912" x="2428875" y="5641975"/>
          <p14:tracePt t="187929" x="2451100" y="5641975"/>
          <p14:tracePt t="187946" x="2463800" y="5641975"/>
          <p14:tracePt t="187962" x="2479675" y="5641975"/>
          <p14:tracePt t="187979" x="2489200" y="5641975"/>
          <p14:tracePt t="187996" x="2505075" y="5641975"/>
          <p14:tracePt t="188012" x="2514600" y="5641975"/>
          <p14:tracePt t="188029" x="2536825" y="5641975"/>
          <p14:tracePt t="188046" x="2625725" y="5648325"/>
          <p14:tracePt t="188062" x="2711450" y="5664200"/>
          <p14:tracePt t="188079" x="2781300" y="5664200"/>
          <p14:tracePt t="188096" x="2876550" y="5664200"/>
          <p14:tracePt t="188112" x="2921000" y="5664200"/>
          <p14:tracePt t="188129" x="2965450" y="5664200"/>
          <p14:tracePt t="188145" x="3013075" y="5664200"/>
          <p14:tracePt t="188162" x="3054350" y="5664200"/>
          <p14:tracePt t="188178" x="3098800" y="5670550"/>
          <p14:tracePt t="188196" x="3178175" y="5670550"/>
          <p14:tracePt t="188213" x="3216275" y="5670550"/>
          <p14:tracePt t="188228" x="3251200" y="5670550"/>
          <p14:tracePt t="188246" x="3279775" y="5670550"/>
          <p14:tracePt t="188262" x="3298825" y="5657850"/>
          <p14:tracePt t="188279" x="3311525" y="5651500"/>
          <p14:tracePt t="188295" x="3324225" y="5651500"/>
          <p14:tracePt t="188312" x="3333750" y="5651500"/>
          <p14:tracePt t="188329" x="3349625" y="5651500"/>
          <p14:tracePt t="188375" x="3355975" y="5651500"/>
          <p14:tracePt t="188389" x="3355975" y="5648325"/>
          <p14:tracePt t="188403" x="3359150" y="5648325"/>
          <p14:tracePt t="188411" x="3359150" y="5641975"/>
          <p14:tracePt t="188428" x="3365500" y="5641975"/>
          <p14:tracePt t="188446" x="3378200" y="5641975"/>
          <p14:tracePt t="188462" x="3394075" y="5638800"/>
          <p14:tracePt t="188479" x="3403600" y="5632450"/>
          <p14:tracePt t="188495" x="3413125" y="5622925"/>
          <p14:tracePt t="188512" x="3419475" y="5607050"/>
          <p14:tracePt t="188529" x="3429000" y="5591175"/>
          <p14:tracePt t="188545" x="3448050" y="5562600"/>
          <p14:tracePt t="188562" x="3457575" y="5546725"/>
          <p14:tracePt t="188578" x="3457575" y="5537200"/>
          <p14:tracePt t="188595" x="3457575" y="5524500"/>
          <p14:tracePt t="188612" x="3457575" y="5511800"/>
          <p14:tracePt t="188652" x="3457575" y="5502275"/>
          <p14:tracePt t="188726" x="3457575" y="5499100"/>
          <p14:tracePt t="188739" x="3457575" y="5492750"/>
          <p14:tracePt t="188747" x="3457575" y="5489575"/>
          <p14:tracePt t="188762" x="3457575" y="5483225"/>
          <p14:tracePt t="188779" x="3457575" y="5473700"/>
          <p14:tracePt t="188796" x="3438525" y="5451475"/>
          <p14:tracePt t="188812" x="3429000" y="5441950"/>
          <p14:tracePt t="188828" x="3406775" y="5432425"/>
          <p14:tracePt t="188845" x="3340100" y="5397500"/>
          <p14:tracePt t="188862" x="3276600" y="5375275"/>
          <p14:tracePt t="188879" x="3228975" y="5362575"/>
          <p14:tracePt t="188896" x="3165475" y="5343525"/>
          <p14:tracePt t="188913" x="3127375" y="5330825"/>
          <p14:tracePt t="188929" x="3082925" y="5318125"/>
          <p14:tracePt t="188945" x="3019425" y="5318125"/>
          <p14:tracePt t="188962" x="2984500" y="5311775"/>
          <p14:tracePt t="188978" x="2962275" y="5311775"/>
          <p14:tracePt t="188995" x="2927350" y="5311775"/>
          <p14:tracePt t="189012" x="2917825" y="5311775"/>
          <p14:tracePt t="189029" x="2908300" y="5311775"/>
          <p14:tracePt t="189046" x="2870200" y="5311775"/>
          <p14:tracePt t="189062" x="2847975" y="5311775"/>
          <p14:tracePt t="189079" x="2819400" y="5311775"/>
          <p14:tracePt t="189095" x="2778125" y="5311775"/>
          <p14:tracePt t="189112" x="2755900" y="5311775"/>
          <p14:tracePt t="189128" x="2740025" y="5311775"/>
          <p14:tracePt t="189145" x="2720975" y="5324475"/>
          <p14:tracePt t="189162" x="2711450" y="5330825"/>
          <p14:tracePt t="189179" x="2698750" y="5334000"/>
          <p14:tracePt t="189196" x="2686050" y="5343525"/>
          <p14:tracePt t="189212" x="2670175" y="5356225"/>
          <p14:tracePt t="189229" x="2660650" y="5365750"/>
          <p14:tracePt t="189231" x="2654300" y="5375275"/>
          <p14:tracePt t="189245" x="2644775" y="5384800"/>
          <p14:tracePt t="189262" x="2635250" y="5391150"/>
          <p14:tracePt t="189278" x="2619375" y="5394325"/>
          <p14:tracePt t="189296" x="2606675" y="5410200"/>
          <p14:tracePt t="189313" x="2597150" y="5419725"/>
          <p14:tracePt t="189329" x="2584450" y="5429250"/>
          <p14:tracePt t="189346" x="2565400" y="5441950"/>
          <p14:tracePt t="189362" x="2555875" y="5451475"/>
          <p14:tracePt t="189378" x="2543175" y="5461000"/>
          <p14:tracePt t="189395" x="2524125" y="5464175"/>
          <p14:tracePt t="189412" x="2514600" y="5470525"/>
          <p14:tracePt t="189429" x="2508250" y="5480050"/>
          <p14:tracePt t="189462" x="2508250" y="5486400"/>
          <p14:tracePt t="189481" x="2505075" y="5486400"/>
          <p14:tracePt t="189509" x="2505075" y="5489575"/>
          <p14:tracePt t="189524" x="2505075" y="5495925"/>
          <p14:tracePt t="189575" x="2505075" y="5499100"/>
          <p14:tracePt t="189666" x="2511425" y="5505450"/>
          <p14:tracePt t="189673" x="2514600" y="5505450"/>
          <p14:tracePt t="189680" x="2520950" y="5511800"/>
          <p14:tracePt t="189695" x="2530475" y="5514975"/>
          <p14:tracePt t="189795" x="2536825" y="5514975"/>
          <p14:tracePt t="189802" x="2540000" y="5514975"/>
          <p14:tracePt t="189812" x="2540000" y="5521325"/>
          <p14:tracePt t="189828" x="2546350" y="5521325"/>
          <p14:tracePt t="189845" x="2549525" y="5530850"/>
          <p14:tracePt t="189945" x="2555875" y="5530850"/>
          <p14:tracePt t="189959" x="2562225" y="5537200"/>
          <p14:tracePt t="189966" x="2565400" y="5540375"/>
          <p14:tracePt t="189980" x="2581275" y="5540375"/>
          <p14:tracePt t="190012" x="2584450" y="5540375"/>
          <p14:tracePt t="190029" x="2593975" y="5540375"/>
          <p14:tracePt t="190045" x="2600325" y="5540375"/>
          <p14:tracePt t="190062" x="2609850" y="5540375"/>
          <p14:tracePt t="190079" x="2628900" y="5540375"/>
          <p14:tracePt t="190095" x="2651125" y="5540375"/>
          <p14:tracePt t="190112" x="2698750" y="5553075"/>
          <p14:tracePt t="190130" x="2768600" y="5565775"/>
          <p14:tracePt t="190146" x="2832100" y="5581650"/>
          <p14:tracePt t="190162" x="2901950" y="5581650"/>
          <p14:tracePt t="190179" x="3022600" y="5594350"/>
          <p14:tracePt t="190195" x="3073400" y="5600700"/>
          <p14:tracePt t="190212" x="3127375" y="5600700"/>
          <p14:tracePt t="190229" x="3190875" y="5600700"/>
          <p14:tracePt t="190246" x="3235325" y="5600700"/>
          <p14:tracePt t="190262" x="3270250" y="5600700"/>
          <p14:tracePt t="190266" x="3305175" y="5600700"/>
          <p14:tracePt t="190280" x="3359150" y="5597525"/>
          <p14:tracePt t="190296" x="3403600" y="5584825"/>
          <p14:tracePt t="190312" x="3460750" y="5572125"/>
          <p14:tracePt t="190329" x="3524250" y="5553075"/>
          <p14:tracePt t="190345" x="3556000" y="5540375"/>
          <p14:tracePt t="190362" x="3565525" y="5524500"/>
          <p14:tracePt t="190379" x="3578225" y="5518150"/>
          <p14:tracePt t="190395" x="3590925" y="5518150"/>
          <p14:tracePt t="190412" x="3603625" y="5518150"/>
          <p14:tracePt t="190465" x="3603625" y="5514975"/>
          <p14:tracePt t="190479" x="3603625" y="5508625"/>
          <p14:tracePt t="190486" x="3603625" y="5505450"/>
          <p14:tracePt t="190495" x="3603625" y="5499100"/>
          <p14:tracePt t="190512" x="3603625" y="5495925"/>
          <p14:tracePt t="190852" x="3590925" y="5495925"/>
          <p14:tracePt t="190864" x="3556000" y="5495925"/>
          <p14:tracePt t="190879" x="3470275" y="5495925"/>
          <p14:tracePt t="190898" x="3429000" y="5495925"/>
          <p14:tracePt t="190912" x="3390900" y="5495925"/>
          <p14:tracePt t="190945" x="3292475" y="5489575"/>
          <p14:tracePt t="190979" x="3092450" y="5441950"/>
          <p14:tracePt t="190995" x="3022600" y="5441950"/>
          <p14:tracePt t="191012" x="2952750" y="5441950"/>
          <p14:tracePt t="191028" x="2882900" y="5441950"/>
          <p14:tracePt t="191045" x="2860675" y="5445125"/>
          <p14:tracePt t="191062" x="2828925" y="5451475"/>
          <p14:tracePt t="191078" x="2781300" y="5451475"/>
          <p14:tracePt t="191095" x="2736850" y="5451475"/>
          <p14:tracePt t="191112" x="2695575" y="5451475"/>
          <p14:tracePt t="191128" x="2632075" y="5451475"/>
          <p14:tracePt t="191145" x="2603500" y="5451475"/>
          <p14:tracePt t="191162" x="2571750" y="5451475"/>
          <p14:tracePt t="191178" x="2559050" y="5454650"/>
          <p14:tracePt t="191195" x="2549525" y="5467350"/>
          <p14:tracePt t="191212" x="2533650" y="5470525"/>
          <p14:tracePt t="191228" x="2498725" y="5483225"/>
          <p14:tracePt t="191245" x="2470150" y="5489575"/>
          <p14:tracePt t="191262" x="2454275" y="5495925"/>
          <p14:tracePt t="191279" x="2438400" y="5505450"/>
          <p14:tracePt t="191295" x="2422525" y="5521325"/>
          <p14:tracePt t="191312" x="2422525" y="5530850"/>
          <p14:tracePt t="191328" x="2422525" y="5543550"/>
          <p14:tracePt t="191345" x="2422525" y="5553075"/>
          <p14:tracePt t="191362" x="2435225" y="5572125"/>
          <p14:tracePt t="191378" x="2451100" y="5584825"/>
          <p14:tracePt t="191395" x="2460625" y="5594350"/>
          <p14:tracePt t="191412" x="2489200" y="5607050"/>
          <p14:tracePt t="191429" x="2517775" y="5629275"/>
          <p14:tracePt t="191445" x="2527300" y="5638800"/>
          <p14:tracePt t="191461" x="2549525" y="5651500"/>
          <p14:tracePt t="191478" x="2568575" y="5664200"/>
          <p14:tracePt t="191495" x="2578100" y="5673725"/>
          <p14:tracePt t="191512" x="2600325" y="5686425"/>
          <p14:tracePt t="191528" x="2622550" y="5689600"/>
          <p14:tracePt t="191546" x="2651125" y="5702300"/>
          <p14:tracePt t="191562" x="2676525" y="5721350"/>
          <p14:tracePt t="191579" x="2724150" y="5740400"/>
          <p14:tracePt t="191595" x="2749550" y="5749925"/>
          <p14:tracePt t="191612" x="2778125" y="5762625"/>
          <p14:tracePt t="191628" x="2813050" y="5781675"/>
          <p14:tracePt t="191645" x="2851150" y="5788025"/>
          <p14:tracePt t="191662" x="2895600" y="5800725"/>
          <p14:tracePt t="191678" x="2968625" y="5813425"/>
          <p14:tracePt t="191695" x="3063875" y="5829300"/>
          <p14:tracePt t="191712" x="3152775" y="5851525"/>
          <p14:tracePt t="191729" x="3263900" y="5873750"/>
          <p14:tracePt t="191745" x="3302000" y="5886450"/>
          <p14:tracePt t="191762" x="3346450" y="5886450"/>
          <p14:tracePt t="191778" x="3416300" y="5886450"/>
          <p14:tracePt t="191795" x="3473450" y="5886450"/>
          <p14:tracePt t="191812" x="3527425" y="5883275"/>
          <p14:tracePt t="191828" x="3600450" y="5870575"/>
          <p14:tracePt t="191845" x="3651250" y="5864225"/>
          <p14:tracePt t="191862" x="3686175" y="5864225"/>
          <p14:tracePt t="191878" x="3743325" y="5864225"/>
          <p14:tracePt t="191895" x="3765550" y="5864225"/>
          <p14:tracePt t="191912" x="3775075" y="5864225"/>
          <p14:tracePt t="191928" x="3800475" y="5864225"/>
          <p14:tracePt t="191946" x="3829050" y="5857875"/>
          <p14:tracePt t="191962" x="3848100" y="5842000"/>
          <p14:tracePt t="191978" x="3873500" y="5826125"/>
          <p14:tracePt t="191995" x="3883025" y="5816600"/>
          <p14:tracePt t="192012" x="3889375" y="5810250"/>
          <p14:tracePt t="192028" x="3892550" y="5791200"/>
          <p14:tracePt t="192086" x="3892550" y="5784850"/>
          <p14:tracePt t="192093" x="3892550" y="5781675"/>
          <p14:tracePt t="192113" x="3892550" y="5772150"/>
          <p14:tracePt t="192129" x="3883025" y="5762625"/>
          <p14:tracePt t="192146" x="3867150" y="5740400"/>
          <p14:tracePt t="192163" x="3835400" y="5702300"/>
          <p14:tracePt t="192179" x="3819525" y="5692775"/>
          <p14:tracePt t="192195" x="3797300" y="5683250"/>
          <p14:tracePt t="192212" x="3775075" y="5670550"/>
          <p14:tracePt t="192228" x="3733800" y="5651500"/>
          <p14:tracePt t="192245" x="3708400" y="5635625"/>
          <p14:tracePt t="192262" x="3670300" y="5616575"/>
          <p14:tracePt t="192278" x="3594100" y="5565775"/>
          <p14:tracePt t="192295" x="3549650" y="5553075"/>
          <p14:tracePt t="192312" x="3524250" y="5543550"/>
          <p14:tracePt t="192328" x="3492500" y="5537200"/>
          <p14:tracePt t="192345" x="3482975" y="5537200"/>
          <p14:tracePt t="192362" x="3467100" y="5537200"/>
          <p14:tracePt t="192379" x="3425825" y="5537200"/>
          <p14:tracePt t="192395" x="3397250" y="5537200"/>
          <p14:tracePt t="192412" x="3352800" y="5537200"/>
          <p14:tracePt t="192428" x="3298825" y="5537200"/>
          <p14:tracePt t="192445" x="3276600" y="5537200"/>
          <p14:tracePt t="192461" x="3248025" y="5537200"/>
          <p14:tracePt t="192478" x="3181350" y="5540375"/>
          <p14:tracePt t="192495" x="3130550" y="5553075"/>
          <p14:tracePt t="192513" x="3019425" y="5575300"/>
          <p14:tracePt t="192528" x="2952750" y="5597525"/>
          <p14:tracePt t="192544" x="2908300" y="5610225"/>
          <p14:tracePt t="192562" x="2863850" y="5629275"/>
          <p14:tracePt t="192578" x="2847975" y="5638800"/>
          <p14:tracePt t="192594" x="2838450" y="5654675"/>
          <p14:tracePt t="192611" x="2828925" y="5664200"/>
          <p14:tracePt t="192628" x="2809875" y="5680075"/>
          <p14:tracePt t="192645" x="2787650" y="5680075"/>
          <p14:tracePt t="192662" x="2759075" y="5695950"/>
          <p14:tracePt t="192678" x="2749550" y="5705475"/>
          <p14:tracePt t="192695" x="2740025" y="5715000"/>
          <p14:tracePt t="192712" x="2727325" y="5715000"/>
          <p14:tracePt t="192728" x="2711450" y="5715000"/>
          <p14:tracePt t="192745" x="2701925" y="5715000"/>
          <p14:tracePt t="192762" x="2686050" y="5724525"/>
          <p14:tracePt t="192778" x="2676525" y="5724525"/>
          <p14:tracePt t="192795" x="2673350" y="5727700"/>
          <p14:tracePt t="192812" x="2673350" y="5743575"/>
          <p14:tracePt t="192828" x="2673350" y="5749925"/>
          <p14:tracePt t="192845" x="2673350" y="5759450"/>
          <p14:tracePt t="192893" x="2673350" y="5762625"/>
          <p14:tracePt t="193491" x="2667000" y="5762625"/>
          <p14:tracePt t="193498" x="2663825" y="5762625"/>
          <p14:tracePt t="193512" x="2647950" y="5762625"/>
          <p14:tracePt t="193528" x="2638425" y="5762625"/>
          <p14:tracePt t="193545" x="2628900" y="5756275"/>
          <p14:tracePt t="193562" x="2593975" y="5746750"/>
          <p14:tracePt t="193578" x="2584450" y="5730875"/>
          <p14:tracePt t="193611" x="2568575" y="5705475"/>
          <p14:tracePt t="193645" x="2606675" y="5695950"/>
          <p14:tracePt t="193665" x="2692400" y="5695950"/>
          <p14:tracePt t="193678" x="2743200" y="5705475"/>
          <p14:tracePt t="193696" x="2790825" y="5718175"/>
          <p14:tracePt t="193712" x="2889250" y="5740400"/>
          <p14:tracePt t="193729" x="2987675" y="5762625"/>
          <p14:tracePt t="193745" x="3070225" y="5762625"/>
          <p14:tracePt t="193761" x="3209925" y="5759450"/>
          <p14:tracePt t="193778" x="3286125" y="5737225"/>
          <p14:tracePt t="193795" x="3340100" y="5730875"/>
          <p14:tracePt t="193812" x="3394075" y="5730875"/>
          <p14:tracePt t="193828" x="3409950" y="5730875"/>
          <p14:tracePt t="193845" x="3419475" y="5730875"/>
          <p14:tracePt t="193861" x="3438525" y="5730875"/>
          <p14:tracePt t="193941" x="3429000" y="5730875"/>
          <p14:tracePt t="193947" x="3422650" y="5730875"/>
          <p14:tracePt t="193961" x="3400425" y="5724525"/>
          <p14:tracePt t="193978" x="3362325" y="5711825"/>
          <p14:tracePt t="193996" x="3333750" y="5705475"/>
          <p14:tracePt t="194012" x="3286125" y="5692775"/>
          <p14:tracePt t="194029" x="3238500" y="5680075"/>
          <p14:tracePt t="194045" x="3162300" y="5657850"/>
          <p14:tracePt t="194062" x="3025775" y="5600700"/>
          <p14:tracePt t="194078" x="2936875" y="5575300"/>
          <p14:tracePt t="194095" x="2854325" y="5562600"/>
          <p14:tracePt t="194111" x="2740025" y="5530850"/>
          <p14:tracePt t="194128" x="2676525" y="5518150"/>
          <p14:tracePt t="194146" x="2613025" y="5508625"/>
          <p14:tracePt t="194162" x="2549525" y="5502275"/>
          <p14:tracePt t="194178" x="2505075" y="5502275"/>
          <p14:tracePt t="194195" x="2476500" y="5502275"/>
          <p14:tracePt t="194212" x="2438400" y="5502275"/>
          <p14:tracePt t="194228" x="2422525" y="5502275"/>
          <p14:tracePt t="194244" x="2406650" y="5502275"/>
          <p14:tracePt t="194261" x="2390775" y="5502275"/>
          <p14:tracePt t="194278" x="2381250" y="5502275"/>
          <p14:tracePt t="194295" x="2371725" y="5502275"/>
          <p14:tracePt t="194312" x="2352675" y="5505450"/>
          <p14:tracePt t="194328" x="2339975" y="5514975"/>
          <p14:tracePt t="194344" x="2336800" y="5524500"/>
          <p14:tracePt t="194361" x="2336800" y="5543550"/>
          <p14:tracePt t="194378" x="2336800" y="5553075"/>
          <p14:tracePt t="194395" x="2343150" y="5565775"/>
          <p14:tracePt t="194412" x="2371725" y="5597525"/>
          <p14:tracePt t="194428" x="2387600" y="5613400"/>
          <p14:tracePt t="194445" x="2413000" y="5638800"/>
          <p14:tracePt t="194462" x="2454275" y="5657850"/>
          <p14:tracePt t="194478" x="2486025" y="5676900"/>
          <p14:tracePt t="194495" x="2524125" y="5695950"/>
          <p14:tracePt t="194511" x="2581275" y="5711825"/>
          <p14:tracePt t="194528" x="2619375" y="5724525"/>
          <p14:tracePt t="194545" x="2641600" y="5737225"/>
          <p14:tracePt t="194561" x="2682875" y="5756275"/>
          <p14:tracePt t="194578" x="2695575" y="5756275"/>
          <p14:tracePt t="194595" x="2708275" y="5756275"/>
          <p14:tracePt t="194611" x="2746375" y="5756275"/>
          <p14:tracePt t="194628" x="2768600" y="5756275"/>
          <p14:tracePt t="194645" x="2806700" y="5756275"/>
          <p14:tracePt t="194661" x="2870200" y="5756275"/>
          <p14:tracePt t="194678" x="2911475" y="5756275"/>
          <p14:tracePt t="194695" x="2949575" y="5746750"/>
          <p14:tracePt t="194711" x="3013075" y="5746750"/>
          <p14:tracePt t="194728" x="3057525" y="5746750"/>
          <p14:tracePt t="194745" x="3098800" y="5746750"/>
          <p14:tracePt t="194761" x="3178175" y="5746750"/>
          <p14:tracePt t="194778" x="3248025" y="5746750"/>
          <p14:tracePt t="194795" x="3311525" y="5746750"/>
          <p14:tracePt t="194811" x="3387725" y="5746750"/>
          <p14:tracePt t="194828" x="3432175" y="5734050"/>
          <p14:tracePt t="194845" x="3476625" y="5727700"/>
          <p14:tracePt t="194861" x="3540125" y="5715000"/>
          <p14:tracePt t="194878" x="3571875" y="5715000"/>
          <p14:tracePt t="194895" x="3613150" y="5715000"/>
          <p14:tracePt t="194911" x="3676650" y="5715000"/>
          <p14:tracePt t="194928" x="3698875" y="5715000"/>
          <p14:tracePt t="194945" x="3727450" y="5715000"/>
          <p14:tracePt t="194961" x="3762375" y="5715000"/>
          <p14:tracePt t="194978" x="3790950" y="5715000"/>
          <p14:tracePt t="194995" x="3800475" y="5715000"/>
          <p14:tracePt t="195011" x="3813175" y="5715000"/>
          <p14:tracePt t="195061" x="3806825" y="5715000"/>
          <p14:tracePt t="195068" x="3803650" y="5715000"/>
          <p14:tracePt t="195077" x="3794125" y="5715000"/>
          <p14:tracePt t="195095" x="3746500" y="5708650"/>
          <p14:tracePt t="195111" x="3641725" y="5708650"/>
          <p14:tracePt t="195128" x="3578225" y="5708650"/>
          <p14:tracePt t="195146" x="3492500" y="5708650"/>
          <p14:tracePt t="195161" x="3448050" y="5708650"/>
          <p14:tracePt t="195178" x="3378200" y="5708650"/>
          <p14:tracePt t="195195" x="3228975" y="5708650"/>
          <p14:tracePt t="195212" x="3146425" y="5708650"/>
          <p14:tracePt t="195228" x="3063875" y="5708650"/>
          <p14:tracePt t="195245" x="2946400" y="5708650"/>
          <p14:tracePt t="195262" x="2876550" y="5708650"/>
          <p14:tracePt t="195278" x="2822575" y="5708650"/>
          <p14:tracePt t="195295" x="2778125" y="5708650"/>
          <p14:tracePt t="195311" x="2701925" y="5708650"/>
          <p14:tracePt t="195328" x="2641600" y="5708650"/>
          <p14:tracePt t="195332" x="2616200" y="5708650"/>
          <p14:tracePt t="195346" x="2555875" y="5708650"/>
          <p14:tracePt t="195362" x="2501900" y="5708650"/>
          <p14:tracePt t="195378" x="2473325" y="5708650"/>
          <p14:tracePt t="195396" x="2444750" y="5708650"/>
          <p14:tracePt t="195412" x="2435225" y="5708650"/>
          <p14:tracePt t="195428" x="2425700" y="5708650"/>
          <p14:tracePt t="195445" x="2406650" y="5708650"/>
          <p14:tracePt t="195461" x="2400300" y="5708650"/>
          <p14:tracePt t="195504" x="2403475" y="5708650"/>
          <p14:tracePt t="195511" x="2406650" y="5708650"/>
          <p14:tracePt t="195528" x="2441575" y="5708650"/>
          <p14:tracePt t="195545" x="2530475" y="5702300"/>
          <p14:tracePt t="195561" x="2571750" y="5702300"/>
          <p14:tracePt t="195578" x="2593975" y="5702300"/>
          <p14:tracePt t="195595" x="2616200" y="5702300"/>
          <p14:tracePt t="195611" x="2632075" y="5702300"/>
          <p14:tracePt t="195628" x="2660650" y="5702300"/>
          <p14:tracePt t="195645" x="2701925" y="5702300"/>
          <p14:tracePt t="195661" x="2759075" y="5702300"/>
          <p14:tracePt t="195678" x="2851150" y="5702300"/>
          <p14:tracePt t="195695" x="2990850" y="5702300"/>
          <p14:tracePt t="195711" x="3051175" y="5702300"/>
          <p14:tracePt t="195728" x="3111500" y="5702300"/>
          <p14:tracePt t="195746" x="3181350" y="5705475"/>
          <p14:tracePt t="195761" x="3235325" y="5718175"/>
          <p14:tracePt t="195778" x="3298825" y="5730875"/>
          <p14:tracePt t="195796" x="3486150" y="5765800"/>
          <p14:tracePt t="195812" x="3638550" y="5784850"/>
          <p14:tracePt t="195828" x="3721100" y="5784850"/>
          <p14:tracePt t="195845" x="3797300" y="5784850"/>
          <p14:tracePt t="195861" x="3835400" y="5784850"/>
          <p14:tracePt t="195877" x="3851275" y="5775325"/>
          <p14:tracePt t="195895" x="3867150" y="5765800"/>
          <p14:tracePt t="195911" x="3883025" y="5765800"/>
          <p14:tracePt t="195928" x="3892550" y="5765800"/>
          <p14:tracePt t="195946" x="3902075" y="5765800"/>
          <p14:tracePt t="195962" x="3905250" y="5765800"/>
          <p14:tracePt t="196410" x="3886200" y="5746750"/>
          <p14:tracePt t="196416" x="3863975" y="5727700"/>
          <p14:tracePt t="196428" x="3835400" y="5711825"/>
          <p14:tracePt t="196461" x="3549650" y="5565775"/>
          <p14:tracePt t="196495" x="3232150" y="5435600"/>
          <p14:tracePt t="196513" x="3146425" y="5410200"/>
          <p14:tracePt t="196530" x="3048000" y="5387975"/>
          <p14:tracePt t="196545" x="2879725" y="5353050"/>
          <p14:tracePt t="196561" x="2774950" y="5337175"/>
          <p14:tracePt t="196577" x="2667000" y="5327650"/>
          <p14:tracePt t="196595" x="2549525" y="5327650"/>
          <p14:tracePt t="196611" x="2505075" y="5327650"/>
          <p14:tracePt t="196627" x="2482850" y="5327650"/>
          <p14:tracePt t="196644" x="2457450" y="5327650"/>
          <p14:tracePt t="196661" x="2447925" y="5330825"/>
          <p14:tracePt t="196677" x="2432050" y="5334000"/>
          <p14:tracePt t="196694" x="2384425" y="5340350"/>
          <p14:tracePt t="196711" x="2330450" y="5340350"/>
          <p14:tracePt t="196728" x="2273300" y="5340350"/>
          <p14:tracePt t="196745" x="2193925" y="5340350"/>
          <p14:tracePt t="196761" x="2171700" y="5340350"/>
          <p14:tracePt t="196778" x="2149475" y="5353050"/>
          <p14:tracePt t="196795" x="2136775" y="5353050"/>
          <p14:tracePt t="196811" x="2124075" y="5356225"/>
          <p14:tracePt t="196828" x="2124075" y="5362575"/>
          <p14:tracePt t="196844" x="2124075" y="5372100"/>
          <p14:tracePt t="196861" x="2124075" y="5378450"/>
          <p14:tracePt t="196881" x="2127250" y="5381625"/>
          <p14:tracePt t="196895" x="2136775" y="5387975"/>
          <p14:tracePt t="196912" x="2174875" y="5407025"/>
          <p14:tracePt t="196928" x="2228850" y="5413375"/>
          <p14:tracePt t="196945" x="2333625" y="5419725"/>
          <p14:tracePt t="196961" x="2393950" y="5426075"/>
          <p14:tracePt t="196978" x="2447925" y="5426075"/>
          <p14:tracePt t="196994" x="2479675" y="5432425"/>
          <p14:tracePt t="197011" x="2505075" y="5432425"/>
          <p14:tracePt t="197028" x="2517775" y="5432425"/>
          <p14:tracePt t="197044" x="2546350" y="5435600"/>
          <p14:tracePt t="197060" x="2555875" y="5435600"/>
          <p14:tracePt t="197077" x="2568575" y="5435600"/>
          <p14:tracePt t="197094" x="2584450" y="5435600"/>
          <p14:tracePt t="197110" x="2600325" y="5435600"/>
          <p14:tracePt t="197128" x="2609850" y="5435600"/>
          <p14:tracePt t="197144" x="2625725" y="5419725"/>
          <p14:tracePt t="197160" x="2635250" y="5403850"/>
          <p14:tracePt t="197178" x="2657475" y="5394325"/>
          <p14:tracePt t="197194" x="2736850" y="5387975"/>
          <p14:tracePt t="197210" x="2816225" y="5387975"/>
          <p14:tracePt t="197227" x="2901950" y="5400675"/>
          <p14:tracePt t="197244" x="3054350" y="5426075"/>
          <p14:tracePt t="197260" x="3136900" y="5426075"/>
          <p14:tracePt t="197277" x="3232150" y="5432425"/>
          <p14:tracePt t="197294" x="3397250" y="5451475"/>
          <p14:tracePt t="197310" x="3536950" y="5467350"/>
          <p14:tracePt t="197327" x="3663950" y="5483225"/>
          <p14:tracePt t="197344" x="3768725" y="5514975"/>
          <p14:tracePt t="197361" x="3829050" y="5521325"/>
          <p14:tracePt t="197378" x="3873500" y="5521325"/>
          <p14:tracePt t="197384" x="3886200" y="5521325"/>
          <p14:tracePt t="197395" x="3908425" y="5521325"/>
          <p14:tracePt t="197411" x="3937000" y="5521325"/>
          <p14:tracePt t="197428" x="3959225" y="5521325"/>
          <p14:tracePt t="197445" x="3971925" y="5521325"/>
          <p14:tracePt t="197461" x="3987800" y="5521325"/>
          <p14:tracePt t="197477" x="3997325" y="5521325"/>
          <p14:tracePt t="197538" x="3990975" y="5521325"/>
          <p14:tracePt t="197546" x="3987800" y="5521325"/>
          <p14:tracePt t="197562" x="3971925" y="5521325"/>
          <p14:tracePt t="197578" x="3956050" y="5521325"/>
          <p14:tracePt t="197595" x="3914775" y="5521325"/>
          <p14:tracePt t="197611" x="3895725" y="5521325"/>
          <p14:tracePt t="197627" x="3857625" y="5521325"/>
          <p14:tracePt t="197644" x="3752850" y="5521325"/>
          <p14:tracePt t="197661" x="3660775" y="5521325"/>
          <p14:tracePt t="197677" x="3578225" y="5521325"/>
          <p14:tracePt t="197694" x="3482975" y="5521325"/>
          <p14:tracePt t="197711" x="3422650" y="5521325"/>
          <p14:tracePt t="197727" x="3362325" y="5521325"/>
          <p14:tracePt t="197744" x="3254375" y="5511800"/>
          <p14:tracePt t="197761" x="3181350" y="5511800"/>
          <p14:tracePt t="197777" x="3108325" y="5495925"/>
          <p14:tracePt t="197794" x="3013075" y="5495925"/>
          <p14:tracePt t="197811" x="2952750" y="5495925"/>
          <p14:tracePt t="197828" x="2917825" y="5495925"/>
          <p14:tracePt t="197845" x="2854325" y="5495925"/>
          <p14:tracePt t="197861" x="2803525" y="5483225"/>
          <p14:tracePt t="197877" x="2727325" y="5467350"/>
          <p14:tracePt t="197880" x="2679700" y="5461000"/>
          <p14:tracePt t="197894" x="2584450" y="5441950"/>
          <p14:tracePt t="197911" x="2495550" y="5419725"/>
          <p14:tracePt t="197928" x="2444750" y="5413375"/>
          <p14:tracePt t="197945" x="2403475" y="5413375"/>
          <p14:tracePt t="197961" x="2387600" y="5413375"/>
          <p14:tracePt t="197978" x="2378075" y="5413375"/>
          <p14:tracePt t="197995" x="2365375" y="5413375"/>
          <p14:tracePt t="198011" x="2343150" y="5413375"/>
          <p14:tracePt t="198027" x="2333625" y="5413375"/>
          <p14:tracePt t="198044" x="2317750" y="5413375"/>
          <p14:tracePt t="198061" x="2308225" y="5413375"/>
          <p14:tracePt t="198077" x="2292350" y="5413375"/>
          <p14:tracePt t="198272" x="2314575" y="5413375"/>
          <p14:tracePt t="198279" x="2339975" y="5413375"/>
          <p14:tracePt t="198294" x="2378075" y="5413375"/>
          <p14:tracePt t="198311" x="2416175" y="5413375"/>
          <p14:tracePt t="198327" x="2435225" y="5413375"/>
          <p14:tracePt t="198344" x="2482850" y="5413375"/>
          <p14:tracePt t="198361" x="2527300" y="5413375"/>
          <p14:tracePt t="198377" x="2565400" y="5413375"/>
          <p14:tracePt t="198394" x="2613025" y="5422900"/>
          <p14:tracePt t="198410" x="2641600" y="5422900"/>
          <p14:tracePt t="198428" x="2686050" y="5435600"/>
          <p14:tracePt t="198444" x="2720975" y="5435600"/>
          <p14:tracePt t="198461" x="2765425" y="5435600"/>
          <p14:tracePt t="198478" x="2860675" y="5441950"/>
          <p14:tracePt t="198494" x="2987675" y="5441950"/>
          <p14:tracePt t="198511" x="3101975" y="5441950"/>
          <p14:tracePt t="198528" x="3209925" y="5441950"/>
          <p14:tracePt t="198545" x="3251200" y="5441950"/>
          <p14:tracePt t="198561" x="3295650" y="5441950"/>
          <p14:tracePt t="198578" x="3359150" y="5441950"/>
          <p14:tracePt t="198594" x="3403600" y="5448300"/>
          <p14:tracePt t="198611" x="3441700" y="5461000"/>
          <p14:tracePt t="198628" x="3536950" y="5473700"/>
          <p14:tracePt t="198644" x="3622675" y="5483225"/>
          <p14:tracePt t="198661" x="3679825" y="5483225"/>
          <p14:tracePt t="198678" x="3727450" y="5483225"/>
          <p14:tracePt t="198694" x="3743325" y="5483225"/>
          <p14:tracePt t="198711" x="3752850" y="5483225"/>
          <p14:tracePt t="198728" x="3759200" y="5483225"/>
          <p14:tracePt t="198758" x="3765550" y="5483225"/>
          <p14:tracePt t="198772" x="3768725" y="5483225"/>
          <p14:tracePt t="198786" x="3775075" y="5483225"/>
          <p14:tracePt t="198865" x="3771900" y="5483225"/>
          <p14:tracePt t="198875" x="3768725" y="5483225"/>
          <p14:tracePt t="198895" x="3752850" y="5483225"/>
          <p14:tracePt t="198911" x="3730625" y="5486400"/>
          <p14:tracePt t="198915" x="3721100" y="5486400"/>
          <p14:tracePt t="198928" x="3698875" y="5486400"/>
          <p14:tracePt t="198944" x="3648075" y="5486400"/>
          <p14:tracePt t="198961" x="3578225" y="5486400"/>
          <p14:tracePt t="198977" x="3448050" y="5486400"/>
          <p14:tracePt t="198994" x="3368675" y="5486400"/>
          <p14:tracePt t="199010" x="3298825" y="5486400"/>
          <p14:tracePt t="199027" x="3143250" y="5464175"/>
          <p14:tracePt t="199044" x="3048000" y="5457825"/>
          <p14:tracePt t="199061" x="2965450" y="5457825"/>
          <p14:tracePt t="199077" x="2905125" y="5457825"/>
          <p14:tracePt t="199094" x="2876550" y="5457825"/>
          <p14:tracePt t="199111" x="2860675" y="5457825"/>
          <p14:tracePt t="199127" x="2844800" y="5461000"/>
          <p14:tracePt t="199144" x="2835275" y="5461000"/>
          <p14:tracePt t="199161" x="2819400" y="5461000"/>
          <p14:tracePt t="199178" x="2809875" y="5461000"/>
          <p14:tracePt t="199210" x="2806700" y="5461000"/>
          <p14:tracePt t="199265" x="2800350" y="5461000"/>
          <p14:tracePt t="199274" x="2797175" y="5461000"/>
          <p14:tracePt t="199286" x="2784475" y="5461000"/>
          <p14:tracePt t="199294" x="2774950" y="5461000"/>
          <p14:tracePt t="200755" x="2835275" y="5461000"/>
          <p14:tracePt t="200762" x="2914650" y="5461000"/>
          <p14:tracePt t="200778" x="3063875" y="5454650"/>
          <p14:tracePt t="200794" x="3203575" y="5435600"/>
          <p14:tracePt t="200811" x="3333750" y="5419725"/>
          <p14:tracePt t="200827" x="3489325" y="5394325"/>
          <p14:tracePt t="200844" x="3584575" y="5368925"/>
          <p14:tracePt t="200878" x="3946525" y="5327650"/>
          <p14:tracePt t="200911" x="4222750" y="5327650"/>
          <p14:tracePt t="200927" x="4295775" y="5327650"/>
          <p14:tracePt t="200944" x="4340225" y="5337175"/>
          <p14:tracePt t="200960" x="4394200" y="5349875"/>
          <p14:tracePt t="200977" x="4505325" y="5378450"/>
          <p14:tracePt t="200994" x="4600575" y="5394325"/>
          <p14:tracePt t="201011" x="4702175" y="5416550"/>
          <p14:tracePt t="201027" x="4746625" y="5422900"/>
          <p14:tracePt t="201044" x="4768850" y="5422900"/>
          <p14:tracePt t="201060" x="4784725" y="5429250"/>
          <p14:tracePt t="201077" x="4800600" y="5429250"/>
          <p14:tracePt t="201094" x="4810125" y="5429250"/>
          <p14:tracePt t="201112" x="4822825" y="5429250"/>
          <p14:tracePt t="201128" x="4851400" y="5432425"/>
          <p14:tracePt t="201144" x="4883150" y="5445125"/>
          <p14:tracePt t="201161" x="4946650" y="5457825"/>
          <p14:tracePt t="201177" x="4991100" y="5457825"/>
          <p14:tracePt t="201194" x="5026025" y="5457825"/>
          <p14:tracePt t="201211" x="5057775" y="5457825"/>
          <p14:tracePt t="201227" x="5080000" y="5451475"/>
          <p14:tracePt t="201245" x="5105400" y="5438775"/>
          <p14:tracePt t="201262" x="5153025" y="5422900"/>
          <p14:tracePt t="201278" x="5191125" y="5410200"/>
          <p14:tracePt t="201294" x="5229225" y="5397500"/>
          <p14:tracePt t="201311" x="5270500" y="5391150"/>
          <p14:tracePt t="201327" x="5292725" y="5391150"/>
          <p14:tracePt t="201344" x="5302250" y="5384800"/>
          <p14:tracePt t="201362" x="5324475" y="5368925"/>
          <p14:tracePt t="201377" x="5334000" y="5359400"/>
          <p14:tracePt t="201395" x="5343525" y="5356225"/>
          <p14:tracePt t="201412" x="5356225" y="5356225"/>
          <p14:tracePt t="201428" x="5372100" y="5356225"/>
          <p14:tracePt t="201444" x="5381625" y="5349875"/>
          <p14:tracePt t="201461" x="5397500" y="5346700"/>
          <p14:tracePt t="201477" x="5407025" y="5346700"/>
          <p14:tracePt t="203946" x="5448300" y="5368925"/>
          <p14:tracePt t="203953" x="5521325" y="5426075"/>
          <p14:tracePt t="203961" x="5584825" y="5470525"/>
          <p14:tracePt t="203977" x="5680075" y="5556250"/>
          <p14:tracePt t="203981" x="5711825" y="5597525"/>
          <p14:tracePt t="203995" x="5784850" y="5654675"/>
          <p14:tracePt t="204011" x="5826125" y="5695950"/>
          <p14:tracePt t="204027" x="5848350" y="5721350"/>
          <p14:tracePt t="204060" x="5880100" y="5746750"/>
          <p14:tracePt t="204110" x="5880100" y="5734050"/>
          <p14:tracePt t="204127" x="5880100" y="5724525"/>
          <p14:tracePt t="204144" x="5864225" y="5708650"/>
          <p14:tracePt t="204161" x="5864225" y="5699125"/>
          <p14:tracePt t="204177" x="5857875" y="5683250"/>
          <p14:tracePt t="204195" x="5857875" y="5670550"/>
          <p14:tracePt t="204210" x="5857875" y="5664200"/>
          <p14:tracePt t="204244" x="5857875" y="5661025"/>
          <p14:tracePt t="204260" x="5857875" y="5654675"/>
          <p14:tracePt t="204301" x="5857875" y="5651500"/>
          <p14:tracePt t="204353" x="5857875" y="5645150"/>
          <p14:tracePt t="204363" x="5857875" y="5641975"/>
          <p14:tracePt t="204377" x="5854700" y="5641975"/>
          <p14:tracePt t="204395" x="5838825" y="5619750"/>
          <p14:tracePt t="204410" x="5810250" y="5613400"/>
          <p14:tracePt t="204427" x="5788025" y="5607050"/>
          <p14:tracePt t="204444" x="5746750" y="5603875"/>
          <p14:tracePt t="204460" x="5724525" y="5597525"/>
          <p14:tracePt t="204477" x="5692775" y="5591175"/>
          <p14:tracePt t="204494" x="5661025" y="5584825"/>
          <p14:tracePt t="204510" x="5629275" y="5584825"/>
          <p14:tracePt t="204527" x="5610225" y="5584825"/>
          <p14:tracePt t="204545" x="5575300" y="5584825"/>
          <p14:tracePt t="204561" x="5565775" y="5584825"/>
          <p14:tracePt t="204577" x="5556250" y="5584825"/>
          <p14:tracePt t="204594" x="5540375" y="5584825"/>
          <p14:tracePt t="204610" x="5530850" y="5584825"/>
          <p14:tracePt t="204910" x="5530850" y="5575300"/>
          <p14:tracePt t="204924" x="5530850" y="5568950"/>
          <p14:tracePt t="204952" x="5530850" y="5565775"/>
          <p14:tracePt t="204980" x="5530850" y="5559425"/>
          <p14:tracePt t="205059" x="5530850" y="5556250"/>
          <p14:tracePt t="207057" x="5549900" y="5556250"/>
          <p14:tracePt t="207064" x="5575300" y="5556250"/>
          <p14:tracePt t="207077" x="5635625" y="5556250"/>
          <p14:tracePt t="207094" x="5695950" y="5556250"/>
          <p14:tracePt t="207110" x="5765800" y="5546725"/>
          <p14:tracePt t="207144" x="5911850" y="5534025"/>
          <p14:tracePt t="207177" x="5949950" y="5534025"/>
          <p14:tracePt t="207193" x="5956300" y="5534025"/>
          <p14:tracePt t="207278" x="5959475" y="5534025"/>
          <p14:tracePt t="207386" x="5965825" y="5534025"/>
          <p14:tracePt t="207393" x="5972175" y="5534025"/>
          <p14:tracePt t="207472" x="5972175" y="5527675"/>
          <p14:tracePt t="209476" x="5934075" y="5530850"/>
          <p14:tracePt t="209483" x="5864225" y="5540375"/>
          <p14:tracePt t="209493" x="5794375" y="5549900"/>
          <p14:tracePt t="209510" x="5689600" y="5565775"/>
          <p14:tracePt t="209526" x="5546725" y="5581650"/>
          <p14:tracePt t="209543" x="5464175" y="5581650"/>
          <p14:tracePt t="209577" x="5324475" y="5581650"/>
          <p14:tracePt t="209610" x="5276850" y="5581650"/>
          <p14:tracePt t="209626" x="5264150" y="5578475"/>
          <p14:tracePt t="209643" x="5264150" y="5575300"/>
          <p14:tracePt t="209660" x="5264150" y="5568950"/>
          <p14:tracePt t="209676" x="5343525" y="5549900"/>
          <p14:tracePt t="209693" x="5407025" y="5537200"/>
          <p14:tracePt t="209710" x="5470525" y="5521325"/>
          <p14:tracePt t="209727" x="5562600" y="5502275"/>
          <p14:tracePt t="209744" x="5607050" y="5489575"/>
          <p14:tracePt t="209760" x="5651500" y="5470525"/>
          <p14:tracePt t="209776" x="5692775" y="5457825"/>
          <p14:tracePt t="209793" x="5730875" y="5451475"/>
          <p14:tracePt t="209810" x="5753100" y="5451475"/>
          <p14:tracePt t="209826" x="5788025" y="5451475"/>
          <p14:tracePt t="209843" x="5797550" y="5451475"/>
          <p14:tracePt t="209861" x="5810250" y="5451475"/>
          <p14:tracePt t="209940" x="5810250" y="5445125"/>
          <p14:tracePt t="209947" x="5803900" y="5441950"/>
          <p14:tracePt t="209960" x="5794375" y="5419725"/>
          <p14:tracePt t="209977" x="5781675" y="5397500"/>
          <p14:tracePt t="209994" x="5772150" y="5372100"/>
          <p14:tracePt t="210010" x="5746750" y="5324475"/>
          <p14:tracePt t="210026" x="5734050" y="5292725"/>
          <p14:tracePt t="210043" x="5721350" y="5270500"/>
          <p14:tracePt t="210061" x="5699125" y="5235575"/>
          <p14:tracePt t="210076" x="5689600" y="5219700"/>
          <p14:tracePt t="210093" x="5680075" y="5210175"/>
          <p14:tracePt t="210111" x="5638800" y="5178425"/>
          <p14:tracePt t="210126" x="5613400" y="5162550"/>
          <p14:tracePt t="210143" x="5597525" y="5149850"/>
          <p14:tracePt t="210160" x="5562600" y="5127625"/>
          <p14:tracePt t="210177" x="5540375" y="5127625"/>
          <p14:tracePt t="210194" x="5511800" y="5127625"/>
          <p14:tracePt t="210211" x="5448300" y="5127625"/>
          <p14:tracePt t="210227" x="5410200" y="5137150"/>
          <p14:tracePt t="210244" x="5365750" y="5149850"/>
          <p14:tracePt t="210260" x="5308600" y="5168900"/>
          <p14:tracePt t="210276" x="5283200" y="5200650"/>
          <p14:tracePt t="210293" x="5251450" y="5226050"/>
          <p14:tracePt t="210311" x="5222875" y="5260975"/>
          <p14:tracePt t="210327" x="5197475" y="5280025"/>
          <p14:tracePt t="210343" x="5187950" y="5295900"/>
          <p14:tracePt t="210361" x="5172075" y="5337175"/>
          <p14:tracePt t="210377" x="5156200" y="5353050"/>
          <p14:tracePt t="210393" x="5143500" y="5362575"/>
          <p14:tracePt t="210410" x="5143500" y="5391150"/>
          <p14:tracePt t="210426" x="5143500" y="5400675"/>
          <p14:tracePt t="210443" x="5143500" y="5410200"/>
          <p14:tracePt t="210461" x="5143500" y="5429250"/>
          <p14:tracePt t="210477" x="5143500" y="5438775"/>
          <p14:tracePt t="210493" x="5143500" y="5448300"/>
          <p14:tracePt t="210511" x="5143500" y="5464175"/>
          <p14:tracePt t="210527" x="5153025" y="5480050"/>
          <p14:tracePt t="210543" x="5168900" y="5489575"/>
          <p14:tracePt t="210560" x="5194300" y="5505450"/>
          <p14:tracePt t="210576" x="5226050" y="5518150"/>
          <p14:tracePt t="210593" x="5248275" y="5530850"/>
          <p14:tracePt t="210610" x="5305425" y="5543550"/>
          <p14:tracePt t="210627" x="5349875" y="5549900"/>
          <p14:tracePt t="210644" x="5387975" y="5562600"/>
          <p14:tracePt t="210660" x="5445125" y="5588000"/>
          <p14:tracePt t="210676" x="5483225" y="5591175"/>
          <p14:tracePt t="210693" x="5505450" y="5603875"/>
          <p14:tracePt t="210710" x="5546725" y="5616575"/>
          <p14:tracePt t="210726" x="5562600" y="5626100"/>
          <p14:tracePt t="210743" x="5572125" y="5626100"/>
          <p14:tracePt t="210760" x="5613400" y="5645150"/>
          <p14:tracePt t="210776" x="5635625" y="5654675"/>
          <p14:tracePt t="210794" x="5673725" y="5654675"/>
          <p14:tracePt t="210810" x="5705475" y="5654675"/>
          <p14:tracePt t="210826" x="5715000" y="5654675"/>
          <p14:tracePt t="210843" x="5724525" y="5654675"/>
          <p14:tracePt t="210860" x="5740400" y="5654675"/>
          <p14:tracePt t="210876" x="5753100" y="5654675"/>
          <p14:tracePt t="210893" x="5765800" y="5654675"/>
          <p14:tracePt t="210910" x="5778500" y="5654675"/>
          <p14:tracePt t="210926" x="5788025" y="5654675"/>
          <p14:tracePt t="210943" x="5803900" y="5654675"/>
          <p14:tracePt t="210960" x="5819775" y="5654675"/>
          <p14:tracePt t="211032" x="5822950" y="5654675"/>
          <p14:tracePt t="211046" x="5829300" y="5654675"/>
          <p14:tracePt t="211060" x="5832475" y="5654675"/>
          <p14:tracePt t="211074" x="5838825" y="5654675"/>
          <p14:tracePt t="211110" x="5842000" y="5654675"/>
          <p14:tracePt t="211147" x="5848350" y="5654675"/>
          <p14:tracePt t="211154" x="5851525" y="5654675"/>
          <p14:tracePt t="211162" x="5857875" y="5654675"/>
          <p14:tracePt t="211176" x="5861050" y="5654675"/>
          <p14:tracePt t="213002" x="5934075" y="5638800"/>
          <p14:tracePt t="213009" x="6026150" y="5610225"/>
          <p14:tracePt t="213026" x="6248400" y="5540375"/>
          <p14:tracePt t="213044" x="6559550" y="5476875"/>
          <p14:tracePt t="213060" x="6743700" y="5457825"/>
          <p14:tracePt t="213076" x="6918325" y="5438775"/>
          <p14:tracePt t="213094" x="7080250" y="5438775"/>
          <p14:tracePt t="213126" x="7343775" y="5438775"/>
          <p14:tracePt t="213159" x="7556500" y="5438775"/>
          <p14:tracePt t="213176" x="7616825" y="5438775"/>
          <p14:tracePt t="213193" x="7670800" y="5438775"/>
          <p14:tracePt t="213209" x="7680325" y="5438775"/>
          <p14:tracePt t="213226" x="7689850" y="5438775"/>
          <p14:tracePt t="213243" x="7696200" y="5438775"/>
          <p14:tracePt t="213276" x="7705725" y="5438775"/>
          <p14:tracePt t="213293" x="7724775" y="5438775"/>
          <p14:tracePt t="213309" x="7747000" y="5438775"/>
          <p14:tracePt t="213326" x="7769225" y="5438775"/>
          <p14:tracePt t="213344" x="7781925" y="5438775"/>
          <p14:tracePt t="213359" x="7791450" y="5438775"/>
          <p14:tracePt t="213376" x="7800975" y="5438775"/>
          <p14:tracePt t="213393" x="7807325" y="5438775"/>
          <p14:tracePt t="213437" x="7807325" y="5435600"/>
          <p14:tracePt t="213444" x="7807325" y="5429250"/>
          <p14:tracePt t="213460" x="7816850" y="5407025"/>
          <p14:tracePt t="213476" x="7816850" y="5384800"/>
          <p14:tracePt t="213494" x="7800975" y="5327650"/>
          <p14:tracePt t="213509" x="7781925" y="5302250"/>
          <p14:tracePt t="213527" x="7740650" y="5260975"/>
          <p14:tracePt t="213543" x="7673975" y="5213350"/>
          <p14:tracePt t="213559" x="7626350" y="5194300"/>
          <p14:tracePt t="213576" x="7562850" y="5172075"/>
          <p14:tracePt t="213593" x="7439025" y="5124450"/>
          <p14:tracePt t="213610" x="7340600" y="5108575"/>
          <p14:tracePt t="213627" x="7248525" y="5102225"/>
          <p14:tracePt t="213644" x="7096125" y="5102225"/>
          <p14:tracePt t="213660" x="6991350" y="5102225"/>
          <p14:tracePt t="213676" x="6905625" y="5111750"/>
          <p14:tracePt t="213693" x="6794500" y="5133975"/>
          <p14:tracePt t="213709" x="6740525" y="5156200"/>
          <p14:tracePt t="213726" x="6673850" y="5178425"/>
          <p14:tracePt t="213743" x="6578600" y="5222875"/>
          <p14:tracePt t="213759" x="6511925" y="5251450"/>
          <p14:tracePt t="213776" x="6461125" y="5264150"/>
          <p14:tracePt t="213794" x="6394450" y="5295900"/>
          <p14:tracePt t="213810" x="6356350" y="5314950"/>
          <p14:tracePt t="213826" x="6318250" y="5327650"/>
          <p14:tracePt t="213843" x="6261100" y="5353050"/>
          <p14:tracePt t="213859" x="6232525" y="5365750"/>
          <p14:tracePt t="213876" x="6200775" y="5378450"/>
          <p14:tracePt t="213893" x="6184900" y="5391150"/>
          <p14:tracePt t="213909" x="6175375" y="5407025"/>
          <p14:tracePt t="213926" x="6172200" y="5416550"/>
          <p14:tracePt t="213943" x="6172200" y="5432425"/>
          <p14:tracePt t="213959" x="6172200" y="5441950"/>
          <p14:tracePt t="213976" x="6172200" y="5457825"/>
          <p14:tracePt t="213993" x="6178550" y="5492750"/>
          <p14:tracePt t="214009" x="6191250" y="5521325"/>
          <p14:tracePt t="214026" x="6210300" y="5546725"/>
          <p14:tracePt t="214044" x="6267450" y="5584825"/>
          <p14:tracePt t="214059" x="6330950" y="5613400"/>
          <p14:tracePt t="214076" x="6413500" y="5661025"/>
          <p14:tracePt t="214093" x="6515100" y="5699125"/>
          <p14:tracePt t="214109" x="6553200" y="5718175"/>
          <p14:tracePt t="214126" x="6584950" y="5730875"/>
          <p14:tracePt t="214143" x="6619875" y="5743575"/>
          <p14:tracePt t="214159" x="6648450" y="5743575"/>
          <p14:tracePt t="214176" x="6686550" y="5743575"/>
          <p14:tracePt t="214192" x="6813550" y="5743575"/>
          <p14:tracePt t="214209" x="6905625" y="5743575"/>
          <p14:tracePt t="214226" x="6965950" y="5743575"/>
          <p14:tracePt t="214242" x="7045325" y="5730875"/>
          <p14:tracePt t="214259" x="7099300" y="5724525"/>
          <p14:tracePt t="214276" x="7150100" y="5724525"/>
          <p14:tracePt t="214293" x="7229475" y="5718175"/>
          <p14:tracePt t="214309" x="7289800" y="5718175"/>
          <p14:tracePt t="214326" x="7350125" y="5718175"/>
          <p14:tracePt t="214343" x="7473950" y="5718175"/>
          <p14:tracePt t="214359" x="7543800" y="5718175"/>
          <p14:tracePt t="214376" x="7597775" y="5718175"/>
          <p14:tracePt t="214392" x="7673975" y="5711825"/>
          <p14:tracePt t="214409" x="7712075" y="5692775"/>
          <p14:tracePt t="214426" x="7756525" y="5686425"/>
          <p14:tracePt t="214442" x="7854950" y="5680075"/>
          <p14:tracePt t="214459" x="7937500" y="5680075"/>
          <p14:tracePt t="214476" x="7997825" y="5680075"/>
          <p14:tracePt t="214493" x="8067675" y="5680075"/>
          <p14:tracePt t="214509" x="8096250" y="5680075"/>
          <p14:tracePt t="214526" x="8118475" y="5680075"/>
          <p14:tracePt t="214542" x="8153400" y="5680075"/>
          <p14:tracePt t="214559" x="8169275" y="5680075"/>
          <p14:tracePt t="214576" x="8185150" y="5670550"/>
          <p14:tracePt t="214593" x="8220075" y="5651500"/>
          <p14:tracePt t="214610" x="8235950" y="5635625"/>
          <p14:tracePt t="214626" x="8251825" y="5626100"/>
          <p14:tracePt t="214628" x="8255000" y="5622925"/>
          <p14:tracePt t="214642" x="8267700" y="5613400"/>
          <p14:tracePt t="214659" x="8277225" y="5603875"/>
          <p14:tracePt t="214676" x="8286750" y="5588000"/>
          <p14:tracePt t="214693" x="8293100" y="5565775"/>
          <p14:tracePt t="214709" x="8293100" y="5549900"/>
          <p14:tracePt t="214726" x="8293100" y="5540375"/>
          <p14:tracePt t="214743" x="8293100" y="5530850"/>
          <p14:tracePt t="214760" x="8293100" y="5527675"/>
          <p14:tracePt t="214776" x="8283575" y="5521325"/>
          <p14:tracePt t="214792" x="8270875" y="5518150"/>
          <p14:tracePt t="214826" x="8270875" y="5511800"/>
          <p14:tracePt t="214843" x="8270875" y="5502275"/>
          <p14:tracePt t="214865" x="8264525" y="5495925"/>
          <p14:tracePt t="214876" x="8261350" y="5495925"/>
          <p14:tracePt t="214893" x="8239125" y="5492750"/>
          <p14:tracePt t="214909" x="8229600" y="5492750"/>
          <p14:tracePt t="214926" x="8220075" y="5486400"/>
          <p14:tracePt t="214942" x="8207375" y="5483225"/>
          <p14:tracePt t="214959" x="8191500" y="5483225"/>
          <p14:tracePt t="214976" x="8185150" y="5483225"/>
          <p14:tracePt t="214992" x="8172450" y="5476875"/>
          <p14:tracePt t="215009" x="8162925" y="5476875"/>
          <p14:tracePt t="215026" x="8147050" y="5476875"/>
          <p14:tracePt t="215043" x="8121650" y="5473700"/>
          <p14:tracePt t="215059" x="8089900" y="5467350"/>
          <p14:tracePt t="215076" x="8054975" y="5467350"/>
          <p14:tracePt t="215092" x="8007350" y="5467350"/>
          <p14:tracePt t="215109" x="7975600" y="5461000"/>
          <p14:tracePt t="215126" x="7931150" y="5445125"/>
          <p14:tracePt t="215143" x="7867650" y="5426075"/>
          <p14:tracePt t="215160" x="7823200" y="5419725"/>
          <p14:tracePt t="215176" x="7794625" y="5419725"/>
          <p14:tracePt t="215192" x="7753350" y="5419725"/>
          <p14:tracePt t="215209" x="7743825" y="5419725"/>
          <p14:tracePt t="215226" x="7734300" y="5419725"/>
          <p14:tracePt t="215242" x="7699375" y="5422900"/>
          <p14:tracePt t="215259" x="7677150" y="5429250"/>
          <p14:tracePt t="215276" x="7648575" y="5441950"/>
          <p14:tracePt t="215293" x="7604125" y="5461000"/>
          <p14:tracePt t="215309" x="7581900" y="5467350"/>
          <p14:tracePt t="215327" x="7540625" y="5483225"/>
          <p14:tracePt t="215342" x="7515225" y="5495925"/>
          <p14:tracePt t="215359" x="7493000" y="5514975"/>
          <p14:tracePt t="215377" x="7435850" y="5534025"/>
          <p14:tracePt t="215393" x="7385050" y="5546725"/>
          <p14:tracePt t="215410" x="7337425" y="5559425"/>
          <p14:tracePt t="215427" x="7289800" y="5584825"/>
          <p14:tracePt t="215443" x="7270750" y="5594350"/>
          <p14:tracePt t="215459" x="7261225" y="5597525"/>
          <p14:tracePt t="215476" x="7251700" y="5603875"/>
          <p14:tracePt t="215492" x="7232650" y="5610225"/>
          <p14:tracePt t="215509" x="7223125" y="5610225"/>
          <p14:tracePt t="215992" x="7229475" y="5610225"/>
          <p14:tracePt t="215999" x="7232650" y="5610225"/>
          <p14:tracePt t="216009" x="7239000" y="5610225"/>
          <p14:tracePt t="216026" x="7258050" y="5610225"/>
          <p14:tracePt t="216042" x="7267575" y="5607050"/>
          <p14:tracePt t="216059" x="7277100" y="5603875"/>
          <p14:tracePt t="216077" x="7299325" y="5603875"/>
          <p14:tracePt t="216109" x="7318375" y="5603875"/>
          <p14:tracePt t="216142" x="7353300" y="5603875"/>
          <p14:tracePt t="216159" x="7362825" y="5603875"/>
          <p14:tracePt t="216176" x="7378700" y="5603875"/>
          <p14:tracePt t="216192" x="7388225" y="5603875"/>
          <p14:tracePt t="216209" x="7404100" y="5603875"/>
          <p14:tracePt t="216227" x="7435850" y="5603875"/>
          <p14:tracePt t="216243" x="7467600" y="5616575"/>
          <p14:tracePt t="216260" x="7483475" y="5629275"/>
          <p14:tracePt t="216276" x="7499350" y="5632450"/>
          <p14:tracePt t="216292" x="7508875" y="5632450"/>
          <p14:tracePt t="216385" x="7512050" y="5632450"/>
          <p14:tracePt t="216406" x="7518400" y="5632450"/>
          <p14:tracePt t="216420" x="7521575" y="5632450"/>
          <p14:tracePt t="216426" x="7527925" y="5632450"/>
          <p14:tracePt t="216442" x="7537450" y="5632450"/>
          <p14:tracePt t="216459" x="7543800" y="5632450"/>
          <p14:tracePt t="222188" x="7515225" y="5638800"/>
          <p14:tracePt t="222195" x="7467600" y="5648325"/>
          <p14:tracePt t="222209" x="7346950" y="5673725"/>
          <p14:tracePt t="222225" x="7185025" y="5689600"/>
          <p14:tracePt t="222243" x="6962775" y="5724525"/>
          <p14:tracePt t="222258" x="6781800" y="5724525"/>
          <p14:tracePt t="222275" x="6619875" y="5724525"/>
          <p14:tracePt t="222308" x="6165850" y="5721350"/>
          <p14:tracePt t="222343" x="5759450" y="5753100"/>
          <p14:tracePt t="222359" x="5651500" y="5784850"/>
          <p14:tracePt t="222377" x="5549900" y="5826125"/>
          <p14:tracePt t="222393" x="5346700" y="5899150"/>
          <p14:tracePt t="222408" x="5216525" y="5934075"/>
          <p14:tracePt t="222425" x="5083175" y="5988050"/>
          <p14:tracePt t="222443" x="4810125" y="6080125"/>
          <p14:tracePt t="222459" x="4622800" y="6137275"/>
          <p14:tracePt t="222475" x="4422775" y="6213475"/>
          <p14:tracePt t="222493" x="4175125" y="6305550"/>
          <p14:tracePt t="222509" x="4019550" y="6350000"/>
          <p14:tracePt t="222525" x="3898900" y="6394450"/>
          <p14:tracePt t="222542" x="3790950" y="6410325"/>
          <p14:tracePt t="222558" x="3778250" y="6410325"/>
          <p14:tracePt t="222772" x="3648075" y="6375400"/>
          <p14:tracePt t="222780" x="3508375" y="6343650"/>
          <p14:tracePt t="222792" x="3057525" y="6264275"/>
          <p14:tracePt t="222809" x="2711450" y="6229350"/>
          <p14:tracePt t="222826" x="2384425" y="6229350"/>
          <p14:tracePt t="222843" x="1974850" y="6238875"/>
          <p14:tracePt t="222858" x="1749425" y="6238875"/>
          <p14:tracePt t="222875" x="1533525" y="6245225"/>
          <p14:tracePt t="222894" x="1260475" y="6245225"/>
          <p14:tracePt t="222908" x="1133475" y="6245225"/>
          <p14:tracePt t="222926" x="1038225" y="6254750"/>
          <p14:tracePt t="222942" x="914400" y="6276975"/>
          <p14:tracePt t="222958" x="866775" y="6296025"/>
          <p14:tracePt t="222975" x="828675" y="6308725"/>
          <p14:tracePt t="222992" x="787400" y="6327775"/>
          <p14:tracePt t="223008" x="765175" y="6340475"/>
          <p14:tracePt t="223026" x="727075" y="6353175"/>
          <p14:tracePt t="223043" x="692150" y="6369050"/>
          <p14:tracePt t="223059" x="663575" y="6369050"/>
          <p14:tracePt t="223076" x="641350" y="6369050"/>
          <p14:tracePt t="223092" x="612775" y="6369050"/>
          <p14:tracePt t="223108" x="590550" y="6369050"/>
          <p14:tracePt t="223125" x="581025" y="6369050"/>
          <p14:tracePt t="223143" x="555625" y="6369050"/>
          <p14:tracePt t="223158" x="546100" y="6369050"/>
          <p14:tracePt t="223175" x="536575" y="6362700"/>
          <p14:tracePt t="223192" x="520700" y="6350000"/>
          <p14:tracePt t="223209" x="504825" y="6337300"/>
          <p14:tracePt t="223225" x="495300" y="6327775"/>
          <p14:tracePt t="223242" x="482600" y="6315075"/>
          <p14:tracePt t="223258" x="473075" y="6299200"/>
          <p14:tracePt t="223275" x="454025" y="6286500"/>
          <p14:tracePt t="223293" x="444500" y="6273800"/>
          <p14:tracePt t="223308" x="444500" y="6264275"/>
          <p14:tracePt t="223326" x="444500" y="6248400"/>
          <p14:tracePt t="223387" x="441325" y="6248400"/>
          <p14:tracePt t="223485" x="441325" y="6242050"/>
          <p14:tracePt t="223593" x="447675" y="6242050"/>
          <p14:tracePt t="223600" x="450850" y="6242050"/>
          <p14:tracePt t="224976" x="492125" y="6235700"/>
          <p14:tracePt t="224983" x="536575" y="6235700"/>
          <p14:tracePt t="224992" x="574675" y="6229350"/>
          <p14:tracePt t="225008" x="638175" y="6213475"/>
          <p14:tracePt t="225025" x="692150" y="6213475"/>
          <p14:tracePt t="225042" x="739775" y="6213475"/>
          <p14:tracePt t="225058" x="755650" y="6213475"/>
          <p14:tracePt t="225092" x="784225" y="6213475"/>
          <p14:tracePt t="225125" x="809625" y="6213475"/>
          <p14:tracePt t="225141" x="828675" y="6213475"/>
          <p14:tracePt t="225158" x="838200" y="6213475"/>
          <p14:tracePt t="225176" x="844550" y="6213475"/>
          <p14:tracePt t="225248" x="847725" y="6213475"/>
          <p14:tracePt t="227112" x="879475" y="6213475"/>
          <p14:tracePt t="227119" x="923925" y="6213475"/>
          <p14:tracePt t="227126" x="952500" y="6213475"/>
          <p14:tracePt t="227142" x="1009650" y="6213475"/>
          <p14:tracePt t="227158" x="1069975" y="6213475"/>
          <p14:tracePt t="227175" x="1155700" y="6219825"/>
          <p14:tracePt t="227208" x="1270000" y="6219825"/>
          <p14:tracePt t="227241" x="1362075" y="6226175"/>
          <p14:tracePt t="227258" x="1390650" y="6229350"/>
          <p14:tracePt t="227275" x="1431925" y="6235700"/>
          <p14:tracePt t="227291" x="1454150" y="6242050"/>
          <p14:tracePt t="227309" x="1473200" y="6248400"/>
          <p14:tracePt t="227325" x="1492250" y="6257925"/>
          <p14:tracePt t="227342" x="1501775" y="6257925"/>
          <p14:tracePt t="227358" x="1511300" y="6257925"/>
          <p14:tracePt t="227374" x="1527175" y="6257925"/>
          <p14:tracePt t="227391" x="1552575" y="6257925"/>
          <p14:tracePt t="227408" x="1574800" y="6257925"/>
          <p14:tracePt t="227424" x="1616075" y="6257925"/>
          <p14:tracePt t="227441" x="1651000" y="6257925"/>
          <p14:tracePt t="227458" x="1673225" y="6257925"/>
          <p14:tracePt t="227475" x="1714500" y="6257925"/>
          <p14:tracePt t="227491" x="1730375" y="6257925"/>
          <p14:tracePt t="227508" x="1739900" y="6257925"/>
          <p14:tracePt t="227524" x="1758950" y="6257925"/>
          <p14:tracePt t="227541" x="1765300" y="6257925"/>
          <p14:tracePt t="227575" x="1774825" y="6257925"/>
          <p14:tracePt t="227592" x="1781175" y="6257925"/>
          <p14:tracePt t="227625" x="1790700" y="6257925"/>
          <p14:tracePt t="227641" x="1793875" y="6257925"/>
          <p14:tracePt t="227658" x="1803400" y="6257925"/>
          <p14:tracePt t="227675" x="1825625" y="6257925"/>
          <p14:tracePt t="227692" x="1835150" y="6257925"/>
          <p14:tracePt t="227708" x="1844675" y="6257925"/>
          <p14:tracePt t="227726" x="1863725" y="6257925"/>
          <p14:tracePt t="227742" x="1870075" y="6257925"/>
          <p14:tracePt t="227833" x="1873250" y="6257925"/>
          <p14:tracePt t="227955" x="1879600" y="6257925"/>
          <p14:tracePt t="227961" x="1882775" y="6257925"/>
          <p14:tracePt t="227975" x="1889125" y="6257925"/>
          <p14:tracePt t="227991" x="1898650" y="6257925"/>
          <p14:tracePt t="228008" x="1901825" y="6257925"/>
          <p14:tracePt t="228025" x="1914525" y="6257925"/>
          <p14:tracePt t="228067" x="1917700" y="6257925"/>
          <p14:tracePt t="228075" x="1924050" y="6257925"/>
          <p14:tracePt t="228091" x="1927225" y="6257925"/>
          <p14:tracePt t="228108" x="1936750" y="6257925"/>
          <p14:tracePt t="228125" x="1943100" y="6257925"/>
          <p14:tracePt t="228197" x="1946275" y="6257925"/>
          <p14:tracePt t="228204" x="1952625" y="6257925"/>
          <p14:tracePt t="228211" x="1962150" y="6257925"/>
          <p14:tracePt t="228225" x="1971675" y="6257925"/>
          <p14:tracePt t="228242" x="1993900" y="6273800"/>
          <p14:tracePt t="228258" x="2032000" y="6286500"/>
          <p14:tracePt t="228275" x="2089150" y="6305550"/>
          <p14:tracePt t="228291" x="2111375" y="6305550"/>
          <p14:tracePt t="228308" x="2139950" y="6305550"/>
          <p14:tracePt t="228324" x="2162175" y="6305550"/>
          <p14:tracePt t="228341" x="2171700" y="6305550"/>
          <p14:tracePt t="228358" x="2190750" y="6305550"/>
          <p14:tracePt t="228361" x="2203450" y="6305550"/>
          <p14:tracePt t="228375" x="2219325" y="6305550"/>
          <p14:tracePt t="228391" x="2235200" y="6305550"/>
          <p14:tracePt t="228408" x="2238375" y="6305550"/>
          <p14:tracePt t="229980" x="2260600" y="6302375"/>
          <p14:tracePt t="229986" x="2289175" y="6296025"/>
          <p14:tracePt t="229994" x="2327275" y="6289675"/>
          <p14:tracePt t="230024" x="2425700" y="6270625"/>
          <p14:tracePt t="230058" x="2482850" y="6270625"/>
          <p14:tracePt t="230074" x="2498725" y="6270625"/>
          <p14:tracePt t="230092" x="2508250" y="6270625"/>
          <p14:tracePt t="230108" x="2511425" y="6254750"/>
          <p14:tracePt t="230124" x="2524125" y="6238875"/>
          <p14:tracePt t="230141" x="2533650" y="6229350"/>
          <p14:tracePt t="230157" x="2555875" y="6203950"/>
          <p14:tracePt t="230174" x="2565400" y="6188075"/>
          <p14:tracePt t="230191" x="2574925" y="6178550"/>
          <p14:tracePt t="230208" x="2581275" y="6162675"/>
          <p14:tracePt t="230224" x="2581275" y="6153150"/>
          <p14:tracePt t="230242" x="2581275" y="6137275"/>
          <p14:tracePt t="230257" x="2600325" y="6121400"/>
          <p14:tracePt t="230274" x="2609850" y="6111875"/>
          <p14:tracePt t="230291" x="2619375" y="6102350"/>
          <p14:tracePt t="230307" x="2635250" y="6083300"/>
          <p14:tracePt t="230324" x="2651125" y="6064250"/>
          <p14:tracePt t="230341" x="2663825" y="6051550"/>
          <p14:tracePt t="230357" x="2676525" y="6029325"/>
          <p14:tracePt t="230374" x="2686050" y="6019800"/>
          <p14:tracePt t="230391" x="2692400" y="6010275"/>
          <p14:tracePt t="230393" x="2692400" y="6003925"/>
          <p14:tracePt t="230407" x="2692400" y="5994400"/>
          <p14:tracePt t="230424" x="2686050" y="5994400"/>
          <p14:tracePt t="230441" x="2670175" y="5984875"/>
          <p14:tracePt t="230457" x="2613025" y="5965825"/>
          <p14:tracePt t="230474" x="2559050" y="5953125"/>
          <p14:tracePt t="230491" x="2495550" y="5937250"/>
          <p14:tracePt t="230508" x="2422525" y="5911850"/>
          <p14:tracePt t="230525" x="2378075" y="5899150"/>
          <p14:tracePt t="230541" x="2333625" y="5886450"/>
          <p14:tracePt t="230558" x="2282825" y="5873750"/>
          <p14:tracePt t="230574" x="2260600" y="5873750"/>
          <p14:tracePt t="230591" x="2232025" y="5873750"/>
          <p14:tracePt t="230608" x="2219325" y="5873750"/>
          <p14:tracePt t="230625" x="2209800" y="5873750"/>
          <p14:tracePt t="230641" x="2197100" y="5873750"/>
          <p14:tracePt t="230658" x="2184400" y="5873750"/>
          <p14:tracePt t="230674" x="2178050" y="5880100"/>
          <p14:tracePt t="230691" x="2178050" y="5883275"/>
          <p14:tracePt t="230708" x="2178050" y="5895975"/>
          <p14:tracePt t="230724" x="2178050" y="5899150"/>
          <p14:tracePt t="230741" x="2178050" y="5905500"/>
          <p14:tracePt t="230758" x="2178050" y="5915025"/>
          <p14:tracePt t="230774" x="2178050" y="5918200"/>
          <p14:tracePt t="230791" x="2181225" y="5924550"/>
          <p14:tracePt t="230808" x="2190750" y="5934075"/>
          <p14:tracePt t="230825" x="2193925" y="5943600"/>
          <p14:tracePt t="230841" x="2206625" y="5953125"/>
          <p14:tracePt t="230858" x="2216150" y="5975350"/>
          <p14:tracePt t="230875" x="2225675" y="5984875"/>
          <p14:tracePt t="230891" x="2228850" y="5994400"/>
          <p14:tracePt t="230908" x="2235200" y="5997575"/>
          <p14:tracePt t="230925" x="2235200" y="6003925"/>
          <p14:tracePt t="230942" x="2238375" y="6003925"/>
          <p14:tracePt t="231316" x="2251075" y="6010275"/>
          <p14:tracePt t="231326" x="2263775" y="6013450"/>
          <p14:tracePt t="231341" x="2292350" y="6026150"/>
          <p14:tracePt t="231358" x="2327275" y="6038850"/>
          <p14:tracePt t="231374" x="2365375" y="6045200"/>
          <p14:tracePt t="231391" x="2387600" y="6064250"/>
          <p14:tracePt t="231424" x="2473325" y="6070600"/>
          <p14:tracePt t="231458" x="2536825" y="6070600"/>
          <p14:tracePt t="231475" x="2555875" y="6070600"/>
          <p14:tracePt t="231491" x="2587625" y="6070600"/>
          <p14:tracePt t="231507" x="2613025" y="6073775"/>
          <p14:tracePt t="231524" x="2628900" y="6086475"/>
          <p14:tracePt t="231541" x="2657475" y="6096000"/>
          <p14:tracePt t="231558" x="2698750" y="6096000"/>
          <p14:tracePt t="231574" x="2720975" y="6102350"/>
          <p14:tracePt t="231592" x="2743200" y="6102350"/>
          <p14:tracePt t="231608" x="2755900" y="6102350"/>
          <p14:tracePt t="231625" x="2765425" y="6102350"/>
          <p14:tracePt t="231642" x="2781300" y="6102350"/>
          <p14:tracePt t="231657" x="2790825" y="6102350"/>
          <p14:tracePt t="231674" x="2813050" y="6102350"/>
          <p14:tracePt t="231692" x="2844800" y="6102350"/>
          <p14:tracePt t="231708" x="2873375" y="6102350"/>
          <p14:tracePt t="231725" x="2895600" y="6102350"/>
          <p14:tracePt t="231742" x="2952750" y="6102350"/>
          <p14:tracePt t="231758" x="2994025" y="6102350"/>
          <p14:tracePt t="231774" x="3032125" y="6092825"/>
          <p14:tracePt t="231791" x="3095625" y="6092825"/>
          <p14:tracePt t="233320" x="3130550" y="6086475"/>
          <p14:tracePt t="233326" x="3165475" y="6086475"/>
          <p14:tracePt t="233341" x="3235325" y="6086475"/>
          <p14:tracePt t="233357" x="3289300" y="6086475"/>
          <p14:tracePt t="233375" x="3330575" y="6086475"/>
          <p14:tracePt t="233391" x="3397250" y="6102350"/>
          <p14:tracePt t="233424" x="3441700" y="6124575"/>
          <p14:tracePt t="233457" x="3467100" y="6124575"/>
          <p14:tracePt t="233475" x="3482975" y="6124575"/>
          <p14:tracePt t="233492" x="3492500" y="6124575"/>
          <p14:tracePt t="233507" x="3502025" y="6124575"/>
          <p14:tracePt t="233525" x="3508375" y="6124575"/>
          <p14:tracePt t="233541" x="3527425" y="6124575"/>
          <p14:tracePt t="233557" x="3536950" y="6124575"/>
          <p14:tracePt t="233574" x="3546475" y="6124575"/>
          <p14:tracePt t="233590" x="3562350" y="6124575"/>
          <p14:tracePt t="233607" x="3578225" y="6124575"/>
          <p14:tracePt t="233624" x="3587750" y="6111875"/>
          <p14:tracePt t="233641" x="3635375" y="6096000"/>
          <p14:tracePt t="233657" x="3673475" y="6076950"/>
          <p14:tracePt t="233675" x="3733800" y="6064250"/>
          <p14:tracePt t="233691" x="3800475" y="6045200"/>
          <p14:tracePt t="233708" x="3844925" y="6022975"/>
          <p14:tracePt t="233724" x="3883025" y="6010275"/>
          <p14:tracePt t="233741" x="3946525" y="5991225"/>
          <p14:tracePt t="233757" x="3990975" y="5978525"/>
          <p14:tracePt t="233775" x="4035425" y="5959475"/>
          <p14:tracePt t="233791" x="4098925" y="5946775"/>
          <p14:tracePt t="233808" x="4130675" y="5946775"/>
          <p14:tracePt t="233825" x="4159250" y="5946775"/>
          <p14:tracePt t="233841" x="4171950" y="5946775"/>
          <p14:tracePt t="233857" x="4184650" y="5946775"/>
          <p14:tracePt t="233874" x="4184650" y="5943600"/>
          <p14:tracePt t="233890" x="4184650" y="5927725"/>
          <p14:tracePt t="233907" x="4175125" y="5911850"/>
          <p14:tracePt t="233924" x="4165600" y="5889625"/>
          <p14:tracePt t="233941" x="4130675" y="5873750"/>
          <p14:tracePt t="233957" x="4108450" y="5854700"/>
          <p14:tracePt t="233975" x="4076700" y="5842000"/>
          <p14:tracePt t="233991" x="4041775" y="5826125"/>
          <p14:tracePt t="234007" x="4010025" y="5813425"/>
          <p14:tracePt t="234024" x="3994150" y="5794375"/>
          <p14:tracePt t="234041" x="3978275" y="5784850"/>
          <p14:tracePt t="234057" x="3962400" y="5781675"/>
          <p14:tracePt t="234074" x="3952875" y="5775325"/>
          <p14:tracePt t="234090" x="3940175" y="5775325"/>
          <p14:tracePt t="234107" x="3917950" y="5775325"/>
          <p14:tracePt t="234124" x="3902075" y="5775325"/>
          <p14:tracePt t="234141" x="3879850" y="5775325"/>
          <p14:tracePt t="234157" x="3867150" y="5775325"/>
          <p14:tracePt t="234174" x="3857625" y="5775325"/>
          <p14:tracePt t="234190" x="3841750" y="5775325"/>
          <p14:tracePt t="234207" x="3832225" y="5775325"/>
          <p14:tracePt t="234225" x="3813175" y="5775325"/>
          <p14:tracePt t="234242" x="3803650" y="5775325"/>
          <p14:tracePt t="234258" x="3790950" y="5775325"/>
          <p14:tracePt t="234274" x="3781425" y="5778500"/>
          <p14:tracePt t="234290" x="3762375" y="5791200"/>
          <p14:tracePt t="234307" x="3762375" y="5807075"/>
          <p14:tracePt t="234324" x="3762375" y="5813425"/>
          <p14:tracePt t="234341" x="3752850" y="5822950"/>
          <p14:tracePt t="234357" x="3743325" y="5832475"/>
          <p14:tracePt t="234375" x="3727450" y="5851525"/>
          <p14:tracePt t="234391" x="3711575" y="5864225"/>
          <p14:tracePt t="234408" x="3702050" y="5873750"/>
          <p14:tracePt t="234425" x="3702050" y="5886450"/>
          <p14:tracePt t="234440" x="3702050" y="5902325"/>
          <p14:tracePt t="234457" x="3702050" y="5911850"/>
          <p14:tracePt t="234474" x="3702050" y="5921375"/>
          <p14:tracePt t="234490" x="3705225" y="5930900"/>
          <p14:tracePt t="234507" x="3708400" y="5937250"/>
          <p14:tracePt t="234525" x="3724275" y="5959475"/>
          <p14:tracePt t="234541" x="3733800" y="5969000"/>
          <p14:tracePt t="234558" x="3743325" y="5978525"/>
          <p14:tracePt t="234574" x="3752850" y="5988050"/>
          <p14:tracePt t="234591" x="3775075" y="5991225"/>
          <p14:tracePt t="234607" x="3775075" y="6003925"/>
          <p14:tracePt t="236047" x="3775075" y="6029325"/>
          <p14:tracePt t="236057" x="3775075" y="6054725"/>
          <p14:tracePt t="236075" x="3762375" y="6140450"/>
          <p14:tracePt t="236107" x="3717925" y="6210300"/>
          <p14:tracePt t="236140" x="3635375" y="6280150"/>
          <p14:tracePt t="236157" x="3597275" y="6305550"/>
          <p14:tracePt t="236174" x="3505200" y="6340475"/>
          <p14:tracePt t="236191" x="3467100" y="6353175"/>
          <p14:tracePt t="236208" x="3422650" y="6365875"/>
          <p14:tracePt t="236224" x="3371850" y="6391275"/>
          <p14:tracePt t="236240" x="3349625" y="6391275"/>
          <p14:tracePt t="236257" x="3321050" y="6391275"/>
          <p14:tracePt t="236273" x="3289300" y="6391275"/>
          <p14:tracePt t="236290" x="3260725" y="6391275"/>
          <p14:tracePt t="236307" x="3238500" y="6391275"/>
          <p14:tracePt t="236324" x="3222625" y="6391275"/>
          <p14:tracePt t="236341" x="3206750" y="6391275"/>
          <p14:tracePt t="236357" x="3197225" y="6391275"/>
          <p14:tracePt t="236374" x="3165475" y="6391275"/>
          <p14:tracePt t="236390" x="3127375" y="6391275"/>
          <p14:tracePt t="236407" x="3086100" y="6391275"/>
          <p14:tracePt t="236424" x="3044825" y="6381750"/>
          <p14:tracePt t="236440" x="3013075" y="6381750"/>
          <p14:tracePt t="236457" x="2997200" y="6381750"/>
          <p14:tracePt t="236474" x="2978150" y="6378575"/>
          <p14:tracePt t="236490" x="2962275" y="6365875"/>
          <p14:tracePt t="236507" x="2940050" y="6356350"/>
          <p14:tracePt t="236524" x="2873375" y="6337300"/>
          <p14:tracePt t="236540" x="2828925" y="6324600"/>
          <p14:tracePt t="236557" x="2806700" y="6318250"/>
          <p14:tracePt t="236574" x="2768600" y="6318250"/>
          <p14:tracePt t="236591" x="2755900" y="6318250"/>
          <p14:tracePt t="236607" x="2730500" y="6318250"/>
          <p14:tracePt t="236624" x="2682875" y="6311900"/>
          <p14:tracePt t="236640" x="2628900" y="6299200"/>
          <p14:tracePt t="236657" x="2536825" y="6299200"/>
          <p14:tracePt t="236674" x="2438400" y="6299200"/>
          <p14:tracePt t="236690" x="2387600" y="6299200"/>
          <p14:tracePt t="236707" x="2359025" y="6299200"/>
          <p14:tracePt t="236724" x="2317750" y="6299200"/>
          <p14:tracePt t="236740" x="2282825" y="6299200"/>
          <p14:tracePt t="236757" x="2244725" y="6299200"/>
          <p14:tracePt t="236774" x="2184400" y="6299200"/>
          <p14:tracePt t="236790" x="2146300" y="6299200"/>
          <p14:tracePt t="236807" x="2124075" y="6299200"/>
          <p14:tracePt t="236825" x="2098675" y="6299200"/>
          <p14:tracePt t="236841" x="2089150" y="6299200"/>
          <p14:tracePt t="236857" x="2079625" y="6299200"/>
          <p14:tracePt t="236874" x="2063750" y="6305550"/>
          <p14:tracePt t="236890" x="2047875" y="6308725"/>
          <p14:tracePt t="236907" x="2047875" y="6324600"/>
          <p14:tracePt t="236923" x="2047875" y="6340475"/>
          <p14:tracePt t="236940" x="2047875" y="6350000"/>
          <p14:tracePt t="236957" x="2047875" y="6359525"/>
          <p14:tracePt t="236974" x="2073275" y="6388100"/>
          <p14:tracePt t="236991" x="2095500" y="6400800"/>
          <p14:tracePt t="237007" x="2127250" y="6416675"/>
          <p14:tracePt t="237024" x="2165350" y="6448425"/>
          <p14:tracePt t="237040" x="2193925" y="6461125"/>
          <p14:tracePt t="237057" x="2219325" y="6470650"/>
          <p14:tracePt t="237074" x="2266950" y="6489700"/>
          <p14:tracePt t="237090" x="2305050" y="6508750"/>
          <p14:tracePt t="237107" x="2343150" y="6508750"/>
          <p14:tracePt t="237124" x="2403475" y="6508750"/>
          <p14:tracePt t="237140" x="2441575" y="6508750"/>
          <p14:tracePt t="237157" x="2463800" y="6508750"/>
          <p14:tracePt t="237173" x="2495550" y="6505575"/>
          <p14:tracePt t="237190" x="2514600" y="6489700"/>
          <p14:tracePt t="237207" x="2527300" y="6480175"/>
          <p14:tracePt t="237224" x="2584450" y="6461125"/>
          <p14:tracePt t="237240" x="2647950" y="6445250"/>
          <p14:tracePt t="237258" x="2711450" y="6423025"/>
          <p14:tracePt t="237274" x="2774950" y="6416675"/>
          <p14:tracePt t="237290" x="2803525" y="6416675"/>
          <p14:tracePt t="237307" x="2819400" y="6413500"/>
          <p14:tracePt t="237324" x="2835275" y="6407150"/>
          <p14:tracePt t="237340" x="2844800" y="6407150"/>
          <p14:tracePt t="237357" x="2867025" y="6400800"/>
          <p14:tracePt t="237374" x="2901950" y="6391275"/>
          <p14:tracePt t="237391" x="2924175" y="6384925"/>
          <p14:tracePt t="237407" x="2936875" y="6369050"/>
          <p14:tracePt t="237423" x="2949575" y="6359525"/>
          <p14:tracePt t="237440" x="2965450" y="6353175"/>
          <p14:tracePt t="237457" x="2974975" y="6343650"/>
          <p14:tracePt t="237474" x="2974975" y="6334125"/>
          <p14:tracePt t="237490" x="2974975" y="6330950"/>
          <p14:tracePt t="237508" x="2974975" y="6318250"/>
          <p14:tracePt t="237510" x="2974975" y="6315075"/>
          <p14:tracePt t="237524" x="2974975" y="6308725"/>
          <p14:tracePt t="237541" x="2974975" y="6305550"/>
          <p14:tracePt t="237557" x="2971800" y="6296025"/>
          <p14:tracePt t="237573" x="2952750" y="6280150"/>
          <p14:tracePt t="237590" x="2936875" y="6264275"/>
          <p14:tracePt t="237607" x="2911475" y="6251575"/>
          <p14:tracePt t="237624" x="2870200" y="6232525"/>
          <p14:tracePt t="237641" x="2838450" y="6219825"/>
          <p14:tracePt t="237657" x="2809875" y="6203950"/>
          <p14:tracePt t="237674" x="2746375" y="6203950"/>
          <p14:tracePt t="237691" x="2701925" y="6197600"/>
          <p14:tracePt t="237708" x="2622550" y="6188075"/>
          <p14:tracePt t="237724" x="2568575" y="6181725"/>
          <p14:tracePt t="237740" x="2533650" y="6175375"/>
          <p14:tracePt t="237758" x="2476500" y="6175375"/>
          <p14:tracePt t="237774" x="2447925" y="6175375"/>
          <p14:tracePt t="237790" x="2425700" y="6175375"/>
          <p14:tracePt t="237808" x="2378075" y="6175375"/>
          <p14:tracePt t="237824" x="2343150" y="6175375"/>
          <p14:tracePt t="237840" x="2320925" y="6175375"/>
          <p14:tracePt t="237857" x="2298700" y="6175375"/>
          <p14:tracePt t="237873" x="2270125" y="6184900"/>
          <p14:tracePt t="237890" x="2260600" y="6188075"/>
          <p14:tracePt t="237908" x="2244725" y="6194425"/>
          <p14:tracePt t="237924" x="2228850" y="6210300"/>
          <p14:tracePt t="237940" x="2219325" y="6210300"/>
          <p14:tracePt t="237957" x="2203450" y="6219825"/>
          <p14:tracePt t="237974" x="2193925" y="6219825"/>
          <p14:tracePt t="237990" x="2193925" y="6226175"/>
          <p14:tracePt t="238007" x="2197100" y="6235700"/>
          <p14:tracePt t="238024" x="2206625" y="6242050"/>
          <p14:tracePt t="238040" x="2216150" y="6242050"/>
          <p14:tracePt t="238057" x="2219325" y="6251575"/>
          <p14:tracePt t="238074" x="2219325" y="6261100"/>
          <p14:tracePt t="238090" x="2219325" y="6264275"/>
          <p14:tracePt t="238107" x="2219325" y="6270625"/>
          <p14:tracePt t="238123" x="2228850" y="6280150"/>
          <p14:tracePt t="238140" x="2244725" y="6289675"/>
          <p14:tracePt t="238157" x="2260600" y="6311900"/>
          <p14:tracePt t="238174" x="2270125" y="6321425"/>
          <p14:tracePt t="238190" x="2279650" y="6330950"/>
          <p14:tracePt t="238207" x="2295525" y="6340475"/>
          <p14:tracePt t="238224" x="2305050" y="6346825"/>
          <p14:tracePt t="238241" x="2314575" y="6346825"/>
          <p14:tracePt t="238257" x="2330450" y="6362700"/>
          <p14:tracePt t="238273" x="2346325" y="6362700"/>
          <p14:tracePt t="238290" x="2355850" y="6365875"/>
          <p14:tracePt t="238307" x="2371725" y="6365875"/>
          <p14:tracePt t="240706" x="2409825" y="6365875"/>
          <p14:tracePt t="240713" x="2476500" y="6365875"/>
          <p14:tracePt t="240724" x="2546350" y="6359525"/>
          <p14:tracePt t="240741" x="2765425" y="6359525"/>
          <p14:tracePt t="240756" x="2927350" y="6343650"/>
          <p14:tracePt t="240773" x="3076575" y="6343650"/>
          <p14:tracePt t="240791" x="3238500" y="6343650"/>
          <p14:tracePt t="240823" x="3355975" y="6343650"/>
          <p14:tracePt t="240857" x="3435350" y="6343650"/>
          <p14:tracePt t="240873" x="3451225" y="6343650"/>
          <p14:tracePt t="240891" x="3470275" y="6343650"/>
          <p14:tracePt t="240907" x="3479800" y="6343650"/>
          <p14:tracePt t="240924" x="3489325" y="6343650"/>
          <p14:tracePt t="240941" x="3498850" y="6343650"/>
          <p14:tracePt t="240977" x="3505200" y="6343650"/>
          <p14:tracePt t="240990" x="3521075" y="6343650"/>
          <p14:tracePt t="241006" x="3530600" y="6343650"/>
          <p14:tracePt t="241023" x="3540125" y="6350000"/>
          <p14:tracePt t="241041" x="3559175" y="6350000"/>
          <p14:tracePt t="241057" x="3575050" y="6350000"/>
          <p14:tracePt t="241074" x="3584575" y="6350000"/>
          <p14:tracePt t="241091" x="3594100" y="6350000"/>
          <p14:tracePt t="241127" x="3594100" y="6346825"/>
          <p14:tracePt t="241134" x="3594100" y="6343650"/>
          <p14:tracePt t="241141" x="3594100" y="6337300"/>
          <p14:tracePt t="241156" x="3594100" y="6327775"/>
          <p14:tracePt t="241173" x="3594100" y="6318250"/>
          <p14:tracePt t="241190" x="3594100" y="6299200"/>
          <p14:tracePt t="241206" x="3594100" y="6289675"/>
          <p14:tracePt t="241223" x="3590925" y="6280150"/>
          <p14:tracePt t="241240" x="3581400" y="6273800"/>
          <p14:tracePt t="241257" x="3571875" y="6273800"/>
          <p14:tracePt t="241273" x="3559175" y="6273800"/>
          <p14:tracePt t="241290" x="3543300" y="6273800"/>
          <p14:tracePt t="241306" x="3533775" y="6273800"/>
          <p14:tracePt t="241340" x="3524250" y="6264275"/>
          <p14:tracePt t="241356" x="3508375" y="6248400"/>
          <p14:tracePt t="241374" x="3498850" y="6245225"/>
          <p14:tracePt t="241391" x="3482975" y="6245225"/>
          <p14:tracePt t="241406" x="3473450" y="6245225"/>
          <p14:tracePt t="241423" x="3457575" y="6245225"/>
          <p14:tracePt t="241440" x="3448050" y="6251575"/>
          <p14:tracePt t="241456" x="3441700" y="6267450"/>
          <p14:tracePt t="241473" x="3441700" y="6276975"/>
          <p14:tracePt t="241490" x="3438525" y="6289675"/>
          <p14:tracePt t="241507" x="3429000" y="6299200"/>
          <p14:tracePt t="241523" x="3413125" y="6315075"/>
          <p14:tracePt t="241540" x="3397250" y="6330950"/>
          <p14:tracePt t="241556" x="3394075" y="6340475"/>
          <p14:tracePt t="241573" x="3384550" y="6350000"/>
          <p14:tracePt t="241591" x="3362325" y="6365875"/>
          <p14:tracePt t="241607" x="3352800" y="6375400"/>
          <p14:tracePt t="241624" x="3343275" y="6384925"/>
          <p14:tracePt t="241640" x="3327400" y="6410325"/>
          <p14:tracePt t="241656" x="3311525" y="6423025"/>
          <p14:tracePt t="241673" x="3302000" y="6432550"/>
          <p14:tracePt t="241690" x="3286125" y="6457950"/>
          <p14:tracePt t="241707" x="3286125" y="6473825"/>
          <p14:tracePt t="241724" x="3282950" y="6483350"/>
          <p14:tracePt t="241740" x="3257550" y="6527800"/>
          <p14:tracePt t="241757" x="3244850" y="6550025"/>
          <p14:tracePt t="241773" x="3235325" y="6572250"/>
          <p14:tracePt t="241790" x="3219450" y="6600825"/>
          <p14:tracePt t="241806" x="3203575" y="6610350"/>
          <p14:tracePt t="241823" x="3197225" y="6632575"/>
          <p14:tracePt t="241840" x="3194050" y="6651625"/>
          <p14:tracePt t="241856" x="3181350" y="6667500"/>
          <p14:tracePt t="241874" x="3178175" y="6667500"/>
          <p14:tracePt t="242369" x="3178175" y="6661150"/>
          <p14:tracePt t="242376" x="3178175" y="6654800"/>
          <p14:tracePt t="242391" x="3178175" y="6645275"/>
          <p14:tracePt t="242423" x="3165475" y="6600825"/>
          <p14:tracePt t="242457" x="3152775" y="6521450"/>
          <p14:tracePt t="242473" x="3152775" y="6492875"/>
          <p14:tracePt t="242490" x="3152775" y="6480175"/>
          <p14:tracePt t="242507" x="3152775" y="6470650"/>
          <p14:tracePt t="242523" x="3152775" y="6464300"/>
          <p14:tracePt t="242557" x="3152775" y="6461125"/>
          <p14:tracePt t="242573" x="3149600" y="6448425"/>
          <p14:tracePt t="242590" x="3143250" y="6435725"/>
          <p14:tracePt t="242607" x="3140075" y="6426200"/>
          <p14:tracePt t="242623" x="3140075" y="6416675"/>
          <p14:tracePt t="242640" x="3140075" y="6400800"/>
          <p14:tracePt t="242656" x="3140075" y="6394450"/>
          <p14:tracePt t="242673" x="3140075" y="6384925"/>
          <p14:tracePt t="242690" x="3140075" y="6369050"/>
          <p14:tracePt t="242706" x="3140075" y="6359525"/>
          <p14:tracePt t="242723" x="3140075" y="6346825"/>
          <p14:tracePt t="242740" x="3140075" y="6330950"/>
          <p14:tracePt t="242756" x="3140075" y="6321425"/>
          <p14:tracePt t="242773" x="3140075" y="6315075"/>
          <p14:tracePt t="242790" x="3146425" y="6311900"/>
          <p14:tracePt t="242806" x="3149600" y="6302375"/>
          <p14:tracePt t="242824" x="3149600" y="6296025"/>
          <p14:tracePt t="242840" x="3159125" y="6292850"/>
          <p14:tracePt t="242857" x="3159125" y="6286500"/>
          <p14:tracePt t="242873" x="3165475" y="6286500"/>
          <p14:tracePt t="242890" x="3165475" y="6280150"/>
          <p14:tracePt t="242925" x="3171825" y="6280150"/>
          <p14:tracePt t="242947" x="3175000" y="6280150"/>
          <p14:tracePt t="242968" x="3181350" y="6280150"/>
          <p14:tracePt t="242975" x="3184525" y="6280150"/>
          <p14:tracePt t="242996" x="3190875" y="6280150"/>
          <p14:tracePt t="243018" x="3194050" y="6280150"/>
          <p14:tracePt t="243033" x="3194050" y="6283325"/>
          <p14:tracePt t="243040" x="3194050" y="6289675"/>
          <p14:tracePt t="243056" x="3200400" y="6292850"/>
          <p14:tracePt t="243073" x="3200400" y="6299200"/>
          <p14:tracePt t="243090" x="3200400" y="6311900"/>
          <p14:tracePt t="243106" x="3200400" y="6321425"/>
          <p14:tracePt t="243123" x="3200400" y="6334125"/>
          <p14:tracePt t="243140" x="3200400" y="6346825"/>
          <p14:tracePt t="243156" x="3200400" y="6362700"/>
          <p14:tracePt t="243173" x="3200400" y="6372225"/>
          <p14:tracePt t="243189" x="3200400" y="6388100"/>
          <p14:tracePt t="243206" x="3197225" y="6397625"/>
          <p14:tracePt t="243223" x="3194050" y="6413500"/>
          <p14:tracePt t="243239" x="3187700" y="6426200"/>
          <p14:tracePt t="243257" x="3181350" y="6435725"/>
          <p14:tracePt t="243273" x="3181350" y="6457950"/>
          <p14:tracePt t="243290" x="3178175" y="6480175"/>
          <p14:tracePt t="243306" x="3171825" y="6492875"/>
          <p14:tracePt t="243324" x="3168650" y="6521450"/>
          <p14:tracePt t="243340" x="3162300" y="6530975"/>
          <p14:tracePt t="243357" x="3152775" y="6540500"/>
          <p14:tracePt t="243374" x="3149600" y="6562725"/>
          <p14:tracePt t="243390" x="3149600" y="6572250"/>
          <p14:tracePt t="243407" x="3149600" y="6581775"/>
          <p14:tracePt t="243424" x="3140075" y="6597650"/>
          <p14:tracePt t="243439" x="3140075" y="6610350"/>
          <p14:tracePt t="243456" x="3133725" y="6619875"/>
          <p14:tracePt t="243474" x="3117850" y="6635750"/>
          <p14:tracePt t="243490" x="3114675" y="6645275"/>
          <p14:tracePt t="243507" x="3114675" y="6651625"/>
          <p14:tracePt t="243524" x="3108325" y="6654800"/>
          <p14:tracePt t="243540" x="3108325" y="6661150"/>
          <p14:tracePt t="243556" x="3108325" y="6664325"/>
          <p14:tracePt t="243590" x="3108325" y="6670675"/>
          <p14:tracePt t="243689" x="3101975" y="6670675"/>
          <p14:tracePt t="243717" x="3098800" y="6670675"/>
          <p14:tracePt t="243725" x="3098800" y="6667500"/>
          <p14:tracePt t="243740" x="3098800" y="6657975"/>
          <p14:tracePt t="243756" x="3098800" y="6648450"/>
          <p14:tracePt t="243774" x="3098800" y="6623050"/>
          <p14:tracePt t="243790" x="3098800" y="6600825"/>
          <p14:tracePt t="243806" x="3098800" y="6591300"/>
          <p14:tracePt t="243823" x="3098800" y="6578600"/>
          <p14:tracePt t="243839" x="3098800" y="6569075"/>
          <p14:tracePt t="243856" x="3098800" y="6546850"/>
          <p14:tracePt t="243874" x="3098800" y="6530975"/>
          <p14:tracePt t="243890" x="3098800" y="6515100"/>
          <p14:tracePt t="243907" x="3101975" y="6496050"/>
          <p14:tracePt t="243924" x="3101975" y="6480175"/>
          <p14:tracePt t="243940" x="3101975" y="6470650"/>
          <p14:tracePt t="243996" x="3105150" y="6470650"/>
          <p14:tracePt t="244032" x="3111500" y="6470650"/>
          <p14:tracePt t="244095" x="3114675" y="6470650"/>
          <p14:tracePt t="244110" x="3121025" y="6470650"/>
          <p14:tracePt t="244131" x="3130550" y="6470650"/>
          <p14:tracePt t="244182" x="3136900" y="6470650"/>
          <p14:tracePt t="245609" x="3159125" y="6464300"/>
          <p14:tracePt t="245616" x="3184525" y="6457950"/>
          <p14:tracePt t="245624" x="3222625" y="6451600"/>
          <p14:tracePt t="245639" x="3321050" y="6426200"/>
          <p14:tracePt t="245656" x="3495675" y="6369050"/>
          <p14:tracePt t="245673" x="3775075" y="6324600"/>
          <p14:tracePt t="245706" x="4121150" y="6267450"/>
          <p14:tracePt t="245709" x="4181475" y="6261100"/>
          <p14:tracePt t="245740" x="4489450" y="6251575"/>
          <p14:tracePt t="245757" x="4616450" y="6251575"/>
          <p14:tracePt t="245773" x="4845050" y="6251575"/>
          <p14:tracePt t="245789" x="4962525" y="6251575"/>
          <p14:tracePt t="245806" x="5032375" y="6251575"/>
          <p14:tracePt t="245823" x="5118100" y="6251575"/>
          <p14:tracePt t="245839" x="5156200" y="6251575"/>
          <p14:tracePt t="245856" x="5184775" y="6251575"/>
          <p14:tracePt t="245873" x="5216525" y="6251575"/>
          <p14:tracePt t="245890" x="5254625" y="6251575"/>
          <p14:tracePt t="245906" x="5283200" y="6251575"/>
          <p14:tracePt t="245923" x="5337175" y="6251575"/>
          <p14:tracePt t="245939" x="5368925" y="6261100"/>
          <p14:tracePt t="245956" x="5391150" y="6270625"/>
          <p14:tracePt t="245973" x="5435600" y="6289675"/>
          <p14:tracePt t="245989" x="5454650" y="6289675"/>
          <p14:tracePt t="246006" x="5486400" y="6289675"/>
          <p14:tracePt t="246023" x="5534025" y="6289675"/>
          <p14:tracePt t="246040" x="5556250" y="6289675"/>
          <p14:tracePt t="246057" x="5575300" y="6289675"/>
          <p14:tracePt t="246073" x="5597525" y="6289675"/>
          <p14:tracePt t="246089" x="5603875" y="6289675"/>
          <p14:tracePt t="246106" x="5603875" y="6283325"/>
          <p14:tracePt t="246123" x="5594350" y="6267450"/>
          <p14:tracePt t="246139" x="5575300" y="6251575"/>
          <p14:tracePt t="246156" x="5549900" y="6229350"/>
          <p14:tracePt t="246173" x="5499100" y="6203950"/>
          <p14:tracePt t="246189" x="5476875" y="6191250"/>
          <p14:tracePt t="246206" x="5445125" y="6178550"/>
          <p14:tracePt t="246223" x="5410200" y="6153150"/>
          <p14:tracePt t="246239" x="5365750" y="6153150"/>
          <p14:tracePt t="246256" x="5321300" y="6153150"/>
          <p14:tracePt t="246273" x="5257800" y="6153150"/>
          <p14:tracePt t="246289" x="5229225" y="6153150"/>
          <p14:tracePt t="246307" x="5191125" y="6153150"/>
          <p14:tracePt t="246323" x="5168900" y="6153150"/>
          <p14:tracePt t="246339" x="5137150" y="6153150"/>
          <p14:tracePt t="246356" x="5114925" y="6153150"/>
          <p14:tracePt t="246373" x="5076825" y="6153150"/>
          <p14:tracePt t="246389" x="5054600" y="6153150"/>
          <p14:tracePt t="246407" x="5026025" y="6153150"/>
          <p14:tracePt t="246423" x="5010150" y="6153150"/>
          <p14:tracePt t="246440" x="5000625" y="6153150"/>
          <p14:tracePt t="246457" x="4984750" y="6153150"/>
          <p14:tracePt t="246473" x="4972050" y="6153150"/>
          <p14:tracePt t="246489" x="4949825" y="6153150"/>
          <p14:tracePt t="246507" x="4927600" y="6156325"/>
          <p14:tracePt t="246523" x="4918075" y="6156325"/>
          <p14:tracePt t="246539" x="4908550" y="6172200"/>
          <p14:tracePt t="246556" x="4899025" y="6175375"/>
          <p14:tracePt t="246590" x="4899025" y="6181725"/>
          <p14:tracePt t="246607" x="4899025" y="6188075"/>
          <p14:tracePt t="246623" x="4899025" y="6191250"/>
          <p14:tracePt t="246643" x="4905375" y="6191250"/>
          <p14:tracePt t="246656" x="4911725" y="6191250"/>
          <p14:tracePt t="246673" x="4930775" y="6197600"/>
          <p14:tracePt t="246689" x="4959350" y="6197600"/>
          <p14:tracePt t="246707" x="4991100" y="6197600"/>
          <p14:tracePt t="246723" x="5006975" y="6197600"/>
          <p14:tracePt t="246739" x="5019675" y="6197600"/>
          <p14:tracePt t="246756" x="5029200" y="6197600"/>
          <p14:tracePt t="246773" x="5038725" y="6197600"/>
          <p14:tracePt t="246974" x="5041900" y="6197600"/>
          <p14:tracePt t="246983" x="5048250" y="6197600"/>
          <p14:tracePt t="246990" x="5057775" y="6197600"/>
          <p14:tracePt t="247007" x="5073650" y="6184900"/>
          <p14:tracePt t="247023" x="5092700" y="6178550"/>
          <p14:tracePt t="247039" x="5130800" y="6159500"/>
          <p14:tracePt t="247056" x="5222875" y="6146800"/>
          <p14:tracePt t="247073" x="5280025" y="6146800"/>
          <p14:tracePt t="247089" x="5324475" y="6146800"/>
          <p14:tracePt t="247107" x="5397500" y="6146800"/>
          <p14:tracePt t="247123" x="5438775" y="6146800"/>
          <p14:tracePt t="247140" x="5476875" y="6149975"/>
          <p14:tracePt t="247157" x="5534025" y="6162675"/>
          <p14:tracePt t="247173" x="5562600" y="6175375"/>
          <p14:tracePt t="247189" x="5572125" y="6175375"/>
          <p14:tracePt t="247207" x="5588000" y="6175375"/>
          <p14:tracePt t="247222" x="5597525" y="6175375"/>
          <p14:tracePt t="247239" x="5613400" y="6175375"/>
          <p14:tracePt t="247256" x="5626100" y="6175375"/>
          <p14:tracePt t="247272" x="5641975" y="6175375"/>
          <p14:tracePt t="247289" x="5651500" y="6175375"/>
          <p14:tracePt t="247307" x="5673725" y="6175375"/>
          <p14:tracePt t="247322" x="5683250" y="6178550"/>
          <p14:tracePt t="247339" x="5692775" y="6178550"/>
          <p14:tracePt t="247356" x="5711825" y="6178550"/>
          <p14:tracePt t="247372" x="5721350" y="6178550"/>
          <p14:tracePt t="247389" x="5730875" y="6178550"/>
          <p14:tracePt t="247407" x="5746750" y="6184900"/>
          <p14:tracePt t="247423" x="5762625" y="6191250"/>
          <p14:tracePt t="247439" x="5772150" y="6194425"/>
          <p14:tracePt t="247456" x="5772150" y="6200775"/>
          <p14:tracePt t="247472" x="5768975" y="6200775"/>
          <p14:tracePt t="247489" x="5753100" y="6200775"/>
          <p14:tracePt t="247506" x="5727700" y="6200775"/>
          <p14:tracePt t="247522" x="5699125" y="6200775"/>
          <p14:tracePt t="247539" x="5676900" y="6200775"/>
          <p14:tracePt t="247556" x="5629275" y="6200775"/>
          <p14:tracePt t="247572" x="5594350" y="6200775"/>
          <p14:tracePt t="247589" x="5534025" y="6200775"/>
          <p14:tracePt t="247607" x="5470525" y="6200775"/>
          <p14:tracePt t="247623" x="5426075" y="6200775"/>
          <p14:tracePt t="247639" x="5403850" y="6200775"/>
          <p14:tracePt t="247657" x="5365750" y="6200775"/>
          <p14:tracePt t="247673" x="5334000" y="6200775"/>
          <p14:tracePt t="247689" x="5314950" y="6200775"/>
          <p14:tracePt t="247692" x="5302250" y="6200775"/>
          <p14:tracePt t="247706" x="5273675" y="6200775"/>
          <p14:tracePt t="247722" x="5251450" y="6197600"/>
          <p14:tracePt t="247739" x="5222875" y="6197600"/>
          <p14:tracePt t="247756" x="5200650" y="6197600"/>
          <p14:tracePt t="247772" x="5191125" y="6197600"/>
          <p14:tracePt t="247789" x="5181600" y="6197600"/>
          <p14:tracePt t="247807" x="5162550" y="6197600"/>
          <p14:tracePt t="247823" x="5149850" y="6197600"/>
          <p14:tracePt t="247839" x="5130800" y="6197600"/>
          <p14:tracePt t="247856" x="5089525" y="6197600"/>
          <p14:tracePt t="247872" x="5060950" y="6191250"/>
          <p14:tracePt t="247889" x="5045075" y="6191250"/>
          <p14:tracePt t="247907" x="5029200" y="6191250"/>
          <p14:tracePt t="247923" x="5019675" y="6191250"/>
          <p14:tracePt t="247939" x="5003800" y="6191250"/>
          <p14:tracePt t="247957" x="5000625" y="6191250"/>
          <p14:tracePt t="248058" x="5006975" y="6191250"/>
          <p14:tracePt t="248065" x="5016500" y="6184900"/>
          <p14:tracePt t="248073" x="5022850" y="6184900"/>
          <p14:tracePt t="248089" x="5026025" y="6181725"/>
          <p14:tracePt t="248106" x="5041900" y="6175375"/>
          <p14:tracePt t="248123" x="5045075" y="6175375"/>
          <p14:tracePt t="248139" x="5054600" y="6175375"/>
          <p14:tracePt t="248155" x="5076825" y="6175375"/>
          <p14:tracePt t="248449" x="5080000" y="6175375"/>
          <p14:tracePt t="248456" x="5086350" y="6175375"/>
          <p14:tracePt t="248463" x="5089525" y="6175375"/>
          <p14:tracePt t="248472" x="5095875" y="6175375"/>
          <p14:tracePt t="248489" x="5111750" y="6175375"/>
          <p14:tracePt t="248506" x="5121275" y="6175375"/>
          <p14:tracePt t="248523" x="5124450" y="6175375"/>
          <p14:tracePt t="248539" x="5133975" y="6175375"/>
          <p14:tracePt t="248556" x="5143500" y="6175375"/>
          <p14:tracePt t="248643" x="5156200" y="6175375"/>
          <p14:tracePt t="248650" x="5159375" y="6175375"/>
          <p14:tracePt t="248657" x="5165725" y="6175375"/>
          <p14:tracePt t="248673" x="5175250" y="6175375"/>
          <p14:tracePt t="248689" x="5194300" y="6175375"/>
          <p14:tracePt t="248691" x="5213350" y="6178550"/>
          <p14:tracePt t="248706" x="5238750" y="6184900"/>
          <p14:tracePt t="248722" x="5267325" y="6184900"/>
          <p14:tracePt t="248739" x="5283200" y="6184900"/>
          <p14:tracePt t="248756" x="5295900" y="6184900"/>
          <p14:tracePt t="248773" x="5305425" y="6184900"/>
          <p14:tracePt t="248789" x="5321300" y="6184900"/>
          <p14:tracePt t="248806" x="5337175" y="6184900"/>
          <p14:tracePt t="248822" x="5346700" y="6184900"/>
          <p14:tracePt t="248839" x="5375275" y="6191250"/>
          <p14:tracePt t="248856" x="5407025" y="6197600"/>
          <p14:tracePt t="250883" x="5441950" y="6194425"/>
          <p14:tracePt t="250889" x="5489575" y="6184900"/>
          <p14:tracePt t="250906" x="5584825" y="6169025"/>
          <p14:tracePt t="250922" x="5680075" y="6153150"/>
          <p14:tracePt t="250939" x="5772150" y="6153150"/>
          <p14:tracePt t="250956" x="5816600" y="6162675"/>
          <p14:tracePt t="250990" x="5889625" y="6213475"/>
          <p14:tracePt t="251023" x="5997575" y="6238875"/>
          <p14:tracePt t="251039" x="6149975" y="6235700"/>
          <p14:tracePt t="251055" x="6226175" y="6219825"/>
          <p14:tracePt t="251072" x="6302375" y="6188075"/>
          <p14:tracePt t="251089" x="6375400" y="6162675"/>
          <p14:tracePt t="251105" x="6400800" y="6149975"/>
          <p14:tracePt t="251122" x="6429375" y="6137275"/>
          <p14:tracePt t="251139" x="6464300" y="6137275"/>
          <p14:tracePt t="251156" x="6492875" y="6137275"/>
          <p14:tracePt t="251173" x="6515100" y="6137275"/>
          <p14:tracePt t="251189" x="6562725" y="6137275"/>
          <p14:tracePt t="251205" x="6591300" y="6137275"/>
          <p14:tracePt t="251222" x="6613525" y="6130925"/>
          <p14:tracePt t="251225" x="6619875" y="6121400"/>
          <p14:tracePt t="251239" x="6629400" y="6108700"/>
          <p14:tracePt t="251255" x="6645275" y="6105525"/>
          <p14:tracePt t="251272" x="6654800" y="6099175"/>
          <p14:tracePt t="251289" x="6680200" y="6099175"/>
          <p14:tracePt t="251306" x="6724650" y="6086475"/>
          <p14:tracePt t="251322" x="6772275" y="6073775"/>
          <p14:tracePt t="251339" x="6835775" y="6048375"/>
          <p14:tracePt t="251355" x="6858000" y="6038850"/>
          <p14:tracePt t="251372" x="6867525" y="6026150"/>
          <p14:tracePt t="251389" x="6889750" y="6007100"/>
          <p14:tracePt t="251405" x="6889750" y="6000750"/>
          <p14:tracePt t="251512" x="6889750" y="5997575"/>
          <p14:tracePt t="251767" x="6892925" y="6003925"/>
          <p14:tracePt t="251774" x="6899275" y="6007100"/>
          <p14:tracePt t="251789" x="6918325" y="6038850"/>
          <p14:tracePt t="251806" x="6927850" y="6061075"/>
          <p14:tracePt t="251822" x="6940550" y="6099175"/>
          <p14:tracePt t="251839" x="6959600" y="6146800"/>
          <p14:tracePt t="251855" x="6978650" y="6178550"/>
          <p14:tracePt t="252504" x="6969125" y="6169025"/>
          <p14:tracePt t="252513" x="6956425" y="6159500"/>
          <p14:tracePt t="252527" x="6934200" y="6140450"/>
          <p14:tracePt t="252539" x="6902450" y="6115050"/>
          <p14:tracePt t="252555" x="6877050" y="6102350"/>
          <p14:tracePt t="252572" x="6848475" y="6089650"/>
          <p14:tracePt t="252589" x="6832600" y="6076950"/>
          <p14:tracePt t="252622" x="6807200" y="6051550"/>
          <p14:tracePt t="252656" x="6781800" y="6051550"/>
          <p14:tracePt t="252673" x="6769100" y="6051550"/>
          <p14:tracePt t="252689" x="6753225" y="6051550"/>
          <p14:tracePt t="252706" x="6743700" y="6051550"/>
          <p14:tracePt t="252722" x="6734175" y="6051550"/>
          <p14:tracePt t="252739" x="6718300" y="6035675"/>
          <p14:tracePt t="252756" x="6702425" y="6029325"/>
          <p14:tracePt t="252773" x="6673850" y="6007100"/>
          <p14:tracePt t="252789" x="6645275" y="6000750"/>
          <p14:tracePt t="252805" x="6619875" y="5991225"/>
          <p14:tracePt t="252823" x="6572250" y="5991225"/>
          <p14:tracePt t="252839" x="6553200" y="5991225"/>
          <p14:tracePt t="252855" x="6521450" y="5991225"/>
          <p14:tracePt t="252872" x="6473825" y="6010275"/>
          <p14:tracePt t="252889" x="6435725" y="6029325"/>
          <p14:tracePt t="252905" x="6388100" y="6042025"/>
          <p14:tracePt t="252923" x="6324600" y="6067425"/>
          <p14:tracePt t="252939" x="6299200" y="6086475"/>
          <p14:tracePt t="252956" x="6270625" y="6105525"/>
          <p14:tracePt t="252972" x="6232525" y="6124575"/>
          <p14:tracePt t="252988" x="6210300" y="6146800"/>
          <p14:tracePt t="253005" x="6188075" y="6162675"/>
          <p14:tracePt t="253022" x="6146800" y="6188075"/>
          <p14:tracePt t="253039" x="6121400" y="6200775"/>
          <p14:tracePt t="253056" x="6111875" y="6216650"/>
          <p14:tracePt t="253073" x="6089650" y="6232525"/>
          <p14:tracePt t="253089" x="6080125" y="6248400"/>
          <p14:tracePt t="253106" x="6070600" y="6257925"/>
          <p14:tracePt t="253122" x="6051550" y="6270625"/>
          <p14:tracePt t="253138" x="6038850" y="6280150"/>
          <p14:tracePt t="253156" x="6029325" y="6286500"/>
          <p14:tracePt t="253173" x="6026150" y="6286500"/>
          <p14:tracePt t="253231" x="6032500" y="6286500"/>
          <p14:tracePt t="253241" x="6048375" y="6286500"/>
          <p14:tracePt t="253256" x="6099175" y="6286500"/>
          <p14:tracePt t="253273" x="6203950" y="6283325"/>
          <p14:tracePt t="253288" x="6273800" y="6273800"/>
          <p14:tracePt t="253305" x="6356350" y="6273800"/>
          <p14:tracePt t="253322" x="6505575" y="6273800"/>
          <p14:tracePt t="253339" x="6600825" y="6273800"/>
          <p14:tracePt t="253355" x="6683375" y="6273800"/>
          <p14:tracePt t="253373" x="6778625" y="6273800"/>
          <p14:tracePt t="253389" x="6829425" y="6273800"/>
          <p14:tracePt t="253405" x="6873875" y="6273800"/>
          <p14:tracePt t="253423" x="6937375" y="6273800"/>
          <p14:tracePt t="253439" x="6972300" y="6273800"/>
          <p14:tracePt t="253455" x="7016750" y="6273800"/>
          <p14:tracePt t="253473" x="7102475" y="6273800"/>
          <p14:tracePt t="253488" x="7181850" y="6280150"/>
          <p14:tracePt t="253506" x="7248525" y="6302375"/>
          <p14:tracePt t="253522" x="7334250" y="6315075"/>
          <p14:tracePt t="253539" x="7407275" y="6321425"/>
          <p14:tracePt t="253556" x="7493000" y="6330950"/>
          <p14:tracePt t="253572" x="7585075" y="6330950"/>
          <p14:tracePt t="253588" x="7654925" y="6330950"/>
          <p14:tracePt t="253605" x="7718425" y="6318250"/>
          <p14:tracePt t="253623" x="7854950" y="6286500"/>
          <p14:tracePt t="253639" x="7940675" y="6270625"/>
          <p14:tracePt t="253656" x="8013700" y="6257925"/>
          <p14:tracePt t="253672" x="8096250" y="6248400"/>
          <p14:tracePt t="253689" x="8140700" y="6248400"/>
          <p14:tracePt t="253705" x="8185150" y="6242050"/>
          <p14:tracePt t="253722" x="8245475" y="6235700"/>
          <p14:tracePt t="253738" x="8289925" y="6235700"/>
          <p14:tracePt t="253756" x="8343900" y="6235700"/>
          <p14:tracePt t="253759" x="8359775" y="6235700"/>
          <p14:tracePt t="253773" x="8407400" y="6229350"/>
          <p14:tracePt t="253789" x="8435975" y="6229350"/>
          <p14:tracePt t="253806" x="8458200" y="6229350"/>
          <p14:tracePt t="253822" x="8496300" y="6229350"/>
          <p14:tracePt t="253838" x="8505825" y="6229350"/>
          <p14:tracePt t="253855" x="8518525" y="6219825"/>
          <p14:tracePt t="253873" x="8531225" y="6219825"/>
          <p14:tracePt t="253889" x="8547100" y="6219825"/>
          <p14:tracePt t="254123" x="8512175" y="6219825"/>
          <p14:tracePt t="254130" x="8477250" y="6219825"/>
          <p14:tracePt t="254138" x="8442325" y="6219825"/>
          <p14:tracePt t="254155" x="8397875" y="6219825"/>
          <p14:tracePt t="254172" x="8350250" y="6219825"/>
          <p14:tracePt t="254188" x="8305800" y="6219825"/>
          <p14:tracePt t="254205" x="8261350" y="6219825"/>
          <p14:tracePt t="254222" x="8169275" y="6219825"/>
          <p14:tracePt t="254239" x="8086725" y="6219825"/>
          <p14:tracePt t="254255" x="8026400" y="6219825"/>
          <p14:tracePt t="254272" x="7918450" y="6219825"/>
          <p14:tracePt t="254288" x="7858125" y="6219825"/>
          <p14:tracePt t="254305" x="7800975" y="6219825"/>
          <p14:tracePt t="254322" x="7696200" y="6219825"/>
          <p14:tracePt t="254338" x="7613650" y="6219825"/>
          <p14:tracePt t="254355" x="7521575" y="6219825"/>
          <p14:tracePt t="254372" x="7394575" y="6219825"/>
          <p14:tracePt t="254388" x="7340600" y="6219825"/>
          <p14:tracePt t="254405" x="7312025" y="6219825"/>
          <p14:tracePt t="254422" x="7277100" y="6223000"/>
          <p14:tracePt t="254438" x="7261225" y="6226175"/>
          <p14:tracePt t="254455" x="7239000" y="6226175"/>
          <p14:tracePt t="254472" x="7191375" y="6238875"/>
          <p14:tracePt t="254489" x="7146925" y="6238875"/>
          <p14:tracePt t="254506" x="7102475" y="6238875"/>
          <p14:tracePt t="254522" x="7064375" y="6238875"/>
          <p14:tracePt t="254538" x="7048500" y="6238875"/>
          <p14:tracePt t="254555" x="7038975" y="6238875"/>
          <p14:tracePt t="254572" x="7023100" y="6238875"/>
          <p14:tracePt t="254588" x="7013575" y="6238875"/>
          <p14:tracePt t="254605" x="7010400" y="6238875"/>
          <p14:tracePt t="254672" x="7019925" y="6238875"/>
          <p14:tracePt t="254679" x="7038975" y="6238875"/>
          <p14:tracePt t="254689" x="7073900" y="6238875"/>
          <p14:tracePt t="254706" x="7178675" y="6238875"/>
          <p14:tracePt t="254722" x="7385050" y="6238875"/>
          <p14:tracePt t="254738" x="7512050" y="6238875"/>
          <p14:tracePt t="254755" x="7613650" y="6238875"/>
          <p14:tracePt t="254758" x="7661275" y="6238875"/>
          <p14:tracePt t="254772" x="7731125" y="6248400"/>
          <p14:tracePt t="254788" x="7826375" y="6254750"/>
          <p14:tracePt t="254805" x="7943850" y="6264275"/>
          <p14:tracePt t="254822" x="8070850" y="6273800"/>
          <p14:tracePt t="254839" x="8175625" y="6273800"/>
          <p14:tracePt t="254856" x="8248650" y="6273800"/>
          <p14:tracePt t="254872" x="8324850" y="6273800"/>
          <p14:tracePt t="254889" x="8353425" y="6273800"/>
          <p14:tracePt t="254906" x="8382000" y="6273800"/>
          <p14:tracePt t="254922" x="8416925" y="6273800"/>
          <p14:tracePt t="254938" x="8445500" y="6273800"/>
          <p14:tracePt t="254955" x="8467725" y="6270625"/>
          <p14:tracePt t="254972" x="8531225" y="6264275"/>
          <p14:tracePt t="254989" x="8566150" y="6264275"/>
          <p14:tracePt t="255005" x="8582025" y="6264275"/>
          <p14:tracePt t="255022" x="8597900" y="6264275"/>
          <p14:tracePt t="255038" x="8607425" y="6264275"/>
          <p14:tracePt t="255056" x="8607425" y="6257925"/>
          <p14:tracePt t="255072" x="8607425" y="625475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0" y="395288"/>
            <a:ext cx="9144000" cy="646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fr-FR" altLang="fr-FR" dirty="0">
                <a:cs typeface="Times New Roman" panose="02020603050405020304" pitchFamily="18" charset="0"/>
              </a:rPr>
              <a:t>Les fleurs de taille variables sont solitaires ou groupées sur des axes aphylles nommés </a:t>
            </a:r>
            <a:r>
              <a:rPr lang="fr-FR" altLang="fr-FR" dirty="0">
                <a:solidFill>
                  <a:srgbClr val="FF0000"/>
                </a:solidFill>
                <a:cs typeface="Times New Roman" panose="02020603050405020304" pitchFamily="18" charset="0"/>
              </a:rPr>
              <a:t>hampes florales </a:t>
            </a:r>
            <a:r>
              <a:rPr lang="fr-FR" altLang="fr-FR" dirty="0">
                <a:cs typeface="Times New Roman" panose="02020603050405020304" pitchFamily="18" charset="0"/>
              </a:rPr>
              <a:t>uniflore ou multiflore. L’inflorescence générale est </a:t>
            </a:r>
            <a:r>
              <a:rPr lang="fr-FR" altLang="fr-FR" dirty="0" err="1">
                <a:cs typeface="Times New Roman" panose="02020603050405020304" pitchFamily="18" charset="0"/>
              </a:rPr>
              <a:t>svt</a:t>
            </a:r>
            <a:r>
              <a:rPr lang="fr-FR" altLang="fr-FR" dirty="0">
                <a:cs typeface="Times New Roman" panose="02020603050405020304" pitchFamily="18" charset="0"/>
              </a:rPr>
              <a:t> de type </a:t>
            </a:r>
            <a:r>
              <a:rPr lang="fr-FR" altLang="fr-FR" dirty="0">
                <a:solidFill>
                  <a:srgbClr val="FF0000"/>
                </a:solidFill>
                <a:cs typeface="Times New Roman" panose="02020603050405020304" pitchFamily="18" charset="0"/>
              </a:rPr>
              <a:t>grappe</a:t>
            </a:r>
            <a:r>
              <a:rPr lang="fr-FR" altLang="fr-FR" dirty="0">
                <a:cs typeface="Times New Roman" panose="02020603050405020304" pitchFamily="18" charset="0"/>
              </a:rPr>
              <a:t> ou  </a:t>
            </a:r>
            <a:r>
              <a:rPr lang="fr-FR" altLang="fr-FR" dirty="0">
                <a:solidFill>
                  <a:srgbClr val="FF0000"/>
                </a:solidFill>
                <a:cs typeface="Times New Roman" panose="02020603050405020304" pitchFamily="18" charset="0"/>
              </a:rPr>
              <a:t>fausse ombelle</a:t>
            </a:r>
            <a:r>
              <a:rPr lang="fr-FR" altLang="fr-FR" dirty="0">
                <a:cs typeface="Times New Roman" panose="02020603050405020304" pitchFamily="18" charset="0"/>
              </a:rPr>
              <a:t>. Chez </a:t>
            </a:r>
            <a:r>
              <a:rPr lang="fr-FR" altLang="fr-FR" i="1" dirty="0">
                <a:cs typeface="Times New Roman" panose="02020603050405020304" pitchFamily="18" charset="0"/>
              </a:rPr>
              <a:t>Allium </a:t>
            </a:r>
            <a:r>
              <a:rPr lang="fr-FR" altLang="fr-FR" dirty="0">
                <a:cs typeface="Times New Roman" panose="02020603050405020304" pitchFamily="18" charset="0"/>
              </a:rPr>
              <a:t>les fl. En fausse ombelle sont contenue au départ dans une grande spathe (= bractée d’inflorescence) complètement fermée. Chez </a:t>
            </a:r>
            <a:r>
              <a:rPr lang="fr-FR" altLang="fr-FR" i="1" dirty="0" err="1">
                <a:cs typeface="Times New Roman" panose="02020603050405020304" pitchFamily="18" charset="0"/>
              </a:rPr>
              <a:t>Ruscus</a:t>
            </a:r>
            <a:r>
              <a:rPr lang="fr-FR" altLang="fr-FR" dirty="0">
                <a:cs typeface="Times New Roman" panose="02020603050405020304" pitchFamily="18" charset="0"/>
              </a:rPr>
              <a:t> et </a:t>
            </a:r>
            <a:r>
              <a:rPr lang="fr-FR" altLang="fr-FR" i="1" dirty="0">
                <a:cs typeface="Times New Roman" panose="02020603050405020304" pitchFamily="18" charset="0"/>
              </a:rPr>
              <a:t>Smilax</a:t>
            </a:r>
            <a:r>
              <a:rPr lang="fr-FR" altLang="fr-FR" dirty="0">
                <a:cs typeface="Times New Roman" panose="02020603050405020304" pitchFamily="18" charset="0"/>
              </a:rPr>
              <a:t> les fl. de petite taille naissent sur les cladodes. Les fl. sont </a:t>
            </a:r>
            <a:r>
              <a:rPr lang="fr-FR" altLang="fr-FR" dirty="0" err="1">
                <a:cs typeface="Times New Roman" panose="02020603050405020304" pitchFamily="18" charset="0"/>
              </a:rPr>
              <a:t>svt</a:t>
            </a:r>
            <a:r>
              <a:rPr lang="fr-FR" altLang="fr-FR" dirty="0">
                <a:cs typeface="Times New Roman" panose="02020603050405020304" pitchFamily="18" charset="0"/>
              </a:rPr>
              <a:t>. hermaphrodites, parfois uniquement sexuées (</a:t>
            </a:r>
            <a:r>
              <a:rPr lang="fr-FR" altLang="fr-FR" i="1" dirty="0">
                <a:cs typeface="Times New Roman" panose="02020603050405020304" pitchFamily="18" charset="0"/>
              </a:rPr>
              <a:t>Smilax, </a:t>
            </a:r>
            <a:r>
              <a:rPr lang="fr-FR" altLang="fr-FR" i="1" dirty="0" err="1">
                <a:cs typeface="Times New Roman" panose="02020603050405020304" pitchFamily="18" charset="0"/>
              </a:rPr>
              <a:t>Ruscus</a:t>
            </a:r>
            <a:r>
              <a:rPr lang="fr-FR" altLang="fr-FR" dirty="0">
                <a:cs typeface="Times New Roman" panose="02020603050405020304" pitchFamily="18" charset="0"/>
              </a:rPr>
              <a:t>). Elles sont cycliques, actinomorphes et présentent l’organisation trimère de leurs pièces florales. Souvent fl. Avec bractée et/ou </a:t>
            </a:r>
            <a:r>
              <a:rPr lang="fr-FR" altLang="fr-FR" dirty="0" err="1">
                <a:cs typeface="Times New Roman" panose="02020603050405020304" pitchFamily="18" charset="0"/>
              </a:rPr>
              <a:t>préfeuille</a:t>
            </a:r>
            <a:r>
              <a:rPr lang="fr-FR" altLang="fr-FR" dirty="0">
                <a:cs typeface="Times New Roman" panose="02020603050405020304" pitchFamily="18" charset="0"/>
              </a:rPr>
              <a:t>.</a:t>
            </a:r>
            <a:endParaRPr lang="fr-FR" altLang="fr-FR" dirty="0"/>
          </a:p>
          <a:p>
            <a:pPr algn="just"/>
            <a:r>
              <a:rPr lang="fr-FR" altLang="fr-FR" dirty="0">
                <a:cs typeface="Times New Roman" panose="02020603050405020304" pitchFamily="18" charset="0"/>
              </a:rPr>
              <a:t>* Le </a:t>
            </a:r>
            <a:r>
              <a:rPr lang="fr-FR" altLang="fr-FR" dirty="0">
                <a:solidFill>
                  <a:srgbClr val="FF0000"/>
                </a:solidFill>
                <a:cs typeface="Times New Roman" panose="02020603050405020304" pitchFamily="18" charset="0"/>
              </a:rPr>
              <a:t>périanthe simple </a:t>
            </a:r>
            <a:r>
              <a:rPr lang="fr-FR" altLang="fr-FR" dirty="0">
                <a:cs typeface="Times New Roman" panose="02020603050405020304" pitchFamily="18" charset="0"/>
              </a:rPr>
              <a:t>présente 6 tépales sur 2 verticilles, libres ou ± soudées en tube (</a:t>
            </a:r>
            <a:r>
              <a:rPr lang="fr-FR" altLang="fr-FR" i="1" dirty="0">
                <a:cs typeface="Times New Roman" panose="02020603050405020304" pitchFamily="18" charset="0"/>
              </a:rPr>
              <a:t>Muscari, </a:t>
            </a:r>
            <a:r>
              <a:rPr lang="fr-FR" altLang="fr-FR" i="1" dirty="0" err="1">
                <a:cs typeface="Times New Roman" panose="02020603050405020304" pitchFamily="18" charset="0"/>
              </a:rPr>
              <a:t>Dipcadi</a:t>
            </a:r>
            <a:r>
              <a:rPr lang="fr-FR" altLang="fr-FR" i="1" dirty="0">
                <a:cs typeface="Times New Roman" panose="02020603050405020304" pitchFamily="18" charset="0"/>
              </a:rPr>
              <a:t>, </a:t>
            </a:r>
            <a:r>
              <a:rPr lang="fr-FR" altLang="fr-FR" i="1" dirty="0" err="1">
                <a:cs typeface="Times New Roman" panose="02020603050405020304" pitchFamily="18" charset="0"/>
              </a:rPr>
              <a:t>Colchicum</a:t>
            </a:r>
            <a:r>
              <a:rPr lang="fr-FR" altLang="fr-FR" i="1" dirty="0">
                <a:cs typeface="Times New Roman" panose="02020603050405020304" pitchFamily="18" charset="0"/>
              </a:rPr>
              <a:t>, </a:t>
            </a:r>
            <a:r>
              <a:rPr lang="fr-FR" altLang="fr-FR" i="1" dirty="0" err="1">
                <a:cs typeface="Times New Roman" panose="02020603050405020304" pitchFamily="18" charset="0"/>
              </a:rPr>
              <a:t>Narcissus</a:t>
            </a:r>
            <a:r>
              <a:rPr lang="fr-FR" altLang="fr-FR" i="1" dirty="0">
                <a:cs typeface="Times New Roman" panose="02020603050405020304" pitchFamily="18" charset="0"/>
              </a:rPr>
              <a:t>,</a:t>
            </a:r>
            <a:r>
              <a:rPr lang="fr-FR" altLang="fr-FR" dirty="0">
                <a:cs typeface="Times New Roman" panose="02020603050405020304" pitchFamily="18" charset="0"/>
              </a:rPr>
              <a:t> etc.). Chez certains taxons </a:t>
            </a:r>
            <a:r>
              <a:rPr lang="fr-FR" altLang="fr-FR" dirty="0" err="1">
                <a:cs typeface="Times New Roman" panose="02020603050405020304" pitchFamily="18" charset="0"/>
              </a:rPr>
              <a:t>exp</a:t>
            </a:r>
            <a:r>
              <a:rPr lang="fr-FR" altLang="fr-FR" dirty="0">
                <a:cs typeface="Times New Roman" panose="02020603050405020304" pitchFamily="18" charset="0"/>
              </a:rPr>
              <a:t>. </a:t>
            </a:r>
            <a:r>
              <a:rPr lang="fr-FR" altLang="fr-FR" i="1" dirty="0" err="1">
                <a:cs typeface="Times New Roman" panose="02020603050405020304" pitchFamily="18" charset="0"/>
              </a:rPr>
              <a:t>Narcissus</a:t>
            </a:r>
            <a:r>
              <a:rPr lang="fr-FR" altLang="fr-FR" dirty="0">
                <a:cs typeface="Times New Roman" panose="02020603050405020304" pitchFamily="18" charset="0"/>
              </a:rPr>
              <a:t>, le périanthe est pourvu d’une </a:t>
            </a:r>
            <a:r>
              <a:rPr lang="fr-FR" altLang="fr-FR" dirty="0" err="1">
                <a:cs typeface="Times New Roman" panose="02020603050405020304" pitchFamily="18" charset="0"/>
              </a:rPr>
              <a:t>paracorolle</a:t>
            </a:r>
            <a:r>
              <a:rPr lang="fr-FR" altLang="fr-FR" dirty="0">
                <a:cs typeface="Times New Roman" panose="02020603050405020304" pitchFamily="18" charset="0"/>
              </a:rPr>
              <a:t> (enveloppe supplémentaire au sommet du tube du périanthe) </a:t>
            </a:r>
            <a:r>
              <a:rPr lang="fr-FR" altLang="fr-FR" dirty="0" err="1">
                <a:cs typeface="Times New Roman" panose="02020603050405020304" pitchFamily="18" charset="0"/>
              </a:rPr>
              <a:t>svt</a:t>
            </a:r>
            <a:r>
              <a:rPr lang="fr-FR" altLang="fr-FR" dirty="0">
                <a:cs typeface="Times New Roman" panose="02020603050405020304" pitchFamily="18" charset="0"/>
              </a:rPr>
              <a:t>. bien évidente.</a:t>
            </a:r>
            <a:endParaRPr lang="fr-FR" altLang="fr-FR" dirty="0"/>
          </a:p>
          <a:p>
            <a:pPr algn="just"/>
            <a:r>
              <a:rPr lang="fr-FR" altLang="fr-FR" dirty="0">
                <a:cs typeface="Times New Roman" panose="02020603050405020304" pitchFamily="18" charset="0"/>
              </a:rPr>
              <a:t>* L’</a:t>
            </a:r>
            <a:r>
              <a:rPr lang="fr-FR" altLang="fr-FR" dirty="0">
                <a:solidFill>
                  <a:srgbClr val="FF0000"/>
                </a:solidFill>
                <a:cs typeface="Times New Roman" panose="02020603050405020304" pitchFamily="18" charset="0"/>
              </a:rPr>
              <a:t>androcée </a:t>
            </a:r>
            <a:r>
              <a:rPr lang="fr-FR" altLang="fr-FR" dirty="0">
                <a:cs typeface="Times New Roman" panose="02020603050405020304" pitchFamily="18" charset="0"/>
              </a:rPr>
              <a:t>est formé de 6 étamines habituellement libres. Celui des fl. de </a:t>
            </a:r>
            <a:r>
              <a:rPr lang="fr-FR" altLang="fr-FR" i="1" dirty="0" err="1">
                <a:cs typeface="Times New Roman" panose="02020603050405020304" pitchFamily="18" charset="0"/>
              </a:rPr>
              <a:t>Ruscus</a:t>
            </a:r>
            <a:r>
              <a:rPr lang="fr-FR" altLang="fr-FR" dirty="0">
                <a:cs typeface="Times New Roman" panose="02020603050405020304" pitchFamily="18" charset="0"/>
              </a:rPr>
              <a:t> présente des filets soudés en une colonne sombre.</a:t>
            </a:r>
            <a:endParaRPr lang="fr-FR" altLang="fr-FR" dirty="0"/>
          </a:p>
          <a:p>
            <a:pPr algn="just"/>
            <a:r>
              <a:rPr lang="fr-FR" altLang="fr-FR" dirty="0">
                <a:cs typeface="Times New Roman" panose="02020603050405020304" pitchFamily="18" charset="0"/>
              </a:rPr>
              <a:t>* Le </a:t>
            </a:r>
            <a:r>
              <a:rPr lang="fr-FR" altLang="fr-FR" dirty="0">
                <a:solidFill>
                  <a:srgbClr val="FF0000"/>
                </a:solidFill>
                <a:cs typeface="Times New Roman" panose="02020603050405020304" pitchFamily="18" charset="0"/>
              </a:rPr>
              <a:t>gynécée </a:t>
            </a:r>
            <a:r>
              <a:rPr lang="fr-FR" altLang="fr-FR" dirty="0">
                <a:cs typeface="Times New Roman" panose="02020603050405020304" pitchFamily="18" charset="0"/>
              </a:rPr>
              <a:t> est formé de 3 carpelles soudés en un ovaire supère (</a:t>
            </a:r>
            <a:r>
              <a:rPr lang="fr-FR" altLang="fr-FR" i="1" dirty="0">
                <a:cs typeface="Times New Roman" panose="02020603050405020304" pitchFamily="18" charset="0"/>
              </a:rPr>
              <a:t>Allium, </a:t>
            </a:r>
            <a:r>
              <a:rPr lang="fr-FR" altLang="fr-FR" i="1" dirty="0" err="1">
                <a:cs typeface="Times New Roman" panose="02020603050405020304" pitchFamily="18" charset="0"/>
              </a:rPr>
              <a:t>Colchicum</a:t>
            </a:r>
            <a:r>
              <a:rPr lang="fr-FR" altLang="fr-FR" i="1" dirty="0">
                <a:cs typeface="Times New Roman" panose="02020603050405020304" pitchFamily="18" charset="0"/>
              </a:rPr>
              <a:t>, </a:t>
            </a:r>
            <a:r>
              <a:rPr lang="fr-FR" altLang="fr-FR" i="1" dirty="0" err="1">
                <a:cs typeface="Times New Roman" panose="02020603050405020304" pitchFamily="18" charset="0"/>
              </a:rPr>
              <a:t>Scilla</a:t>
            </a:r>
            <a:r>
              <a:rPr lang="fr-FR" altLang="fr-FR" i="1" dirty="0">
                <a:cs typeface="Times New Roman" panose="02020603050405020304" pitchFamily="18" charset="0"/>
              </a:rPr>
              <a:t>, </a:t>
            </a:r>
            <a:r>
              <a:rPr lang="fr-FR" altLang="fr-FR" i="1" dirty="0" err="1">
                <a:cs typeface="Times New Roman" panose="02020603050405020304" pitchFamily="18" charset="0"/>
              </a:rPr>
              <a:t>Urginea</a:t>
            </a:r>
            <a:r>
              <a:rPr lang="fr-FR" altLang="fr-FR" i="1" dirty="0">
                <a:cs typeface="Times New Roman" panose="02020603050405020304" pitchFamily="18" charset="0"/>
              </a:rPr>
              <a:t>, </a:t>
            </a:r>
            <a:r>
              <a:rPr lang="fr-FR" altLang="fr-FR" i="1" dirty="0" err="1">
                <a:cs typeface="Times New Roman" panose="02020603050405020304" pitchFamily="18" charset="0"/>
              </a:rPr>
              <a:t>Dipcadi</a:t>
            </a:r>
            <a:r>
              <a:rPr lang="fr-FR" altLang="fr-FR" i="1" dirty="0">
                <a:cs typeface="Times New Roman" panose="02020603050405020304" pitchFamily="18" charset="0"/>
              </a:rPr>
              <a:t>,</a:t>
            </a:r>
            <a:r>
              <a:rPr lang="fr-FR" altLang="fr-FR" dirty="0">
                <a:cs typeface="Times New Roman" panose="02020603050405020304" pitchFamily="18" charset="0"/>
              </a:rPr>
              <a:t> </a:t>
            </a:r>
            <a:r>
              <a:rPr lang="fr-FR" altLang="fr-FR" i="1" dirty="0" err="1">
                <a:cs typeface="Times New Roman" panose="02020603050405020304" pitchFamily="18" charset="0"/>
              </a:rPr>
              <a:t>Asphodelus</a:t>
            </a:r>
            <a:r>
              <a:rPr lang="fr-FR" altLang="fr-FR" dirty="0">
                <a:cs typeface="Times New Roman" panose="02020603050405020304" pitchFamily="18" charset="0"/>
              </a:rPr>
              <a:t>, etc.) ou infère (</a:t>
            </a:r>
            <a:r>
              <a:rPr lang="fr-FR" altLang="fr-FR" i="1" dirty="0" err="1">
                <a:cs typeface="Times New Roman" panose="02020603050405020304" pitchFamily="18" charset="0"/>
              </a:rPr>
              <a:t>Narcissus</a:t>
            </a:r>
            <a:r>
              <a:rPr lang="fr-FR" altLang="fr-FR" i="1" dirty="0">
                <a:cs typeface="Times New Roman" panose="02020603050405020304" pitchFamily="18" charset="0"/>
              </a:rPr>
              <a:t>, </a:t>
            </a:r>
            <a:r>
              <a:rPr lang="fr-FR" altLang="fr-FR" i="1" dirty="0" err="1">
                <a:cs typeface="Times New Roman" panose="02020603050405020304" pitchFamily="18" charset="0"/>
              </a:rPr>
              <a:t>Leucojum</a:t>
            </a:r>
            <a:r>
              <a:rPr lang="fr-FR" altLang="fr-FR" dirty="0">
                <a:cs typeface="Times New Roman" panose="02020603050405020304" pitchFamily="18" charset="0"/>
              </a:rPr>
              <a:t>, etc.). L’ovaire triloculaire est surmonté de 3 styles soudés rarement libres (</a:t>
            </a:r>
            <a:r>
              <a:rPr lang="fr-FR" altLang="fr-FR" i="1" dirty="0" err="1">
                <a:cs typeface="Times New Roman" panose="02020603050405020304" pitchFamily="18" charset="0"/>
              </a:rPr>
              <a:t>Colchicum</a:t>
            </a:r>
            <a:r>
              <a:rPr lang="fr-FR" altLang="fr-FR" i="1" dirty="0">
                <a:cs typeface="Times New Roman" panose="02020603050405020304" pitchFamily="18" charset="0"/>
              </a:rPr>
              <a:t>, </a:t>
            </a:r>
            <a:r>
              <a:rPr lang="fr-FR" altLang="fr-FR" i="1" dirty="0" err="1">
                <a:cs typeface="Times New Roman" panose="02020603050405020304" pitchFamily="18" charset="0"/>
              </a:rPr>
              <a:t>Androcymbium</a:t>
            </a:r>
            <a:r>
              <a:rPr lang="fr-FR" altLang="fr-FR" i="1" dirty="0">
                <a:cs typeface="Times New Roman" panose="02020603050405020304" pitchFamily="18" charset="0"/>
              </a:rPr>
              <a:t>, </a:t>
            </a:r>
            <a:r>
              <a:rPr lang="fr-FR" altLang="fr-FR" i="1" dirty="0" err="1">
                <a:cs typeface="Times New Roman" panose="02020603050405020304" pitchFamily="18" charset="0"/>
              </a:rPr>
              <a:t>Merendera</a:t>
            </a:r>
            <a:r>
              <a:rPr lang="fr-FR" altLang="fr-FR" dirty="0">
                <a:cs typeface="Times New Roman" panose="02020603050405020304" pitchFamily="18" charset="0"/>
              </a:rPr>
              <a:t>). Ovules généralement nombreux en placentation axile.</a:t>
            </a:r>
            <a:endParaRPr lang="fr-FR" altLang="fr-FR" dirty="0"/>
          </a:p>
          <a:p>
            <a:pPr algn="just"/>
            <a:r>
              <a:rPr lang="fr-FR" altLang="fr-FR" dirty="0">
                <a:cs typeface="Times New Roman" panose="02020603050405020304" pitchFamily="18" charset="0"/>
              </a:rPr>
              <a:t>* Le </a:t>
            </a:r>
            <a:r>
              <a:rPr lang="fr-FR" altLang="fr-FR" dirty="0">
                <a:solidFill>
                  <a:srgbClr val="FF0000"/>
                </a:solidFill>
                <a:cs typeface="Times New Roman" panose="02020603050405020304" pitchFamily="18" charset="0"/>
              </a:rPr>
              <a:t>fruit</a:t>
            </a:r>
            <a:r>
              <a:rPr lang="fr-FR" altLang="fr-FR" dirty="0">
                <a:cs typeface="Times New Roman" panose="02020603050405020304" pitchFamily="18" charset="0"/>
              </a:rPr>
              <a:t>  est soit une </a:t>
            </a:r>
            <a:r>
              <a:rPr lang="fr-FR" altLang="fr-FR" dirty="0">
                <a:solidFill>
                  <a:srgbClr val="FF0000"/>
                </a:solidFill>
                <a:cs typeface="Times New Roman" panose="02020603050405020304" pitchFamily="18" charset="0"/>
              </a:rPr>
              <a:t>capsule</a:t>
            </a:r>
            <a:r>
              <a:rPr lang="fr-FR" altLang="fr-FR" dirty="0">
                <a:cs typeface="Times New Roman" panose="02020603050405020304" pitchFamily="18" charset="0"/>
              </a:rPr>
              <a:t> </a:t>
            </a:r>
            <a:r>
              <a:rPr lang="fr-FR" altLang="fr-FR" dirty="0" err="1">
                <a:cs typeface="Times New Roman" panose="02020603050405020304" pitchFamily="18" charset="0"/>
              </a:rPr>
              <a:t>loculicide</a:t>
            </a:r>
            <a:r>
              <a:rPr lang="fr-FR" altLang="fr-FR" dirty="0">
                <a:cs typeface="Times New Roman" panose="02020603050405020304" pitchFamily="18" charset="0"/>
              </a:rPr>
              <a:t> ou </a:t>
            </a:r>
            <a:r>
              <a:rPr lang="fr-FR" altLang="fr-FR" dirty="0" err="1">
                <a:cs typeface="Times New Roman" panose="02020603050405020304" pitchFamily="18" charset="0"/>
              </a:rPr>
              <a:t>septicide</a:t>
            </a:r>
            <a:r>
              <a:rPr lang="fr-FR" altLang="fr-FR" dirty="0">
                <a:cs typeface="Times New Roman" panose="02020603050405020304" pitchFamily="18" charset="0"/>
              </a:rPr>
              <a:t>, plus rarement </a:t>
            </a:r>
            <a:r>
              <a:rPr lang="fr-FR" altLang="fr-FR" dirty="0">
                <a:solidFill>
                  <a:srgbClr val="FF0000"/>
                </a:solidFill>
                <a:cs typeface="Times New Roman" panose="02020603050405020304" pitchFamily="18" charset="0"/>
              </a:rPr>
              <a:t>baie</a:t>
            </a:r>
            <a:r>
              <a:rPr lang="fr-FR" altLang="fr-FR" dirty="0">
                <a:cs typeface="Times New Roman" panose="02020603050405020304" pitchFamily="18" charset="0"/>
              </a:rPr>
              <a:t> (</a:t>
            </a:r>
            <a:r>
              <a:rPr lang="fr-FR" altLang="fr-FR" i="1" dirty="0">
                <a:cs typeface="Times New Roman" panose="02020603050405020304" pitchFamily="18" charset="0"/>
              </a:rPr>
              <a:t>Asparagus, Polygonatum, </a:t>
            </a:r>
            <a:r>
              <a:rPr lang="fr-FR" altLang="fr-FR" i="1" dirty="0" err="1">
                <a:cs typeface="Times New Roman" panose="02020603050405020304" pitchFamily="18" charset="0"/>
              </a:rPr>
              <a:t>Ruscus</a:t>
            </a:r>
            <a:r>
              <a:rPr lang="fr-FR" altLang="fr-FR" i="1" dirty="0">
                <a:cs typeface="Times New Roman" panose="02020603050405020304" pitchFamily="18" charset="0"/>
              </a:rPr>
              <a:t>, Smilax</a:t>
            </a:r>
            <a:r>
              <a:rPr lang="fr-FR" altLang="fr-FR" dirty="0">
                <a:cs typeface="Times New Roman" panose="02020603050405020304" pitchFamily="18" charset="0"/>
              </a:rPr>
              <a:t>). </a:t>
            </a:r>
            <a:endParaRPr lang="fr-FR" altLang="fr-FR" dirty="0"/>
          </a:p>
          <a:p>
            <a:pPr algn="just"/>
            <a:r>
              <a:rPr lang="fr-FR" altLang="fr-FR" dirty="0">
                <a:cs typeface="Times New Roman" panose="02020603050405020304" pitchFamily="18" charset="0"/>
              </a:rPr>
              <a:t>* </a:t>
            </a:r>
            <a:r>
              <a:rPr lang="fr-FR" altLang="fr-FR" dirty="0">
                <a:solidFill>
                  <a:srgbClr val="FF0000"/>
                </a:solidFill>
                <a:cs typeface="Times New Roman" panose="02020603050405020304" pitchFamily="18" charset="0"/>
              </a:rPr>
              <a:t>Graines albuminées à embryon droit ou courbe. </a:t>
            </a:r>
            <a:r>
              <a:rPr lang="fr-FR" altLang="fr-FR" dirty="0" err="1">
                <a:solidFill>
                  <a:srgbClr val="FF0000"/>
                </a:solidFill>
                <a:cs typeface="Times New Roman" panose="02020603050405020304" pitchFamily="18" charset="0"/>
              </a:rPr>
              <a:t>Svt</a:t>
            </a:r>
            <a:r>
              <a:rPr lang="fr-FR" altLang="fr-FR" dirty="0">
                <a:solidFill>
                  <a:srgbClr val="FF0000"/>
                </a:solidFill>
                <a:cs typeface="Times New Roman" panose="02020603050405020304" pitchFamily="18" charset="0"/>
              </a:rPr>
              <a:t> noires, aplaties et ± ailées</a:t>
            </a:r>
            <a:r>
              <a:rPr lang="fr-FR" altLang="fr-FR" dirty="0">
                <a:cs typeface="Times New Roman" panose="02020603050405020304" pitchFamily="18" charset="0"/>
              </a:rPr>
              <a:t>.</a:t>
            </a:r>
            <a:endParaRPr lang="fr-FR" altLang="fr-FR" dirty="0"/>
          </a:p>
          <a:p>
            <a:pPr algn="just"/>
            <a:r>
              <a:rPr lang="fr-FR" altLang="fr-FR" dirty="0">
                <a:cs typeface="Times New Roman" panose="02020603050405020304" pitchFamily="18" charset="0"/>
              </a:rPr>
              <a:t>La </a:t>
            </a:r>
            <a:r>
              <a:rPr lang="fr-FR" altLang="fr-FR" dirty="0" err="1">
                <a:cs typeface="Times New Roman" panose="02020603050405020304" pitchFamily="18" charset="0"/>
              </a:rPr>
              <a:t>fam</a:t>
            </a:r>
            <a:r>
              <a:rPr lang="fr-FR" altLang="fr-FR" dirty="0">
                <a:cs typeface="Times New Roman" panose="02020603050405020304" pitchFamily="18" charset="0"/>
              </a:rPr>
              <a:t>. ainsi définie est représentée au Maroc par env. </a:t>
            </a:r>
            <a:r>
              <a:rPr lang="fr-FR" altLang="fr-FR" dirty="0">
                <a:solidFill>
                  <a:srgbClr val="FF0000"/>
                </a:solidFill>
                <a:cs typeface="Times New Roman" panose="02020603050405020304" pitchFamily="18" charset="0"/>
              </a:rPr>
              <a:t>110 espèces </a:t>
            </a:r>
            <a:r>
              <a:rPr lang="fr-FR" altLang="fr-FR" dirty="0">
                <a:cs typeface="Times New Roman" panose="02020603050405020304" pitchFamily="18" charset="0"/>
              </a:rPr>
              <a:t>réparties entre 30 genres. Le g. le plus riche est </a:t>
            </a:r>
            <a:r>
              <a:rPr lang="fr-FR" altLang="fr-FR" i="1" dirty="0">
                <a:cs typeface="Times New Roman" panose="02020603050405020304" pitchFamily="18" charset="0"/>
              </a:rPr>
              <a:t>Allium</a:t>
            </a:r>
            <a:r>
              <a:rPr lang="fr-FR" altLang="fr-FR" dirty="0">
                <a:cs typeface="Times New Roman" panose="02020603050405020304" pitchFamily="18" charset="0"/>
              </a:rPr>
              <a:t> (env. 20 esp.). </a:t>
            </a:r>
            <a:r>
              <a:rPr lang="fr-FR" altLang="fr-FR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Hannonia</a:t>
            </a:r>
            <a:r>
              <a:rPr lang="fr-FR" altLang="fr-FR" dirty="0">
                <a:solidFill>
                  <a:srgbClr val="FF0000"/>
                </a:solidFill>
                <a:cs typeface="Times New Roman" panose="02020603050405020304" pitchFamily="18" charset="0"/>
              </a:rPr>
              <a:t> est un g. monotype endémique du Maroc.</a:t>
            </a:r>
            <a:endParaRPr lang="fr-FR" altLang="fr-FR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564"/>
    </mc:Choice>
    <mc:Fallback>
      <p:transition spd="slow" advTm="163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80" x="663575" y="6340475"/>
          <p14:tracePt t="4094" x="685800" y="6273800"/>
          <p14:tracePt t="4105" x="711200" y="6203950"/>
          <p14:tracePt t="4122" x="803275" y="5962650"/>
          <p14:tracePt t="4138" x="879475" y="5775325"/>
          <p14:tracePt t="4155" x="974725" y="5499100"/>
          <p14:tracePt t="4188" x="1019175" y="4702175"/>
          <p14:tracePt t="4223" x="749300" y="4013200"/>
          <p14:tracePt t="4239" x="647700" y="3832225"/>
          <p14:tracePt t="4256" x="568325" y="3727450"/>
          <p14:tracePt t="4272" x="473075" y="3625850"/>
          <p14:tracePt t="4288" x="422275" y="3584575"/>
          <p14:tracePt t="4305" x="361950" y="3536950"/>
          <p14:tracePt t="4322" x="263525" y="3476625"/>
          <p14:tracePt t="4338" x="196850" y="3448050"/>
          <p14:tracePt t="4355" x="130175" y="3419475"/>
          <p14:tracePt t="4371" x="63500" y="3397250"/>
          <p14:tracePt t="4758" x="104775" y="3333750"/>
          <p14:tracePt t="4765" x="161925" y="3248025"/>
          <p14:tracePt t="4772" x="209550" y="3165475"/>
          <p14:tracePt t="4788" x="311150" y="3006725"/>
          <p14:tracePt t="4805" x="393700" y="2879725"/>
          <p14:tracePt t="4821" x="479425" y="2717800"/>
          <p14:tracePt t="4838" x="530225" y="2606675"/>
          <p14:tracePt t="4871" x="650875" y="2416175"/>
          <p14:tracePt t="4905" x="803275" y="2238375"/>
          <p14:tracePt t="4922" x="898525" y="2124075"/>
          <p14:tracePt t="4938" x="946150" y="2054225"/>
          <p14:tracePt t="4955" x="974725" y="2000250"/>
          <p14:tracePt t="4972" x="1025525" y="1901825"/>
          <p14:tracePt t="4988" x="1047750" y="1838325"/>
          <p14:tracePt t="5005" x="1063625" y="1774825"/>
          <p14:tracePt t="5022" x="1082675" y="1717675"/>
          <p14:tracePt t="5038" x="1082675" y="1695450"/>
          <p14:tracePt t="5055" x="1082675" y="1660525"/>
          <p14:tracePt t="5071" x="1063625" y="1609725"/>
          <p14:tracePt t="5088" x="1054100" y="1571625"/>
          <p14:tracePt t="5105" x="1031875" y="1533525"/>
          <p14:tracePt t="5121" x="1016000" y="1498600"/>
          <p14:tracePt t="5138" x="996950" y="1460500"/>
          <p14:tracePt t="5155" x="984250" y="1435100"/>
          <p14:tracePt t="5171" x="939800" y="1397000"/>
          <p14:tracePt t="5188" x="930275" y="1390650"/>
          <p14:tracePt t="5571" x="933450" y="1374775"/>
          <p14:tracePt t="5584" x="939800" y="1330325"/>
          <p14:tracePt t="5592" x="939800" y="1311275"/>
          <p14:tracePt t="5605" x="939800" y="1289050"/>
          <p14:tracePt t="5621" x="939800" y="1250950"/>
          <p14:tracePt t="5638" x="939800" y="1228725"/>
          <p14:tracePt t="5671" x="939800" y="1190625"/>
          <p14:tracePt t="5706" x="939800" y="1162050"/>
          <p14:tracePt t="5722" x="939800" y="1152525"/>
          <p14:tracePt t="5738" x="939800" y="1143000"/>
          <p14:tracePt t="5754" x="939800" y="1133475"/>
          <p14:tracePt t="5771" x="939800" y="1123950"/>
          <p14:tracePt t="5842" x="939800" y="1114425"/>
          <p14:tracePt t="5856" x="939800" y="1108075"/>
          <p14:tracePt t="5865" x="939800" y="1101725"/>
          <p14:tracePt t="5872" x="939800" y="1098550"/>
          <p14:tracePt t="5888" x="939800" y="1092200"/>
          <p14:tracePt t="5906" x="939800" y="1082675"/>
          <p14:tracePt t="5921" x="939800" y="1073150"/>
          <p14:tracePt t="5938" x="939800" y="1063625"/>
          <p14:tracePt t="5955" x="936625" y="1054100"/>
          <p14:tracePt t="5971" x="933450" y="1044575"/>
          <p14:tracePt t="5988" x="920750" y="1038225"/>
          <p14:tracePt t="6005" x="908050" y="1028700"/>
          <p14:tracePt t="6021" x="898525" y="1025525"/>
          <p14:tracePt t="6038" x="892175" y="1025525"/>
          <p14:tracePt t="6071" x="882650" y="1025525"/>
          <p14:tracePt t="6100" x="876300" y="1025525"/>
          <p14:tracePt t="6114" x="866775" y="1025525"/>
          <p14:tracePt t="6125" x="863600" y="1025525"/>
          <p14:tracePt t="6138" x="854075" y="1025525"/>
          <p14:tracePt t="6155" x="844550" y="1025525"/>
          <p14:tracePt t="6207" x="831850" y="1025525"/>
          <p14:tracePt t="6215" x="828675" y="1025525"/>
          <p14:tracePt t="6222" x="822325" y="1025525"/>
          <p14:tracePt t="6238" x="812800" y="1025525"/>
          <p14:tracePt t="6255" x="800100" y="1025525"/>
          <p14:tracePt t="6271" x="784225" y="1025525"/>
          <p14:tracePt t="6288" x="774700" y="1025525"/>
          <p14:tracePt t="6305" x="758825" y="1025525"/>
          <p14:tracePt t="6321" x="755650" y="1025525"/>
          <p14:tracePt t="6338" x="749300" y="1025525"/>
          <p14:tracePt t="6355" x="730250" y="1025525"/>
          <p14:tracePt t="6371" x="720725" y="1031875"/>
          <p14:tracePt t="6388" x="711200" y="1035050"/>
          <p14:tracePt t="6405" x="695325" y="1044575"/>
          <p14:tracePt t="6421" x="679450" y="1050925"/>
          <p14:tracePt t="6438" x="669925" y="1050925"/>
          <p14:tracePt t="6455" x="657225" y="1054100"/>
          <p14:tracePt t="6471" x="644525" y="1054100"/>
          <p14:tracePt t="6488" x="631825" y="1054100"/>
          <p14:tracePt t="6504" x="615950" y="1054100"/>
          <p14:tracePt t="6521" x="606425" y="1054100"/>
          <p14:tracePt t="6538" x="596900" y="1054100"/>
          <p14:tracePt t="6555" x="577850" y="1054100"/>
          <p14:tracePt t="6571" x="568325" y="1054100"/>
          <p14:tracePt t="6588" x="561975" y="1054100"/>
          <p14:tracePt t="6604" x="552450" y="1054100"/>
          <p14:tracePt t="6621" x="536575" y="1054100"/>
          <p14:tracePt t="6638" x="527050" y="1054100"/>
          <p14:tracePt t="6655" x="517525" y="1054100"/>
          <p14:tracePt t="7026" x="511175" y="1054100"/>
          <p14:tracePt t="7036" x="501650" y="1054100"/>
          <p14:tracePt t="7298" x="498475" y="1054100"/>
          <p14:tracePt t="8368" x="498475" y="1047750"/>
          <p14:tracePt t="8381" x="504825" y="1044575"/>
          <p14:tracePt t="8388" x="508000" y="1044575"/>
          <p14:tracePt t="8404" x="517525" y="1038225"/>
          <p14:tracePt t="8421" x="527050" y="1038225"/>
          <p14:tracePt t="8438" x="533400" y="1038225"/>
          <p14:tracePt t="8454" x="542925" y="1038225"/>
          <p14:tracePt t="8546" x="549275" y="1038225"/>
          <p14:tracePt t="8556" x="552450" y="1038225"/>
          <p14:tracePt t="8582" x="558800" y="1038225"/>
          <p14:tracePt t="8659" x="561975" y="1038225"/>
          <p14:tracePt t="8666" x="568325" y="1038225"/>
          <p14:tracePt t="8674" x="571500" y="1038225"/>
          <p14:tracePt t="9003" x="584200" y="1038225"/>
          <p14:tracePt t="9013" x="593725" y="1038225"/>
          <p14:tracePt t="9026" x="603250" y="1038225"/>
          <p14:tracePt t="9038" x="612775" y="1038225"/>
          <p14:tracePt t="9054" x="622300" y="1038225"/>
          <p14:tracePt t="9071" x="644525" y="1038225"/>
          <p14:tracePt t="9088" x="685800" y="1038225"/>
          <p14:tracePt t="9121" x="781050" y="1038225"/>
          <p14:tracePt t="9155" x="873125" y="1038225"/>
          <p14:tracePt t="9172" x="895350" y="1038225"/>
          <p14:tracePt t="9188" x="949325" y="1038225"/>
          <p14:tracePt t="9204" x="987425" y="1038225"/>
          <p14:tracePt t="9221" x="1038225" y="1041400"/>
          <p14:tracePt t="9238" x="1139825" y="1063625"/>
          <p14:tracePt t="9254" x="1190625" y="1076325"/>
          <p14:tracePt t="9271" x="1247775" y="1089025"/>
          <p14:tracePt t="9287" x="1295400" y="1095375"/>
          <p14:tracePt t="9304" x="1317625" y="1095375"/>
          <p14:tracePt t="9321" x="1346200" y="1095375"/>
          <p14:tracePt t="9338" x="1387475" y="1095375"/>
          <p14:tracePt t="9355" x="1403350" y="1095375"/>
          <p14:tracePt t="9371" x="1419225" y="1095375"/>
          <p14:tracePt t="9387" x="1444625" y="1095375"/>
          <p14:tracePt t="9405" x="1454150" y="1095375"/>
          <p14:tracePt t="9423" x="1466850" y="1095375"/>
          <p14:tracePt t="9439" x="1479550" y="1095375"/>
          <p14:tracePt t="9455" x="1492250" y="1095375"/>
          <p14:tracePt t="9471" x="1501775" y="1095375"/>
          <p14:tracePt t="9487" x="1524000" y="1095375"/>
          <p14:tracePt t="9504" x="1552575" y="1095375"/>
          <p14:tracePt t="9521" x="1574800" y="1095375"/>
          <p14:tracePt t="9537" x="1600200" y="1095375"/>
          <p14:tracePt t="9555" x="1616075" y="1095375"/>
          <p14:tracePt t="9571" x="1654175" y="1095375"/>
          <p14:tracePt t="9588" x="1676400" y="1095375"/>
          <p14:tracePt t="9605" x="1714500" y="1095375"/>
          <p14:tracePt t="9620" x="1749425" y="1095375"/>
          <p14:tracePt t="9637" x="1812925" y="1095375"/>
          <p14:tracePt t="9655" x="1841500" y="1095375"/>
          <p14:tracePt t="9672" x="1863725" y="1095375"/>
          <p14:tracePt t="9688" x="1873250" y="1095375"/>
          <p14:tracePt t="9704" x="1889125" y="1095375"/>
          <p14:tracePt t="9722" x="1898650" y="1082675"/>
          <p14:tracePt t="9738" x="1901825" y="1082675"/>
          <p14:tracePt t="9754" x="1908175" y="1082675"/>
          <p14:tracePt t="9770" x="1911350" y="1082675"/>
          <p14:tracePt t="9787" x="1911350" y="1079500"/>
          <p14:tracePt t="9805" x="1917700" y="1073150"/>
          <p14:tracePt t="9823" x="1917700" y="1069975"/>
          <p14:tracePt t="9838" x="1917700" y="1063625"/>
          <p14:tracePt t="9893" x="1917700" y="1060450"/>
          <p14:tracePt t="14804" x="1898650" y="1060450"/>
          <p14:tracePt t="14818" x="1828800" y="1060450"/>
          <p14:tracePt t="14831" x="1746250" y="1060450"/>
          <p14:tracePt t="14840" x="1701800" y="1060450"/>
          <p14:tracePt t="14854" x="1606550" y="1060450"/>
          <p14:tracePt t="14870" x="1524000" y="1060450"/>
          <p14:tracePt t="14887" x="1393825" y="1050925"/>
          <p14:tracePt t="14920" x="1209675" y="1050925"/>
          <p14:tracePt t="14954" x="1009650" y="1050925"/>
          <p14:tracePt t="14970" x="927100" y="1050925"/>
          <p14:tracePt t="14987" x="819150" y="1050925"/>
          <p14:tracePt t="15004" x="752475" y="1050925"/>
          <p14:tracePt t="15020" x="669925" y="1050925"/>
          <p14:tracePt t="15037" x="574675" y="1050925"/>
          <p14:tracePt t="15054" x="514350" y="1050925"/>
          <p14:tracePt t="15071" x="476250" y="1050925"/>
          <p14:tracePt t="15087" x="422275" y="1050925"/>
          <p14:tracePt t="15104" x="387350" y="1050925"/>
          <p14:tracePt t="15120" x="365125" y="1050925"/>
          <p14:tracePt t="15137" x="317500" y="1050925"/>
          <p14:tracePt t="15153" x="295275" y="1050925"/>
          <p14:tracePt t="15171" x="266700" y="1050925"/>
          <p14:tracePt t="15187" x="231775" y="1050925"/>
          <p14:tracePt t="15204" x="203200" y="1050925"/>
          <p14:tracePt t="15220" x="187325" y="1050925"/>
          <p14:tracePt t="15237" x="161925" y="1050925"/>
          <p14:tracePt t="15253" x="152400" y="1050925"/>
          <p14:tracePt t="15270" x="142875" y="1050925"/>
          <p14:tracePt t="15287" x="127000" y="1041400"/>
          <p14:tracePt t="15303" x="111125" y="1031875"/>
          <p14:tracePt t="15320" x="101600" y="1022350"/>
          <p14:tracePt t="15322" x="95250" y="1016000"/>
          <p14:tracePt t="15337" x="92075" y="1003300"/>
          <p14:tracePt t="15354" x="92075" y="996950"/>
          <p14:tracePt t="15370" x="85725" y="987425"/>
          <p14:tracePt t="15387" x="85725" y="984250"/>
          <p14:tracePt t="15403" x="85725" y="977900"/>
          <p14:tracePt t="15773" x="88900" y="977900"/>
          <p14:tracePt t="15786" x="92075" y="977900"/>
          <p14:tracePt t="15793" x="98425" y="977900"/>
          <p14:tracePt t="15803" x="104775" y="977900"/>
          <p14:tracePt t="15837" x="133350" y="977900"/>
          <p14:tracePt t="15871" x="152400" y="977900"/>
          <p14:tracePt t="15888" x="168275" y="977900"/>
          <p14:tracePt t="15904" x="184150" y="977900"/>
          <p14:tracePt t="15920" x="196850" y="977900"/>
          <p14:tracePt t="15937" x="231775" y="977900"/>
          <p14:tracePt t="15953" x="247650" y="977900"/>
          <p14:tracePt t="15970" x="257175" y="977900"/>
          <p14:tracePt t="15987" x="282575" y="977900"/>
          <p14:tracePt t="16004" x="292100" y="977900"/>
          <p14:tracePt t="16022" x="304800" y="977900"/>
          <p14:tracePt t="16037" x="311150" y="977900"/>
          <p14:tracePt t="16054" x="317500" y="977900"/>
          <p14:tracePt t="16070" x="330200" y="981075"/>
          <p14:tracePt t="16087" x="358775" y="987425"/>
          <p14:tracePt t="16104" x="387350" y="990600"/>
          <p14:tracePt t="16121" x="415925" y="990600"/>
          <p14:tracePt t="16137" x="425450" y="990600"/>
          <p14:tracePt t="16154" x="441325" y="990600"/>
          <p14:tracePt t="16171" x="454025" y="990600"/>
          <p14:tracePt t="16187" x="463550" y="990600"/>
          <p14:tracePt t="16203" x="479425" y="990600"/>
          <p14:tracePt t="16220" x="511175" y="996950"/>
          <p14:tracePt t="16237" x="574675" y="1009650"/>
          <p14:tracePt t="16254" x="609600" y="1009650"/>
          <p14:tracePt t="16271" x="644525" y="1009650"/>
          <p14:tracePt t="16287" x="654050" y="1009650"/>
          <p14:tracePt t="16303" x="663575" y="1009650"/>
          <p14:tracePt t="16320" x="682625" y="1009650"/>
          <p14:tracePt t="16337" x="692150" y="1009650"/>
          <p14:tracePt t="16354" x="717550" y="1022350"/>
          <p14:tracePt t="16357" x="742950" y="1028700"/>
          <p14:tracePt t="16370" x="762000" y="1028700"/>
          <p14:tracePt t="16387" x="822325" y="1041400"/>
          <p14:tracePt t="16404" x="854075" y="1047750"/>
          <p14:tracePt t="16420" x="879475" y="1047750"/>
          <p14:tracePt t="16436" x="895350" y="1047750"/>
          <p14:tracePt t="16454" x="923925" y="1047750"/>
          <p14:tracePt t="16470" x="981075" y="1047750"/>
          <p14:tracePt t="16487" x="1041400" y="1054100"/>
          <p14:tracePt t="16504" x="1095375" y="1060450"/>
          <p14:tracePt t="16520" x="1171575" y="1073150"/>
          <p14:tracePt t="16537" x="1200150" y="1073150"/>
          <p14:tracePt t="16554" x="1216025" y="1073150"/>
          <p14:tracePt t="16570" x="1241425" y="1073150"/>
          <p14:tracePt t="16587" x="1257300" y="1073150"/>
          <p14:tracePt t="16603" x="1295400" y="1073150"/>
          <p14:tracePt t="16621" x="1355725" y="1073150"/>
          <p14:tracePt t="16637" x="1393825" y="1063625"/>
          <p14:tracePt t="16654" x="1431925" y="1063625"/>
          <p14:tracePt t="16671" x="1473200" y="1054100"/>
          <p14:tracePt t="16687" x="1482725" y="1047750"/>
          <p14:tracePt t="16704" x="1492250" y="1038225"/>
          <p14:tracePt t="16720" x="1508125" y="1016000"/>
          <p14:tracePt t="16736" x="1524000" y="1006475"/>
          <p14:tracePt t="16753" x="1539875" y="996950"/>
          <p14:tracePt t="16770" x="1571625" y="996950"/>
          <p14:tracePt t="16786" x="1593850" y="990600"/>
          <p14:tracePt t="16804" x="1603375" y="990600"/>
          <p14:tracePt t="16820" x="1625600" y="990600"/>
          <p14:tracePt t="16879" x="1628775" y="990600"/>
          <p14:tracePt t="16964" x="1622425" y="987425"/>
          <p14:tracePt t="16978" x="1606550" y="987425"/>
          <p14:tracePt t="16988" x="1603375" y="987425"/>
          <p14:tracePt t="17003" x="1593850" y="987425"/>
          <p14:tracePt t="17020" x="1577975" y="987425"/>
          <p14:tracePt t="17036" x="1568450" y="987425"/>
          <p14:tracePt t="17054" x="1558925" y="987425"/>
          <p14:tracePt t="17070" x="1543050" y="987425"/>
          <p14:tracePt t="17086" x="1514475" y="987425"/>
          <p14:tracePt t="17103" x="1492250" y="987425"/>
          <p14:tracePt t="17120" x="1454150" y="987425"/>
          <p14:tracePt t="17137" x="1431925" y="987425"/>
          <p14:tracePt t="17154" x="1400175" y="987425"/>
          <p14:tracePt t="17171" x="1368425" y="987425"/>
          <p14:tracePt t="17186" x="1339850" y="987425"/>
          <p14:tracePt t="17204" x="1317625" y="987425"/>
          <p14:tracePt t="17220" x="1276350" y="987425"/>
          <p14:tracePt t="17237" x="1266825" y="987425"/>
          <p14:tracePt t="17254" x="1257300" y="987425"/>
          <p14:tracePt t="17270" x="1238250" y="987425"/>
          <p14:tracePt t="17287" x="1228725" y="987425"/>
          <p14:tracePt t="17303" x="1219200" y="987425"/>
          <p14:tracePt t="17320" x="1203325" y="987425"/>
          <p14:tracePt t="17337" x="1187450" y="987425"/>
          <p14:tracePt t="17353" x="1171575" y="987425"/>
          <p14:tracePt t="17356" x="1162050" y="987425"/>
          <p14:tracePt t="17370" x="1152525" y="987425"/>
          <p14:tracePt t="17386" x="1136650" y="993775"/>
          <p14:tracePt t="17403" x="1127125" y="993775"/>
          <p14:tracePt t="17420" x="1108075" y="1003300"/>
          <p14:tracePt t="17437" x="1085850" y="1003300"/>
          <p14:tracePt t="17453" x="1069975" y="1006475"/>
          <p14:tracePt t="17470" x="1044575" y="1012825"/>
          <p14:tracePt t="17487" x="1022350" y="1028700"/>
          <p14:tracePt t="17504" x="1006475" y="1035050"/>
          <p14:tracePt t="17521" x="984250" y="1038225"/>
          <p14:tracePt t="17537" x="971550" y="1038225"/>
          <p14:tracePt t="17553" x="955675" y="1044575"/>
          <p14:tracePt t="17570" x="914400" y="1044575"/>
          <p14:tracePt t="17587" x="892175" y="1050925"/>
          <p14:tracePt t="17603" x="854075" y="1057275"/>
          <p14:tracePt t="17620" x="812800" y="1063625"/>
          <p14:tracePt t="17637" x="777875" y="1063625"/>
          <p14:tracePt t="17653" x="755650" y="1069975"/>
          <p14:tracePt t="17670" x="714375" y="1069975"/>
          <p14:tracePt t="17687" x="685800" y="1069975"/>
          <p14:tracePt t="17704" x="663575" y="1069975"/>
          <p14:tracePt t="17720" x="615950" y="1069975"/>
          <p14:tracePt t="17737" x="587375" y="1069975"/>
          <p14:tracePt t="17754" x="549275" y="1060450"/>
          <p14:tracePt t="17770" x="514350" y="1054100"/>
          <p14:tracePt t="17787" x="485775" y="1054100"/>
          <p14:tracePt t="17803" x="463550" y="1047750"/>
          <p14:tracePt t="17820" x="434975" y="1035050"/>
          <p14:tracePt t="17837" x="425450" y="1035050"/>
          <p14:tracePt t="17853" x="409575" y="1031875"/>
          <p14:tracePt t="17855" x="390525" y="1019175"/>
          <p14:tracePt t="17870" x="374650" y="1012825"/>
          <p14:tracePt t="17886" x="365125" y="1009650"/>
          <p14:tracePt t="17904" x="355600" y="1000125"/>
          <p14:tracePt t="17920" x="336550" y="993775"/>
          <p14:tracePt t="17937" x="327025" y="987425"/>
          <p14:tracePt t="17953" x="317500" y="987425"/>
          <p14:tracePt t="17970" x="288925" y="977900"/>
          <p14:tracePt t="17987" x="273050" y="977900"/>
          <p14:tracePt t="18004" x="260350" y="968375"/>
          <p14:tracePt t="18020" x="247650" y="968375"/>
          <p14:tracePt t="18037" x="234950" y="968375"/>
          <p14:tracePt t="18054" x="225425" y="968375"/>
          <p14:tracePt t="18070" x="219075" y="968375"/>
          <p14:tracePt t="18086" x="209550" y="968375"/>
          <p14:tracePt t="18104" x="190500" y="968375"/>
          <p14:tracePt t="18120" x="180975" y="968375"/>
          <p14:tracePt t="18137" x="171450" y="968375"/>
          <p14:tracePt t="18391" x="184150" y="968375"/>
          <p14:tracePt t="18399" x="193675" y="968375"/>
          <p14:tracePt t="18408" x="206375" y="968375"/>
          <p14:tracePt t="18420" x="257175" y="968375"/>
          <p14:tracePt t="18438" x="327025" y="968375"/>
          <p14:tracePt t="18454" x="466725" y="958850"/>
          <p14:tracePt t="18470" x="511175" y="958850"/>
          <p14:tracePt t="18487" x="542925" y="958850"/>
          <p14:tracePt t="18504" x="561975" y="958850"/>
          <p14:tracePt t="18520" x="584200" y="955675"/>
          <p14:tracePt t="18537" x="612775" y="949325"/>
          <p14:tracePt t="18555" x="714375" y="933450"/>
          <p14:tracePt t="18571" x="828675" y="933450"/>
          <p14:tracePt t="18587" x="911225" y="933450"/>
          <p14:tracePt t="18604" x="990600" y="933450"/>
          <p14:tracePt t="18620" x="1025525" y="933450"/>
          <p14:tracePt t="18637" x="1047750" y="933450"/>
          <p14:tracePt t="18654" x="1089025" y="933450"/>
          <p14:tracePt t="18670" x="1123950" y="933450"/>
          <p14:tracePt t="18687" x="1177925" y="927100"/>
          <p14:tracePt t="18704" x="1247775" y="920750"/>
          <p14:tracePt t="18720" x="1298575" y="920750"/>
          <p14:tracePt t="18737" x="1343025" y="920750"/>
          <p14:tracePt t="18754" x="1384300" y="920750"/>
          <p14:tracePt t="18770" x="1406525" y="920750"/>
          <p14:tracePt t="18787" x="1428750" y="920750"/>
          <p14:tracePt t="18804" x="1470025" y="920750"/>
          <p14:tracePt t="18820" x="1492250" y="920750"/>
          <p14:tracePt t="18837" x="1520825" y="920750"/>
          <p14:tracePt t="18853" x="1552575" y="920750"/>
          <p14:tracePt t="18870" x="1574800" y="920750"/>
          <p14:tracePt t="18887" x="1587500" y="920750"/>
          <p14:tracePt t="18904" x="1600200" y="920750"/>
          <p14:tracePt t="18920" x="1616075" y="920750"/>
          <p14:tracePt t="18937" x="1625600" y="923925"/>
          <p14:tracePt t="18953" x="1641475" y="923925"/>
          <p14:tracePt t="18969" x="1644650" y="923925"/>
          <p14:tracePt t="19004" x="1644650" y="927100"/>
          <p14:tracePt t="19032" x="1644650" y="933450"/>
          <p14:tracePt t="19039" x="1644650" y="936625"/>
          <p14:tracePt t="19054" x="1644650" y="942975"/>
          <p14:tracePt t="19070" x="1644650" y="946150"/>
          <p14:tracePt t="19087" x="1635125" y="952500"/>
          <p14:tracePt t="19103" x="1619250" y="971550"/>
          <p14:tracePt t="19120" x="1597025" y="977900"/>
          <p14:tracePt t="19137" x="1574800" y="990600"/>
          <p14:tracePt t="19153" x="1517650" y="1009650"/>
          <p14:tracePt t="19170" x="1473200" y="1022350"/>
          <p14:tracePt t="19187" x="1447800" y="1031875"/>
          <p14:tracePt t="19204" x="1400175" y="1038225"/>
          <p14:tracePt t="19220" x="1377950" y="1038225"/>
          <p14:tracePt t="19237" x="1349375" y="1038225"/>
          <p14:tracePt t="19254" x="1301750" y="1038225"/>
          <p14:tracePt t="19270" x="1263650" y="1044575"/>
          <p14:tracePt t="19287" x="1219200" y="1050925"/>
          <p14:tracePt t="19303" x="1162050" y="1063625"/>
          <p14:tracePt t="19320" x="1133475" y="1069975"/>
          <p14:tracePt t="19336" x="1104900" y="1076325"/>
          <p14:tracePt t="19353" x="1069975" y="1076325"/>
          <p14:tracePt t="19370" x="1041400" y="1076325"/>
          <p14:tracePt t="19387" x="1012825" y="1076325"/>
          <p14:tracePt t="19403" x="933450" y="1076325"/>
          <p14:tracePt t="19420" x="898525" y="1076325"/>
          <p14:tracePt t="19437" x="854075" y="1076325"/>
          <p14:tracePt t="19453" x="806450" y="1076325"/>
          <p14:tracePt t="19470" x="784225" y="1076325"/>
          <p14:tracePt t="19487" x="752475" y="1073150"/>
          <p14:tracePt t="19504" x="711200" y="1054100"/>
          <p14:tracePt t="19521" x="666750" y="1041400"/>
          <p14:tracePt t="19537" x="635000" y="1035050"/>
          <p14:tracePt t="19553" x="593725" y="1025525"/>
          <p14:tracePt t="19570" x="565150" y="1025525"/>
          <p14:tracePt t="19587" x="542925" y="1025525"/>
          <p14:tracePt t="19603" x="523875" y="1025525"/>
          <p14:tracePt t="19620" x="501650" y="1025525"/>
          <p14:tracePt t="19637" x="479425" y="1025525"/>
          <p14:tracePt t="19654" x="438150" y="1025525"/>
          <p14:tracePt t="19670" x="419100" y="1025525"/>
          <p14:tracePt t="19687" x="393700" y="1025525"/>
          <p14:tracePt t="19704" x="374650" y="1025525"/>
          <p14:tracePt t="19720" x="365125" y="1025525"/>
          <p14:tracePt t="19736" x="342900" y="1025525"/>
          <p14:tracePt t="19754" x="323850" y="1025525"/>
          <p14:tracePt t="19771" x="307975" y="1025525"/>
          <p14:tracePt t="19788" x="285750" y="1012825"/>
          <p14:tracePt t="19804" x="276225" y="1012825"/>
          <p14:tracePt t="19820" x="266700" y="1012825"/>
          <p14:tracePt t="19837" x="257175" y="1012825"/>
          <p14:tracePt t="19853" x="238125" y="1012825"/>
          <p14:tracePt t="19889" x="231775" y="1006475"/>
          <p14:tracePt t="19953" x="231775" y="1003300"/>
          <p14:tracePt t="19974" x="231775" y="996950"/>
          <p14:tracePt t="19981" x="231775" y="993775"/>
          <p14:tracePt t="20010" x="231775" y="987425"/>
          <p14:tracePt t="20031" x="231775" y="984250"/>
          <p14:tracePt t="20061" x="231775" y="977900"/>
          <p14:tracePt t="20075" x="231775" y="974725"/>
          <p14:tracePt t="20088" x="234950" y="974725"/>
          <p14:tracePt t="20103" x="244475" y="958850"/>
          <p14:tracePt t="20120" x="260350" y="952500"/>
          <p14:tracePt t="20136" x="269875" y="952500"/>
          <p14:tracePt t="20154" x="279400" y="952500"/>
          <p14:tracePt t="20170" x="282575" y="952500"/>
          <p14:tracePt t="20187" x="292100" y="952500"/>
          <p14:tracePt t="20203" x="307975" y="946150"/>
          <p14:tracePt t="20220" x="317500" y="936625"/>
          <p14:tracePt t="20237" x="339725" y="923925"/>
          <p14:tracePt t="20253" x="361950" y="904875"/>
          <p14:tracePt t="20270" x="371475" y="904875"/>
          <p14:tracePt t="20287" x="387350" y="904875"/>
          <p14:tracePt t="20320" x="396875" y="904875"/>
          <p14:tracePt t="20336" x="419100" y="898525"/>
          <p14:tracePt t="20353" x="485775" y="879475"/>
          <p14:tracePt t="20369" x="577850" y="879475"/>
          <p14:tracePt t="20387" x="739775" y="879475"/>
          <p14:tracePt t="20403" x="822325" y="879475"/>
          <p14:tracePt t="20420" x="882650" y="879475"/>
          <p14:tracePt t="20437" x="952500" y="873125"/>
          <p14:tracePt t="20453" x="996950" y="866775"/>
          <p14:tracePt t="20470" x="1031875" y="860425"/>
          <p14:tracePt t="20487" x="1165225" y="844550"/>
          <p14:tracePt t="20503" x="1304925" y="860425"/>
          <p14:tracePt t="20520" x="1409700" y="876300"/>
          <p14:tracePt t="20537" x="1524000" y="898525"/>
          <p14:tracePt t="20553" x="1577975" y="911225"/>
          <p14:tracePt t="20570" x="1609725" y="930275"/>
          <p14:tracePt t="20587" x="1625600" y="930275"/>
          <p14:tracePt t="20603" x="1635125" y="930275"/>
          <p14:tracePt t="20620" x="1644650" y="930275"/>
          <p14:tracePt t="20636" x="1682750" y="930275"/>
          <p14:tracePt t="20653" x="1720850" y="936625"/>
          <p14:tracePt t="20670" x="1743075" y="936625"/>
          <p14:tracePt t="20687" x="1755775" y="942975"/>
          <p14:tracePt t="20703" x="1771650" y="942975"/>
          <p14:tracePt t="20720" x="1778000" y="942975"/>
          <p14:tracePt t="20737" x="1778000" y="946150"/>
          <p14:tracePt t="20753" x="1778000" y="952500"/>
          <p14:tracePt t="20787" x="1774825" y="962025"/>
          <p14:tracePt t="20803" x="1758950" y="971550"/>
          <p14:tracePt t="20820" x="1746250" y="971550"/>
          <p14:tracePt t="20837" x="1689100" y="984250"/>
          <p14:tracePt t="20853" x="1644650" y="990600"/>
          <p14:tracePt t="20870" x="1606550" y="996950"/>
          <p14:tracePt t="20887" x="1549400" y="1009650"/>
          <p14:tracePt t="20903" x="1520825" y="1016000"/>
          <p14:tracePt t="20920" x="1498600" y="1028700"/>
          <p14:tracePt t="20936" x="1431925" y="1054100"/>
          <p14:tracePt t="20953" x="1368425" y="1069975"/>
          <p14:tracePt t="20970" x="1314450" y="1082675"/>
          <p14:tracePt t="20986" x="1250950" y="1101725"/>
          <p14:tracePt t="21003" x="1219200" y="1114425"/>
          <p14:tracePt t="21020" x="1190625" y="1117600"/>
          <p14:tracePt t="21037" x="1162050" y="1117600"/>
          <p14:tracePt t="21053" x="1133475" y="1117600"/>
          <p14:tracePt t="21070" x="1111250" y="1117600"/>
          <p14:tracePt t="21086" x="1063625" y="1117600"/>
          <p14:tracePt t="21103" x="1028700" y="1117600"/>
          <p14:tracePt t="21120" x="984250" y="1117600"/>
          <p14:tracePt t="21137" x="942975" y="1117600"/>
          <p14:tracePt t="21153" x="920750" y="1117600"/>
          <p14:tracePt t="21169" x="892175" y="1117600"/>
          <p14:tracePt t="21186" x="860425" y="1117600"/>
          <p14:tracePt t="21203" x="806450" y="1108075"/>
          <p14:tracePt t="21220" x="755650" y="1095375"/>
          <p14:tracePt t="21236" x="682625" y="1076325"/>
          <p14:tracePt t="21254" x="650875" y="1063625"/>
          <p14:tracePt t="21270" x="622300" y="1063625"/>
          <p14:tracePt t="21287" x="603250" y="1063625"/>
          <p14:tracePt t="21304" x="574675" y="1063625"/>
          <p14:tracePt t="21320" x="552450" y="1057275"/>
          <p14:tracePt t="21336" x="511175" y="1041400"/>
          <p14:tracePt t="21353" x="466725" y="1031875"/>
          <p14:tracePt t="21370" x="441325" y="1028700"/>
          <p14:tracePt t="21386" x="403225" y="1028700"/>
          <p14:tracePt t="21403" x="387350" y="1028700"/>
          <p14:tracePt t="21420" x="377825" y="1028700"/>
          <p14:tracePt t="21436" x="342900" y="1028700"/>
          <p14:tracePt t="21453" x="323850" y="1028700"/>
          <p14:tracePt t="21470" x="292100" y="1028700"/>
          <p14:tracePt t="21486" x="273050" y="1028700"/>
          <p14:tracePt t="21503" x="263525" y="1028700"/>
          <p14:tracePt t="21520" x="247650" y="1028700"/>
          <p14:tracePt t="21536" x="231775" y="1028700"/>
          <p14:tracePt t="21571" x="228600" y="1028700"/>
          <p14:tracePt t="21629" x="228600" y="1022350"/>
          <p14:tracePt t="21636" x="228600" y="1019175"/>
          <p14:tracePt t="21653" x="266700" y="1006475"/>
          <p14:tracePt t="21671" x="314325" y="977900"/>
          <p14:tracePt t="21687" x="425450" y="955675"/>
          <p14:tracePt t="21704" x="457200" y="942975"/>
          <p14:tracePt t="21720" x="479425" y="936625"/>
          <p14:tracePt t="21737" x="495300" y="936625"/>
          <p14:tracePt t="21770" x="498475" y="936625"/>
          <p14:tracePt t="21786" x="508000" y="936625"/>
          <p14:tracePt t="21803" x="520700" y="936625"/>
          <p14:tracePt t="22021" x="523875" y="933450"/>
          <p14:tracePt t="22029" x="533400" y="933450"/>
          <p14:tracePt t="22036" x="539750" y="927100"/>
          <p14:tracePt t="22053" x="568325" y="911225"/>
          <p14:tracePt t="22070" x="622300" y="904875"/>
          <p14:tracePt t="22086" x="698500" y="898525"/>
          <p14:tracePt t="22103" x="742950" y="898525"/>
          <p14:tracePt t="22121" x="771525" y="898525"/>
          <p14:tracePt t="22136" x="787400" y="892175"/>
          <p14:tracePt t="22153" x="796925" y="892175"/>
          <p14:tracePt t="22171" x="809625" y="892175"/>
          <p14:tracePt t="22186" x="819150" y="892175"/>
          <p14:tracePt t="22203" x="841375" y="892175"/>
          <p14:tracePt t="22221" x="863600" y="892175"/>
          <p14:tracePt t="22236" x="873125" y="892175"/>
          <p14:tracePt t="22253" x="885825" y="892175"/>
          <p14:tracePt t="22270" x="892175" y="892175"/>
          <p14:tracePt t="22314" x="898525" y="892175"/>
          <p14:tracePt t="22321" x="901700" y="892175"/>
          <p14:tracePt t="22336" x="923925" y="892175"/>
          <p14:tracePt t="22353" x="968375" y="901700"/>
          <p14:tracePt t="22371" x="1031875" y="901700"/>
          <p14:tracePt t="22387" x="1076325" y="908050"/>
          <p14:tracePt t="22403" x="1098550" y="914400"/>
          <p14:tracePt t="22420" x="1152525" y="914400"/>
          <p14:tracePt t="22436" x="1196975" y="914400"/>
          <p14:tracePt t="22453" x="1266825" y="914400"/>
          <p14:tracePt t="22470" x="1368425" y="936625"/>
          <p14:tracePt t="22486" x="1412875" y="936625"/>
          <p14:tracePt t="22503" x="1428750" y="936625"/>
          <p14:tracePt t="22520" x="1441450" y="936625"/>
          <p14:tracePt t="22536" x="1447800" y="936625"/>
          <p14:tracePt t="22570" x="1460500" y="942975"/>
          <p14:tracePt t="22586" x="1473200" y="942975"/>
          <p14:tracePt t="22603" x="1482725" y="952500"/>
          <p14:tracePt t="22620" x="1495425" y="955675"/>
          <p14:tracePt t="22636" x="1511300" y="955675"/>
          <p14:tracePt t="22653" x="1517650" y="955675"/>
          <p14:tracePt t="22670" x="1520825" y="955675"/>
          <p14:tracePt t="22686" x="1520825" y="962025"/>
          <p14:tracePt t="22721" x="1520825" y="965200"/>
          <p14:tracePt t="22736" x="1520825" y="971550"/>
          <p14:tracePt t="22753" x="1520825" y="981075"/>
          <p14:tracePt t="22770" x="1527175" y="987425"/>
          <p14:tracePt t="22835" x="1527175" y="990600"/>
          <p14:tracePt t="22849" x="1527175" y="996950"/>
          <p14:tracePt t="22856" x="1527175" y="1000125"/>
          <p14:tracePt t="22870" x="1527175" y="1009650"/>
          <p14:tracePt t="22886" x="1530350" y="1022350"/>
          <p14:tracePt t="22903" x="1530350" y="1035050"/>
          <p14:tracePt t="22920" x="1530350" y="1050925"/>
          <p14:tracePt t="22936" x="1530350" y="1060450"/>
          <p14:tracePt t="22952" x="1520825" y="1066800"/>
          <p14:tracePt t="22970" x="1498600" y="1069975"/>
          <p14:tracePt t="22986" x="1489075" y="1069975"/>
          <p14:tracePt t="23003" x="1479550" y="1069975"/>
          <p14:tracePt t="23020" x="1463675" y="1069975"/>
          <p14:tracePt t="23036" x="1444625" y="1069975"/>
          <p14:tracePt t="23053" x="1416050" y="1069975"/>
          <p14:tracePt t="23070" x="1327150" y="1054100"/>
          <p14:tracePt t="23086" x="1282700" y="1054100"/>
          <p14:tracePt t="23103" x="1238250" y="1054100"/>
          <p14:tracePt t="23119" x="1206500" y="1054100"/>
          <p14:tracePt t="23137" x="1181100" y="1054100"/>
          <p14:tracePt t="23153" x="1162050" y="1054100"/>
          <p14:tracePt t="23169" x="1120775" y="1047750"/>
          <p14:tracePt t="23186" x="1076325" y="1035050"/>
          <p14:tracePt t="23203" x="1038225" y="1022350"/>
          <p14:tracePt t="23219" x="996950" y="1009650"/>
          <p14:tracePt t="23236" x="987425" y="1009650"/>
          <p14:tracePt t="23253" x="974725" y="1009650"/>
          <p14:tracePt t="23269" x="955675" y="1009650"/>
          <p14:tracePt t="23286" x="946150" y="1009650"/>
          <p14:tracePt t="23303" x="936625" y="1009650"/>
          <p14:tracePt t="23319" x="927100" y="1009650"/>
          <p14:tracePt t="23336" x="920750" y="1009650"/>
          <p14:tracePt t="33295" x="949325" y="1003300"/>
          <p14:tracePt t="33304" x="996950" y="996950"/>
          <p14:tracePt t="33319" x="1114425" y="977900"/>
          <p14:tracePt t="33335" x="1222375" y="962025"/>
          <p14:tracePt t="33352" x="1330325" y="955675"/>
          <p14:tracePt t="33368" x="1358900" y="955675"/>
          <p14:tracePt t="33402" x="1397000" y="955675"/>
          <p14:tracePt t="33436" x="1428750" y="955675"/>
          <p14:tracePt t="33451" x="1450975" y="955675"/>
          <p14:tracePt t="33469" x="1466850" y="955675"/>
          <p14:tracePt t="33486" x="1485900" y="955675"/>
          <p14:tracePt t="33502" x="1495425" y="955675"/>
          <p14:tracePt t="33520" x="1501775" y="955675"/>
          <p14:tracePt t="33623" x="1498600" y="955675"/>
          <p14:tracePt t="33636" x="1489075" y="955675"/>
          <p14:tracePt t="33652" x="1466850" y="955675"/>
          <p14:tracePt t="33669" x="1444625" y="955675"/>
          <p14:tracePt t="33686" x="1412875" y="955675"/>
          <p14:tracePt t="33702" x="1403350" y="955675"/>
          <p14:tracePt t="33718" x="1393825" y="955675"/>
          <p14:tracePt t="33736" x="1352550" y="958850"/>
          <p14:tracePt t="33751" x="1317625" y="958850"/>
          <p14:tracePt t="33768" x="1266825" y="958850"/>
          <p14:tracePt t="33785" x="1187450" y="958850"/>
          <p14:tracePt t="33802" x="1143000" y="958850"/>
          <p14:tracePt t="33819" x="1120775" y="958850"/>
          <p14:tracePt t="33835" x="1082675" y="958850"/>
          <p14:tracePt t="33852" x="1073150" y="958850"/>
          <p14:tracePt t="33869" x="1057275" y="958850"/>
          <p14:tracePt t="33885" x="1022350" y="958850"/>
          <p14:tracePt t="33901" x="1009650" y="958850"/>
          <p14:tracePt t="33918" x="993775" y="958850"/>
          <p14:tracePt t="33936" x="977900" y="958850"/>
          <p14:tracePt t="33951" x="962025" y="958850"/>
          <p14:tracePt t="33969" x="952500" y="958850"/>
          <p14:tracePt t="33986" x="942975" y="958850"/>
          <p14:tracePt t="34002" x="933450" y="958850"/>
          <p14:tracePt t="34018" x="927100" y="958850"/>
          <p14:tracePt t="34036" x="914400" y="958850"/>
          <p14:tracePt t="34729" x="920750" y="955675"/>
          <p14:tracePt t="34743" x="930275" y="955675"/>
          <p14:tracePt t="34756" x="939800" y="946150"/>
          <p14:tracePt t="34769" x="946150" y="946150"/>
          <p14:tracePt t="34786" x="955675" y="946150"/>
          <p14:tracePt t="34803" x="962025" y="946150"/>
          <p14:tracePt t="34868" x="974725" y="936625"/>
          <p14:tracePt t="34885" x="990600" y="920750"/>
          <p14:tracePt t="34902" x="1000125" y="911225"/>
          <p14:tracePt t="34919" x="1016000" y="901700"/>
          <p14:tracePt t="34935" x="1050925" y="895350"/>
          <p14:tracePt t="34951" x="1085850" y="895350"/>
          <p14:tracePt t="34969" x="1117600" y="895350"/>
          <p14:tracePt t="34985" x="1165225" y="895350"/>
          <p14:tracePt t="35002" x="1206500" y="895350"/>
          <p14:tracePt t="35019" x="1250950" y="895350"/>
          <p14:tracePt t="35035" x="1355725" y="895350"/>
          <p14:tracePt t="35052" x="1495425" y="908050"/>
          <p14:tracePt t="35069" x="1603375" y="923925"/>
          <p14:tracePt t="35086" x="1784350" y="987425"/>
          <p14:tracePt t="35102" x="1927225" y="1022350"/>
          <p14:tracePt t="35119" x="2057400" y="1066800"/>
          <p14:tracePt t="35136" x="2305050" y="1120775"/>
          <p14:tracePt t="35151" x="2489200" y="1155700"/>
          <p14:tracePt t="35169" x="2663825" y="1184275"/>
          <p14:tracePt t="35186" x="2895600" y="1212850"/>
          <p14:tracePt t="35202" x="2990850" y="1212850"/>
          <p14:tracePt t="35219" x="3060700" y="1212850"/>
          <p14:tracePt t="35235" x="3140075" y="1212850"/>
          <p14:tracePt t="35251" x="3168650" y="1212850"/>
          <p14:tracePt t="35269" x="3213100" y="1212850"/>
          <p14:tracePt t="35285" x="3298825" y="1212850"/>
          <p14:tracePt t="35302" x="3359150" y="1212850"/>
          <p14:tracePt t="35319" x="3425825" y="1212850"/>
          <p14:tracePt t="35335" x="3549650" y="1184275"/>
          <p14:tracePt t="35351" x="3603625" y="1177925"/>
          <p14:tracePt t="35369" x="3657600" y="1165225"/>
          <p14:tracePt t="35385" x="3721100" y="1149350"/>
          <p14:tracePt t="35401" x="3771900" y="1143000"/>
          <p14:tracePt t="35418" x="3832225" y="1143000"/>
          <p14:tracePt t="35435" x="3927475" y="1155700"/>
          <p14:tracePt t="35452" x="3990975" y="1168400"/>
          <p14:tracePt t="35468" x="4029075" y="1168400"/>
          <p14:tracePt t="35992" x="4054475" y="1165225"/>
          <p14:tracePt t="36004" x="4121150" y="1136650"/>
          <p14:tracePt t="36019" x="4187825" y="1114425"/>
          <p14:tracePt t="36035" x="4267200" y="1076325"/>
          <p14:tracePt t="36051" x="4362450" y="1050925"/>
          <p14:tracePt t="36069" x="4498975" y="1019175"/>
          <p14:tracePt t="36085" x="4572000" y="1003300"/>
          <p14:tracePt t="36119" x="4718050" y="974725"/>
          <p14:tracePt t="36151" x="4756150" y="974725"/>
          <p14:tracePt t="36169" x="4781550" y="974725"/>
          <p14:tracePt t="36185" x="4797425" y="974725"/>
          <p14:tracePt t="36202" x="4826000" y="974725"/>
          <p14:tracePt t="36219" x="4867275" y="974725"/>
          <p14:tracePt t="36235" x="4908550" y="974725"/>
          <p14:tracePt t="36252" x="4933950" y="977900"/>
          <p14:tracePt t="36268" x="4975225" y="990600"/>
          <p14:tracePt t="36285" x="5013325" y="1003300"/>
          <p14:tracePt t="36302" x="5051425" y="1022350"/>
          <p14:tracePt t="36319" x="5140325" y="1041400"/>
          <p14:tracePt t="36335" x="5219700" y="1050925"/>
          <p14:tracePt t="36352" x="5337175" y="1066800"/>
          <p14:tracePt t="36369" x="5578475" y="1076325"/>
          <p14:tracePt t="36385" x="5772150" y="1076325"/>
          <p14:tracePt t="36402" x="5965825" y="1076325"/>
          <p14:tracePt t="36418" x="6216650" y="1069975"/>
          <p14:tracePt t="36435" x="6356350" y="1054100"/>
          <p14:tracePt t="36452" x="6473825" y="1044575"/>
          <p14:tracePt t="36468" x="6657975" y="1035050"/>
          <p14:tracePt t="36485" x="6807200" y="1025525"/>
          <p14:tracePt t="36502" x="6934200" y="1025525"/>
          <p14:tracePt t="36518" x="7118350" y="1025525"/>
          <p14:tracePt t="36535" x="7235825" y="1031875"/>
          <p14:tracePt t="36552" x="7318375" y="1031875"/>
          <p14:tracePt t="36568" x="7404100" y="1038225"/>
          <p14:tracePt t="36584" x="7458075" y="1038225"/>
          <p14:tracePt t="36601" x="7499350" y="1038225"/>
          <p14:tracePt t="36618" x="7546975" y="1038225"/>
          <p14:tracePt t="36634" x="7578725" y="1038225"/>
          <p14:tracePt t="36651" x="7588250" y="1038225"/>
          <p14:tracePt t="36668" x="7600950" y="1038225"/>
          <p14:tracePt t="36685" x="7616825" y="1038225"/>
          <p14:tracePt t="36701" x="7626350" y="1038225"/>
          <p14:tracePt t="36718" x="7635875" y="1038225"/>
          <p14:tracePt t="36735" x="7642225" y="1038225"/>
          <p14:tracePt t="36751" x="7645400" y="1038225"/>
          <p14:tracePt t="36768" x="7667625" y="1038225"/>
          <p14:tracePt t="36785" x="7677150" y="1038225"/>
          <p14:tracePt t="36802" x="7686675" y="1038225"/>
          <p14:tracePt t="36819" x="7718425" y="1038225"/>
          <p14:tracePt t="36835" x="7740650" y="1038225"/>
          <p14:tracePt t="36852" x="7769225" y="1038225"/>
          <p14:tracePt t="36869" x="7810500" y="1044575"/>
          <p14:tracePt t="36885" x="7858125" y="1057275"/>
          <p14:tracePt t="36902" x="7880350" y="1063625"/>
          <p14:tracePt t="36919" x="7927975" y="1082675"/>
          <p14:tracePt t="36935" x="7959725" y="1089025"/>
          <p14:tracePt t="36952" x="7981950" y="1101725"/>
          <p14:tracePt t="36969" x="8013700" y="1101725"/>
          <p14:tracePt t="36985" x="8032750" y="1108075"/>
          <p14:tracePt t="37001" x="8042275" y="1111250"/>
          <p14:tracePt t="37018" x="8054975" y="1111250"/>
          <p14:tracePt t="37035" x="8070850" y="1111250"/>
          <p14:tracePt t="37052" x="8080375" y="1117600"/>
          <p14:tracePt t="37068" x="8096250" y="1120775"/>
          <p14:tracePt t="37084" x="8105775" y="1130300"/>
          <p14:tracePt t="37102" x="8121650" y="1136650"/>
          <p14:tracePt t="37119" x="8134350" y="1136650"/>
          <p14:tracePt t="37135" x="8143875" y="1136650"/>
          <p14:tracePt t="37152" x="8150225" y="1136650"/>
          <p14:tracePt t="37725" x="8153400" y="1136650"/>
          <p14:tracePt t="37754" x="8159750" y="1136650"/>
          <p14:tracePt t="37789" x="8162925" y="1136650"/>
          <p14:tracePt t="37847" x="8169275" y="1136650"/>
          <p14:tracePt t="38480" x="8162925" y="1133475"/>
          <p14:tracePt t="38487" x="8150225" y="1127125"/>
          <p14:tracePt t="38501" x="8121650" y="1120775"/>
          <p14:tracePt t="38518" x="8083550" y="1108075"/>
          <p14:tracePt t="38535" x="8001000" y="1095375"/>
          <p14:tracePt t="38551" x="7820025" y="1050925"/>
          <p14:tracePt t="38568" x="7693025" y="1025525"/>
          <p14:tracePt t="38601" x="7270750" y="933450"/>
          <p14:tracePt t="38635" x="6759575" y="844550"/>
          <p14:tracePt t="38653" x="6140450" y="755650"/>
          <p14:tracePt t="38670" x="5661025" y="727075"/>
          <p14:tracePt t="38686" x="4953000" y="701675"/>
          <p14:tracePt t="38704" x="4483100" y="701675"/>
          <p14:tracePt t="38719" x="4079875" y="688975"/>
          <p14:tracePt t="38735" x="3717925" y="708025"/>
          <p14:tracePt t="38751" x="3248025" y="752475"/>
          <p14:tracePt t="38769" x="2971800" y="815975"/>
          <p14:tracePt t="38785" x="2638425" y="873125"/>
          <p14:tracePt t="38801" x="2203450" y="971550"/>
          <p14:tracePt t="38819" x="1974850" y="1019175"/>
          <p14:tracePt t="38837" x="1720850" y="1038225"/>
          <p14:tracePt t="38852" x="1663700" y="1038225"/>
          <p14:tracePt t="39188" x="1635125" y="1044575"/>
          <p14:tracePt t="39202" x="1590675" y="1057275"/>
          <p14:tracePt t="39219" x="1568450" y="1069975"/>
          <p14:tracePt t="39223" x="1555750" y="1076325"/>
          <p14:tracePt t="39240" x="1524000" y="1089025"/>
          <p14:tracePt t="39257" x="1476375" y="1111250"/>
          <p14:tracePt t="39267" x="1457325" y="1123950"/>
          <p14:tracePt t="39301" x="1352550" y="1177925"/>
          <p14:tracePt t="39334" x="1292225" y="1203325"/>
          <p14:tracePt t="39352" x="1270000" y="1219200"/>
          <p14:tracePt t="39369" x="1260475" y="1228725"/>
          <p14:tracePt t="39386" x="1244600" y="1238250"/>
          <p14:tracePt t="39402" x="1222375" y="1244600"/>
          <p14:tracePt t="39417" x="1200150" y="1244600"/>
          <p14:tracePt t="39434" x="1184275" y="1250950"/>
          <p14:tracePt t="39451" x="1165225" y="1254125"/>
          <p14:tracePt t="39468" x="1155700" y="1260475"/>
          <p14:tracePt t="39484" x="1146175" y="1260475"/>
          <p14:tracePt t="39501" x="1123950" y="1260475"/>
          <p14:tracePt t="39518" x="1114425" y="1260475"/>
          <p14:tracePt t="39535" x="1104900" y="1260475"/>
          <p14:tracePt t="39552" x="1092200" y="1260475"/>
          <p14:tracePt t="39568" x="1076325" y="1260475"/>
          <p14:tracePt t="39584" x="1066800" y="1260475"/>
          <p14:tracePt t="39601" x="1050925" y="1260475"/>
          <p14:tracePt t="39618" x="1047750" y="1260475"/>
          <p14:tracePt t="39636" x="1035050" y="1260475"/>
          <p14:tracePt t="39652" x="1022350" y="1260475"/>
          <p14:tracePt t="39668" x="1012825" y="1260475"/>
          <p14:tracePt t="39684" x="1003300" y="1260475"/>
          <p14:tracePt t="39701" x="996950" y="1260475"/>
          <p14:tracePt t="39718" x="990600" y="1260475"/>
          <p14:tracePt t="39822" x="990600" y="1257300"/>
          <p14:tracePt t="39886" x="990600" y="1254125"/>
          <p14:tracePt t="42905" x="993775" y="1273175"/>
          <p14:tracePt t="42919" x="1009650" y="1336675"/>
          <p14:tracePt t="42935" x="1022350" y="1400175"/>
          <p14:tracePt t="42951" x="1044575" y="1463675"/>
          <p14:tracePt t="42967" x="1082675" y="1530350"/>
          <p14:tracePt t="42984" x="1095375" y="1568450"/>
          <p14:tracePt t="43017" x="1133475" y="1663700"/>
          <p14:tracePt t="43052" x="1139825" y="1736725"/>
          <p14:tracePt t="43068" x="1139825" y="1790700"/>
          <p14:tracePt t="43085" x="1139825" y="1822450"/>
          <p14:tracePt t="43101" x="1139825" y="1857375"/>
          <p14:tracePt t="43117" x="1130300" y="1920875"/>
          <p14:tracePt t="43134" x="1111250" y="1952625"/>
          <p14:tracePt t="43151" x="1098550" y="1990725"/>
          <p14:tracePt t="43167" x="1079500" y="2047875"/>
          <p14:tracePt t="43185" x="1069975" y="2070100"/>
          <p14:tracePt t="43201" x="1050925" y="2108200"/>
          <p14:tracePt t="43218" x="1038225" y="2143125"/>
          <p14:tracePt t="43235" x="1038225" y="2171700"/>
          <p14:tracePt t="43251" x="1038225" y="2193925"/>
          <p14:tracePt t="43268" x="1038225" y="2241550"/>
          <p14:tracePt t="43284" x="1038225" y="2270125"/>
          <p14:tracePt t="43301" x="1038225" y="2298700"/>
          <p14:tracePt t="43318" x="1038225" y="2339975"/>
          <p14:tracePt t="43335" x="1031875" y="2362200"/>
          <p14:tracePt t="43351" x="1019175" y="2393950"/>
          <p14:tracePt t="43368" x="1003300" y="2428875"/>
          <p14:tracePt t="43384" x="996950" y="2457450"/>
          <p14:tracePt t="43400" x="987425" y="2470150"/>
          <p14:tracePt t="43418" x="971550" y="2482850"/>
          <p14:tracePt t="43434" x="962025" y="2505075"/>
          <p14:tracePt t="43450" x="946150" y="2514600"/>
          <p14:tracePt t="43468" x="930275" y="2530475"/>
          <p14:tracePt t="43484" x="920750" y="2540000"/>
          <p14:tracePt t="43500" x="917575" y="2555875"/>
          <p14:tracePt t="43518" x="911225" y="2568575"/>
          <p14:tracePt t="43534" x="911225" y="2578100"/>
          <p14:tracePt t="43551" x="911225" y="2590800"/>
          <p14:tracePt t="43568" x="895350" y="2609850"/>
          <p14:tracePt t="43584" x="892175" y="2609850"/>
          <p14:tracePt t="43989" x="873125" y="2606675"/>
          <p14:tracePt t="44002" x="854075" y="2600325"/>
          <p14:tracePt t="44018" x="812800" y="2584450"/>
          <p14:tracePt t="44035" x="790575" y="2571750"/>
          <p14:tracePt t="44067" x="742950" y="2549525"/>
          <p14:tracePt t="44100" x="717550" y="2549525"/>
          <p14:tracePt t="44118" x="704850" y="2549525"/>
          <p14:tracePt t="44135" x="698500" y="2549525"/>
          <p14:tracePt t="44152" x="695325" y="2549525"/>
          <p14:tracePt t="44223" x="688975" y="2549525"/>
          <p14:tracePt t="44239" x="685800" y="2549525"/>
          <p14:tracePt t="44259" x="679450" y="2549525"/>
          <p14:tracePt t="44266" x="669925" y="2549525"/>
          <p14:tracePt t="44281" x="663575" y="2549525"/>
          <p14:tracePt t="44288" x="660400" y="2549525"/>
          <p14:tracePt t="44301" x="654050" y="2549525"/>
          <p14:tracePt t="44323" x="650875" y="2549525"/>
          <p14:tracePt t="44351" x="650875" y="2559050"/>
          <p14:tracePt t="44359" x="650875" y="2565400"/>
          <p14:tracePt t="44367" x="650875" y="2568575"/>
          <p14:tracePt t="44384" x="663575" y="2581275"/>
          <p14:tracePt t="44401" x="869950" y="2606675"/>
          <p14:tracePt t="44418" x="1143000" y="2635250"/>
          <p14:tracePt t="44435" x="1441450" y="2667000"/>
          <p14:tracePt t="44452" x="1936750" y="2679700"/>
          <p14:tracePt t="44469" x="2152650" y="2673350"/>
          <p14:tracePt t="44485" x="2339975" y="2638425"/>
          <p14:tracePt t="44501" x="2546350" y="2536825"/>
          <p14:tracePt t="44517" x="2714625" y="2444750"/>
          <p14:tracePt t="44535" x="2892425" y="2368550"/>
          <p14:tracePt t="44551" x="3165475" y="2276475"/>
          <p14:tracePt t="44568" x="3317875" y="2232025"/>
          <p14:tracePt t="44584" x="3416300" y="2206625"/>
          <p14:tracePt t="44601" x="3508375" y="2168525"/>
          <p14:tracePt t="44617" x="3575050" y="2139950"/>
          <p14:tracePt t="44634" x="3676650" y="2079625"/>
          <p14:tracePt t="44651" x="3829050" y="2003425"/>
          <p14:tracePt t="44667" x="3917950" y="1965325"/>
          <p14:tracePt t="44684" x="3997325" y="1933575"/>
          <p14:tracePt t="44701" x="4083050" y="1889125"/>
          <p14:tracePt t="44717" x="4114800" y="1870075"/>
          <p14:tracePt t="44734" x="4133850" y="1825625"/>
          <p14:tracePt t="44751" x="4156075" y="1733550"/>
          <p14:tracePt t="44767" x="4178300" y="1657350"/>
          <p14:tracePt t="44784" x="4178300" y="1597025"/>
          <p14:tracePt t="44801" x="4159250" y="1498600"/>
          <p14:tracePt t="44817" x="4124325" y="1438275"/>
          <p14:tracePt t="44834" x="4070350" y="1377950"/>
          <p14:tracePt t="44850" x="3997325" y="1295400"/>
          <p14:tracePt t="44868" x="3949700" y="1263650"/>
          <p14:tracePt t="44884" x="3924300" y="1250950"/>
          <p14:tracePt t="44900" x="3905250" y="1241425"/>
          <p14:tracePt t="44917" x="3889375" y="1241425"/>
          <p14:tracePt t="44934" x="3879850" y="1241425"/>
          <p14:tracePt t="44951" x="3857625" y="1241425"/>
          <p14:tracePt t="44967" x="3829050" y="1241425"/>
          <p14:tracePt t="44984" x="3794125" y="1241425"/>
          <p14:tracePt t="45001" x="3730625" y="1241425"/>
          <p14:tracePt t="45017" x="3692525" y="1241425"/>
          <p14:tracePt t="45034" x="3670300" y="1241425"/>
          <p14:tracePt t="45050" x="3635375" y="1254125"/>
          <p14:tracePt t="45067" x="3613150" y="1260475"/>
          <p14:tracePt t="45085" x="3584575" y="1273175"/>
          <p14:tracePt t="45101" x="3533775" y="1289050"/>
          <p14:tracePt t="45118" x="3495675" y="1301750"/>
          <p14:tracePt t="45134" x="3457575" y="1314450"/>
          <p14:tracePt t="45150" x="3422650" y="1333500"/>
          <p14:tracePt t="45167" x="3394075" y="1346200"/>
          <p14:tracePt t="45184" x="3378200" y="1355725"/>
          <p14:tracePt t="45200" x="3343275" y="1355725"/>
          <p14:tracePt t="45217" x="3321050" y="1362075"/>
          <p14:tracePt t="45234" x="3292475" y="1368425"/>
          <p14:tracePt t="45251" x="3235325" y="1387475"/>
          <p14:tracePt t="45268" x="3209925" y="1406525"/>
          <p14:tracePt t="45284" x="3187700" y="1416050"/>
          <p14:tracePt t="45301" x="3162300" y="1431925"/>
          <p14:tracePt t="45317" x="3152775" y="1441450"/>
          <p14:tracePt t="45333" x="3140075" y="1457325"/>
          <p14:tracePt t="45350" x="3121025" y="1473200"/>
          <p14:tracePt t="45367" x="3111500" y="1482725"/>
          <p14:tracePt t="45384" x="3105150" y="1485900"/>
          <p14:tracePt t="56946" x="3076575" y="1492250"/>
          <p14:tracePt t="56961" x="2987675" y="1524000"/>
          <p14:tracePt t="56973" x="2886075" y="1577975"/>
          <p14:tracePt t="56983" x="2825750" y="1603375"/>
          <p14:tracePt t="56999" x="2689225" y="1692275"/>
          <p14:tracePt t="57016" x="2508250" y="1847850"/>
          <p14:tracePt t="57039" x="2305050" y="2022475"/>
          <p14:tracePt t="57067" x="2079625" y="2247900"/>
          <p14:tracePt t="57100" x="1908175" y="2447925"/>
          <p14:tracePt t="57116" x="1828800" y="2559050"/>
          <p14:tracePt t="57132" x="1771650" y="2628900"/>
          <p14:tracePt t="57149" x="1743075" y="2686050"/>
          <p14:tracePt t="57165" x="1689100" y="2803525"/>
          <p14:tracePt t="57182" x="1676400" y="2867025"/>
          <p14:tracePt t="57199" x="1663700" y="2905125"/>
          <p14:tracePt t="57215" x="1638300" y="2962275"/>
          <p14:tracePt t="57232" x="1625600" y="2994025"/>
          <p14:tracePt t="57249" x="1625600" y="3003550"/>
          <p14:tracePt t="57265" x="1625600" y="3016250"/>
          <p14:tracePt t="57282" x="1625600" y="3025775"/>
          <p14:tracePt t="57299" x="1625600" y="3041650"/>
          <p14:tracePt t="57315" x="1625600" y="3057525"/>
          <p14:tracePt t="57332" x="1631950" y="3067050"/>
          <p14:tracePt t="57349" x="1641475" y="3067050"/>
          <p14:tracePt t="57365" x="1651000" y="3067050"/>
          <p14:tracePt t="57382" x="1660525" y="3067050"/>
          <p14:tracePt t="57400" x="1670050" y="3067050"/>
          <p14:tracePt t="57416" x="1676400" y="3067050"/>
          <p14:tracePt t="57480" x="1676400" y="3063875"/>
          <p14:tracePt t="57491" x="1676400" y="3060700"/>
          <p14:tracePt t="57499" x="1673225" y="3054350"/>
          <p14:tracePt t="57516" x="1651000" y="3019425"/>
          <p14:tracePt t="57532" x="1593850" y="2984500"/>
          <p14:tracePt t="57550" x="1470025" y="2914650"/>
          <p14:tracePt t="57566" x="1209675" y="2800350"/>
          <p14:tracePt t="57583" x="1019175" y="2717800"/>
          <p14:tracePt t="57601" x="768350" y="2625725"/>
          <p14:tracePt t="57617" x="679450" y="2584450"/>
          <p14:tracePt t="57633" x="603250" y="2552700"/>
          <p14:tracePt t="57650" x="527050" y="2533650"/>
          <p14:tracePt t="57666" x="488950" y="2527300"/>
          <p14:tracePt t="57683" x="466725" y="2520950"/>
          <p14:tracePt t="57700" x="428625" y="2520950"/>
          <p14:tracePt t="57716" x="406400" y="2520950"/>
          <p14:tracePt t="57733" x="381000" y="2520950"/>
          <p14:tracePt t="57750" x="368300" y="2520950"/>
          <p14:tracePt t="57767" x="358775" y="2520950"/>
          <p14:tracePt t="57783" x="349250" y="2520950"/>
          <p14:tracePt t="57800" x="327025" y="2520950"/>
          <p14:tracePt t="57816" x="317500" y="2520950"/>
          <p14:tracePt t="57850" x="317500" y="2533650"/>
          <p14:tracePt t="57866" x="317500" y="2543175"/>
          <p14:tracePt t="57883" x="317500" y="2552700"/>
          <p14:tracePt t="57900" x="323850" y="2571750"/>
          <p14:tracePt t="57916" x="346075" y="2581275"/>
          <p14:tracePt t="57932" x="377825" y="2606675"/>
          <p14:tracePt t="57950" x="444500" y="2641600"/>
          <p14:tracePt t="57966" x="488950" y="2654300"/>
          <p14:tracePt t="57983" x="527050" y="2673350"/>
          <p14:tracePt t="58000" x="590550" y="2698750"/>
          <p14:tracePt t="58016" x="635000" y="2711450"/>
          <p14:tracePt t="58033" x="679450" y="2711450"/>
          <p14:tracePt t="58050" x="742950" y="2711450"/>
          <p14:tracePt t="58066" x="765175" y="2708275"/>
          <p14:tracePt t="58083" x="793750" y="2708275"/>
          <p14:tracePt t="58101" x="815975" y="2701925"/>
          <p14:tracePt t="58116" x="825500" y="2701925"/>
          <p14:tracePt t="58133" x="841375" y="2701925"/>
          <p14:tracePt t="58150" x="850900" y="2701925"/>
          <p14:tracePt t="58183" x="854075" y="2701925"/>
          <p14:tracePt t="58543" x="863600" y="2701925"/>
          <p14:tracePt t="58557" x="895350" y="2701925"/>
          <p14:tracePt t="58571" x="904875" y="2701925"/>
          <p14:tracePt t="58583" x="908050" y="2692400"/>
          <p14:tracePt t="58599" x="949325" y="2686050"/>
          <p14:tracePt t="58616" x="971550" y="2679700"/>
          <p14:tracePt t="58649" x="1028700" y="2673350"/>
          <p14:tracePt t="58683" x="1060450" y="2673350"/>
          <p14:tracePt t="58699" x="1076325" y="2673350"/>
          <p14:tracePt t="58716" x="1095375" y="2673350"/>
          <p14:tracePt t="58732" x="1139825" y="2667000"/>
          <p14:tracePt t="58749" x="1289050" y="2660650"/>
          <p14:tracePt t="58766" x="1371600" y="2660650"/>
          <p14:tracePt t="58783" x="1463675" y="2660650"/>
          <p14:tracePt t="58800" x="1549400" y="2660650"/>
          <p14:tracePt t="58816" x="1603375" y="2660650"/>
          <p14:tracePt t="58833" x="1647825" y="2654300"/>
          <p14:tracePt t="58850" x="1711325" y="2622550"/>
          <p14:tracePt t="58866" x="1781175" y="2590800"/>
          <p14:tracePt t="58882" x="1892300" y="2530475"/>
          <p14:tracePt t="58899" x="2073275" y="2479675"/>
          <p14:tracePt t="58916" x="2149475" y="2447925"/>
          <p14:tracePt t="58932" x="2206625" y="2435225"/>
          <p14:tracePt t="58949" x="2254250" y="2428875"/>
          <p14:tracePt t="58966" x="2276475" y="2428875"/>
          <p14:tracePt t="58983" x="2286000" y="2428875"/>
          <p14:tracePt t="59000" x="2317750" y="2428875"/>
          <p14:tracePt t="59016" x="2339975" y="2428875"/>
          <p14:tracePt t="59033" x="2378075" y="2432050"/>
          <p14:tracePt t="59050" x="2419350" y="2451100"/>
          <p14:tracePt t="59066" x="2438400" y="2466975"/>
          <p14:tracePt t="59083" x="2447925" y="2473325"/>
          <p14:tracePt t="59100" x="2466975" y="2476500"/>
          <p14:tracePt t="59116" x="2473325" y="2482850"/>
          <p14:tracePt t="59132" x="2476500" y="2486025"/>
          <p14:tracePt t="59149" x="2482850" y="2495550"/>
          <p14:tracePt t="59166" x="2482850" y="2505075"/>
          <p14:tracePt t="59183" x="2482850" y="2520950"/>
          <p14:tracePt t="59200" x="2482850" y="2536825"/>
          <p14:tracePt t="59217" x="2482850" y="2540000"/>
          <p14:tracePt t="59234" x="2482850" y="2549525"/>
          <p14:tracePt t="59250" x="2482850" y="2555875"/>
          <p14:tracePt t="59266" x="2482850" y="2565400"/>
          <p14:tracePt t="59300" x="2476500" y="2565400"/>
          <p14:tracePt t="59315" x="2463800" y="2571750"/>
          <p14:tracePt t="59333" x="2451100" y="2571750"/>
          <p14:tracePt t="59349" x="2435225" y="2571750"/>
          <p14:tracePt t="59366" x="2425700" y="2571750"/>
          <p14:tracePt t="59383" x="2416175" y="2571750"/>
          <p14:tracePt t="59400" x="2400300" y="2574925"/>
          <p14:tracePt t="59416" x="2390775" y="2581275"/>
          <p14:tracePt t="59433" x="2381250" y="2581275"/>
          <p14:tracePt t="59449" x="2362200" y="2584450"/>
          <p14:tracePt t="59466" x="2352675" y="2584450"/>
          <p14:tracePt t="59482" x="2343150" y="2593975"/>
          <p14:tracePt t="59485" x="2336800" y="2593975"/>
          <p14:tracePt t="59499" x="2327275" y="2593975"/>
          <p14:tracePt t="59516" x="2311400" y="2600325"/>
          <p14:tracePt t="59533" x="2308225" y="2616200"/>
          <p14:tracePt t="59549" x="2298700" y="2625725"/>
          <p14:tracePt t="59566" x="2292350" y="2635250"/>
          <p14:tracePt t="59583" x="2286000" y="2638425"/>
          <p14:tracePt t="59599" x="2276475" y="2654300"/>
          <p14:tracePt t="59616" x="2260600" y="2670175"/>
          <p14:tracePt t="59632" x="2251075" y="2676525"/>
          <p14:tracePt t="59649" x="2235200" y="2689225"/>
          <p14:tracePt t="59666" x="2225675" y="2695575"/>
          <p14:tracePt t="59683" x="2209800" y="2701925"/>
          <p14:tracePt t="59700" x="2206625" y="2701925"/>
          <p14:tracePt t="59716" x="2197100" y="2701925"/>
          <p14:tracePt t="59732" x="2187575" y="2705100"/>
          <p14:tracePt t="59749" x="2171700" y="2705100"/>
          <p14:tracePt t="59766" x="2155825" y="2705100"/>
          <p14:tracePt t="59783" x="2143125" y="2705100"/>
          <p14:tracePt t="59799" x="2133600" y="2705100"/>
          <p14:tracePt t="59816" x="2124075" y="2705100"/>
          <p14:tracePt t="59833" x="2101850" y="2705100"/>
          <p14:tracePt t="59849" x="2092325" y="2705100"/>
          <p14:tracePt t="59866" x="2089150" y="2705100"/>
          <p14:tracePt t="59883" x="2079625" y="2705100"/>
          <p14:tracePt t="59899" x="2063750" y="2705100"/>
          <p14:tracePt t="59916" x="2054225" y="2705100"/>
          <p14:tracePt t="59932" x="2044700" y="2705100"/>
          <p14:tracePt t="60006" x="2038350" y="2705100"/>
          <p14:tracePt t="60733" x="2060575" y="2717800"/>
          <p14:tracePt t="60741" x="2089150" y="2730500"/>
          <p14:tracePt t="60753" x="2165350" y="2762250"/>
          <p14:tracePt t="60766" x="2216150" y="2778125"/>
          <p14:tracePt t="60782" x="2365375" y="2787650"/>
          <p14:tracePt t="60799" x="2505075" y="2781300"/>
          <p14:tracePt t="60832" x="2876550" y="2736850"/>
          <p14:tracePt t="60866" x="3086100" y="2727325"/>
          <p14:tracePt t="60883" x="3175000" y="2727325"/>
          <p14:tracePt t="60899" x="3225800" y="2727325"/>
          <p14:tracePt t="60916" x="3276600" y="2727325"/>
          <p14:tracePt t="60933" x="3362325" y="2727325"/>
          <p14:tracePt t="60949" x="3441700" y="2727325"/>
          <p14:tracePt t="60966" x="3505200" y="2740025"/>
          <p14:tracePt t="60983" x="3594100" y="2746375"/>
          <p14:tracePt t="60999" x="3629025" y="2752725"/>
          <p14:tracePt t="61016" x="3679825" y="2752725"/>
          <p14:tracePt t="61033" x="3759200" y="2752725"/>
          <p14:tracePt t="61049" x="3819525" y="2752725"/>
          <p14:tracePt t="61066" x="3879850" y="2740025"/>
          <p14:tracePt t="61083" x="4010025" y="2733675"/>
          <p14:tracePt t="61099" x="4117975" y="2724150"/>
          <p14:tracePt t="61116" x="4200525" y="2724150"/>
          <p14:tracePt t="61133" x="4276725" y="2724150"/>
          <p14:tracePt t="61149" x="4321175" y="2724150"/>
          <p14:tracePt t="61166" x="4365625" y="2724150"/>
          <p14:tracePt t="61182" x="4429125" y="2724150"/>
          <p14:tracePt t="61199" x="4489450" y="2717800"/>
          <p14:tracePt t="61216" x="4540250" y="2717800"/>
          <p14:tracePt t="61232" x="4657725" y="2717800"/>
          <p14:tracePt t="61249" x="4737100" y="2717800"/>
          <p14:tracePt t="61266" x="4832350" y="2730500"/>
          <p14:tracePt t="61282" x="4965700" y="2752725"/>
          <p14:tracePt t="61299" x="5032375" y="2774950"/>
          <p14:tracePt t="61316" x="5083175" y="2787650"/>
          <p14:tracePt t="61332" x="5172075" y="2797175"/>
          <p14:tracePt t="61349" x="5232400" y="2803525"/>
          <p14:tracePt t="61366" x="5292725" y="2803525"/>
          <p14:tracePt t="61382" x="5362575" y="2803525"/>
          <p14:tracePt t="61399" x="5400675" y="2803525"/>
          <p14:tracePt t="61416" x="5441950" y="2803525"/>
          <p14:tracePt t="61432" x="5489575" y="2803525"/>
          <p14:tracePt t="61449" x="5502275" y="2803525"/>
          <p14:tracePt t="61466" x="5511800" y="2803525"/>
          <p14:tracePt t="61525" x="5508625" y="2803525"/>
          <p14:tracePt t="61533" x="5505450" y="2803525"/>
          <p14:tracePt t="61550" x="5489575" y="2800350"/>
          <p14:tracePt t="61553" x="5476875" y="2794000"/>
          <p14:tracePt t="61567" x="5438775" y="2781300"/>
          <p14:tracePt t="61582" x="5394325" y="2762250"/>
          <p14:tracePt t="61599" x="5362575" y="2762250"/>
          <p14:tracePt t="61617" x="5324475" y="2762250"/>
          <p14:tracePt t="61633" x="5302250" y="2762250"/>
          <p14:tracePt t="61649" x="5257800" y="2755900"/>
          <p14:tracePt t="61667" x="5178425" y="2743200"/>
          <p14:tracePt t="61683" x="5105400" y="2736850"/>
          <p14:tracePt t="61699" x="5022850" y="2736850"/>
          <p14:tracePt t="61716" x="4927600" y="2736850"/>
          <p14:tracePt t="61732" x="4889500" y="2736850"/>
          <p14:tracePt t="61749" x="4860925" y="2736850"/>
          <p14:tracePt t="61766" x="4835525" y="2736850"/>
          <p14:tracePt t="61782" x="4826000" y="2736850"/>
          <p14:tracePt t="61799" x="4797425" y="2736850"/>
          <p14:tracePt t="61816" x="4756150" y="2736850"/>
          <p14:tracePt t="61832" x="4727575" y="2736850"/>
          <p14:tracePt t="61848" x="4699000" y="2736850"/>
          <p14:tracePt t="61866" x="4683125" y="2736850"/>
          <p14:tracePt t="61882" x="4673600" y="2736850"/>
          <p14:tracePt t="61899" x="4664075" y="2736850"/>
          <p14:tracePt t="61917" x="4664075" y="2743200"/>
          <p14:tracePt t="61949" x="4670425" y="2743200"/>
          <p14:tracePt t="61966" x="4718050" y="2743200"/>
          <p14:tracePt t="61982" x="4756150" y="2749550"/>
          <p14:tracePt t="61999" x="4813300" y="2749550"/>
          <p14:tracePt t="62016" x="4949825" y="2749550"/>
          <p14:tracePt t="62032" x="5032375" y="2749550"/>
          <p14:tracePt t="62049" x="5114925" y="2749550"/>
          <p14:tracePt t="62067" x="5289550" y="2736850"/>
          <p14:tracePt t="62083" x="5429250" y="2727325"/>
          <p14:tracePt t="62099" x="5524500" y="2711450"/>
          <p14:tracePt t="62116" x="5667375" y="2695575"/>
          <p14:tracePt t="62132" x="5740400" y="2686050"/>
          <p14:tracePt t="62149" x="5800725" y="2686050"/>
          <p14:tracePt t="62166" x="5870575" y="2686050"/>
          <p14:tracePt t="62182" x="5899150" y="2686050"/>
          <p14:tracePt t="62199" x="5927725" y="2686050"/>
          <p14:tracePt t="62216" x="5962650" y="2686050"/>
          <p14:tracePt t="62232" x="5978525" y="2686050"/>
          <p14:tracePt t="62249" x="5988050" y="2686050"/>
          <p14:tracePt t="62266" x="6000750" y="2686050"/>
          <p14:tracePt t="62282" x="6010275" y="2686050"/>
          <p14:tracePt t="62299" x="6026150" y="2686050"/>
          <p14:tracePt t="62332" x="6032500" y="2689225"/>
          <p14:tracePt t="62349" x="6035675" y="2689225"/>
          <p14:tracePt t="62365" x="6045200" y="2692400"/>
          <p14:tracePt t="62382" x="6054725" y="2698750"/>
          <p14:tracePt t="62415" x="6061075" y="2705100"/>
          <p14:tracePt t="62438" x="6064250" y="2705100"/>
          <p14:tracePt t="62459" x="6076950" y="2708275"/>
          <p14:tracePt t="62466" x="6080125" y="2708275"/>
          <p14:tracePt t="62482" x="6086475" y="2708275"/>
          <p14:tracePt t="62499" x="6096000" y="2714625"/>
          <p14:tracePt t="62515" x="6111875" y="2714625"/>
          <p14:tracePt t="62532" x="6124575" y="2717800"/>
          <p14:tracePt t="62548" x="6134100" y="2724150"/>
          <p14:tracePt t="62566" x="6149975" y="2724150"/>
          <p14:tracePt t="62582" x="6159500" y="2724150"/>
          <p14:tracePt t="62599" x="6175375" y="2724150"/>
          <p14:tracePt t="62615" x="6191250" y="2727325"/>
          <p14:tracePt t="62632" x="6200775" y="2740025"/>
          <p14:tracePt t="62648" x="6210300" y="2743200"/>
          <p14:tracePt t="62665" x="6229350" y="2749550"/>
          <p14:tracePt t="62682" x="6238875" y="2755900"/>
          <p14:tracePt t="62699" x="6248400" y="2755900"/>
          <p14:tracePt t="62715" x="6261100" y="2759075"/>
          <p14:tracePt t="62732" x="6264275" y="2759075"/>
          <p14:tracePt t="62749" x="6273800" y="2759075"/>
          <p14:tracePt t="62765" x="6280150" y="2765425"/>
          <p14:tracePt t="62782" x="6283325" y="2768600"/>
          <p14:tracePt t="62798" x="6292850" y="2768600"/>
          <p14:tracePt t="62815" x="6292850" y="2774950"/>
          <p14:tracePt t="62895" x="6299200" y="2774950"/>
          <p14:tracePt t="62901" x="6299200" y="2778125"/>
          <p14:tracePt t="62915" x="6305550" y="2778125"/>
          <p14:tracePt t="62932" x="6308725" y="2790825"/>
          <p14:tracePt t="67831" x="6223000" y="2784475"/>
          <p14:tracePt t="67838" x="6118225" y="2765425"/>
          <p14:tracePt t="67848" x="5991225" y="2746375"/>
          <p14:tracePt t="67865" x="5559425" y="2720975"/>
          <p14:tracePt t="67882" x="4806950" y="2730500"/>
          <p14:tracePt t="67899" x="4410075" y="2781300"/>
          <p14:tracePt t="67933" x="3575050" y="2892425"/>
          <p14:tracePt t="67966" x="2933700" y="3025775"/>
          <p14:tracePt t="67983" x="2724150" y="3073400"/>
          <p14:tracePt t="67999" x="2546350" y="3136900"/>
          <p14:tracePt t="68015" x="2422525" y="3200400"/>
          <p14:tracePt t="68031" x="2270125" y="3282950"/>
          <p14:tracePt t="68048" x="2190750" y="3330575"/>
          <p14:tracePt t="68065" x="2120900" y="3378200"/>
          <p14:tracePt t="68081" x="2054225" y="3416300"/>
          <p14:tracePt t="68098" x="2041525" y="3429000"/>
          <p14:tracePt t="68345" x="1943100" y="3416300"/>
          <p14:tracePt t="68352" x="1800225" y="3406775"/>
          <p14:tracePt t="68364" x="1685925" y="3397250"/>
          <p14:tracePt t="68381" x="1250950" y="3416300"/>
          <p14:tracePt t="68399" x="1031875" y="3463925"/>
          <p14:tracePt t="68416" x="714375" y="3559175"/>
          <p14:tracePt t="68431" x="584200" y="3594100"/>
          <p14:tracePt t="68449" x="473075" y="3635375"/>
          <p14:tracePt t="68465" x="365125" y="3670300"/>
          <p14:tracePt t="68481" x="225425" y="3727450"/>
          <p14:tracePt t="68498" x="136525" y="3759200"/>
          <p14:tracePt t="68514" x="47625" y="3800475"/>
          <p14:tracePt t="68944" x="3175" y="4098925"/>
          <p14:tracePt t="68951" x="15875" y="4095750"/>
          <p14:tracePt t="68965" x="44450" y="4076700"/>
          <p14:tracePt t="68981" x="82550" y="4064000"/>
          <p14:tracePt t="68998" x="127000" y="4051300"/>
          <p14:tracePt t="69015" x="193675" y="4010025"/>
          <p14:tracePt t="69048" x="279400" y="3965575"/>
          <p14:tracePt t="69081" x="428625" y="3898900"/>
          <p14:tracePt t="69098" x="473075" y="3886200"/>
          <p14:tracePt t="69115" x="533400" y="3860800"/>
          <p14:tracePt t="69131" x="555625" y="3851275"/>
          <p14:tracePt t="69148" x="577850" y="3838575"/>
          <p14:tracePt t="69165" x="593725" y="3829050"/>
          <p14:tracePt t="69182" x="609600" y="3822700"/>
          <p14:tracePt t="69198" x="625475" y="3822700"/>
          <p14:tracePt t="69215" x="650875" y="3813175"/>
          <p14:tracePt t="69231" x="682625" y="3806825"/>
          <p14:tracePt t="69248" x="704850" y="3800475"/>
          <p14:tracePt t="69265" x="752475" y="3800475"/>
          <p14:tracePt t="69282" x="774700" y="3800475"/>
          <p14:tracePt t="69298" x="803275" y="3800475"/>
          <p14:tracePt t="69315" x="844550" y="3800475"/>
          <p14:tracePt t="69332" x="873125" y="3800475"/>
          <p14:tracePt t="69348" x="895350" y="3800475"/>
          <p14:tracePt t="69365" x="933450" y="3800475"/>
          <p14:tracePt t="69381" x="955675" y="3800475"/>
          <p14:tracePt t="69398" x="984250" y="3800475"/>
          <p14:tracePt t="69415" x="1000125" y="3800475"/>
          <p14:tracePt t="69431" x="1006475" y="3800475"/>
          <p14:tracePt t="69472" x="1009650" y="3800475"/>
          <p14:tracePt t="69487" x="1016000" y="3803650"/>
          <p14:tracePt t="69498" x="1025525" y="3803650"/>
          <p14:tracePt t="69515" x="1041400" y="3819525"/>
          <p14:tracePt t="69531" x="1050925" y="3819525"/>
          <p14:tracePt t="69549" x="1060450" y="3829050"/>
          <p14:tracePt t="69565" x="1085850" y="3832225"/>
          <p14:tracePt t="69582" x="1101725" y="3838575"/>
          <p14:tracePt t="69599" x="1117600" y="3838575"/>
          <p14:tracePt t="69615" x="1149350" y="3844925"/>
          <p14:tracePt t="69631" x="1171575" y="3851275"/>
          <p14:tracePt t="69649" x="1200150" y="3851275"/>
          <p14:tracePt t="69665" x="1228725" y="3851275"/>
          <p14:tracePt t="69682" x="1244600" y="3851275"/>
          <p14:tracePt t="69698" x="1254125" y="3851275"/>
          <p14:tracePt t="69715" x="1266825" y="3851275"/>
          <p14:tracePt t="69731" x="1273175" y="3851275"/>
          <p14:tracePt t="69748" x="1282700" y="3851275"/>
          <p14:tracePt t="69765" x="1298575" y="3851275"/>
          <p14:tracePt t="69781" x="1308100" y="3851275"/>
          <p14:tracePt t="69798" x="1317625" y="3851275"/>
          <p14:tracePt t="69815" x="1336675" y="3851275"/>
          <p14:tracePt t="69831" x="1346200" y="3851275"/>
          <p14:tracePt t="71014" x="1339850" y="3841750"/>
          <p14:tracePt t="71028" x="1314450" y="3829050"/>
          <p14:tracePt t="71039" x="1304925" y="3825875"/>
          <p14:tracePt t="71049" x="1279525" y="3813175"/>
          <p14:tracePt t="71064" x="1270000" y="3810000"/>
          <p14:tracePt t="71081" x="1260475" y="3810000"/>
          <p14:tracePt t="71099" x="1241425" y="3810000"/>
          <p14:tracePt t="71131" x="1222375" y="3803650"/>
          <p14:tracePt t="71165" x="1209675" y="3784600"/>
          <p14:tracePt t="71182" x="1209675" y="3775075"/>
          <p14:tracePt t="71198" x="1206500" y="3775075"/>
          <p14:tracePt t="71241" x="1206500" y="3768725"/>
          <p14:tracePt t="71256" x="1206500" y="3765550"/>
          <p14:tracePt t="71293" x="1212850" y="3759200"/>
          <p14:tracePt t="71306" x="1235075" y="3759200"/>
          <p14:tracePt t="71320" x="1279525" y="3759200"/>
          <p14:tracePt t="71333" x="1289050" y="3759200"/>
          <p14:tracePt t="71348" x="1352550" y="3759200"/>
          <p14:tracePt t="71364" x="1381125" y="3759200"/>
          <p14:tracePt t="71381" x="1403350" y="3759200"/>
          <p14:tracePt t="71398" x="1463675" y="3759200"/>
          <p14:tracePt t="71415" x="1517650" y="3752850"/>
          <p14:tracePt t="71431" x="1590675" y="3736975"/>
          <p14:tracePt t="71448" x="1720850" y="3721100"/>
          <p14:tracePt t="71465" x="1781175" y="3721100"/>
          <p14:tracePt t="71482" x="1841500" y="3721100"/>
          <p14:tracePt t="71498" x="1905000" y="3721100"/>
          <p14:tracePt t="71515" x="1924050" y="3721100"/>
          <p14:tracePt t="71531" x="1939925" y="3721100"/>
          <p14:tracePt t="71548" x="1981200" y="3721100"/>
          <p14:tracePt t="71565" x="2000250" y="3721100"/>
          <p14:tracePt t="71582" x="2038350" y="3721100"/>
          <p14:tracePt t="71598" x="2101850" y="3721100"/>
          <p14:tracePt t="71615" x="2143125" y="3721100"/>
          <p14:tracePt t="71632" x="2203450" y="3721100"/>
          <p14:tracePt t="71648" x="2289175" y="3721100"/>
          <p14:tracePt t="71664" x="2349500" y="3721100"/>
          <p14:tracePt t="71681" x="2387600" y="3721100"/>
          <p14:tracePt t="71698" x="2447925" y="3721100"/>
          <p14:tracePt t="71714" x="2492375" y="3721100"/>
          <p14:tracePt t="71731" x="2536825" y="3721100"/>
          <p14:tracePt t="71748" x="2597150" y="3721100"/>
          <p14:tracePt t="71765" x="2641600" y="3721100"/>
          <p14:tracePt t="71781" x="2686050" y="3721100"/>
          <p14:tracePt t="71798" x="2749550" y="3721100"/>
          <p14:tracePt t="71814" x="2794000" y="3721100"/>
          <p14:tracePt t="71832" x="2828925" y="3721100"/>
          <p14:tracePt t="71848" x="2901950" y="3730625"/>
          <p14:tracePt t="71865" x="2946400" y="3743325"/>
          <p14:tracePt t="71881" x="2978150" y="3756025"/>
          <p14:tracePt t="71898" x="3013075" y="3775075"/>
          <p14:tracePt t="71915" x="3041650" y="3775075"/>
          <p14:tracePt t="71931" x="3051175" y="3778250"/>
          <p14:tracePt t="71948" x="3063875" y="3778250"/>
          <p14:tracePt t="71965" x="3076575" y="3778250"/>
          <p14:tracePt t="71981" x="3089275" y="3778250"/>
          <p14:tracePt t="71998" x="3105150" y="3778250"/>
          <p14:tracePt t="72015" x="3114675" y="3778250"/>
          <p14:tracePt t="72031" x="3124200" y="3778250"/>
          <p14:tracePt t="72048" x="3133725" y="3778250"/>
          <p14:tracePt t="72147" x="3140075" y="3784600"/>
          <p14:tracePt t="72155" x="3143250" y="3784600"/>
          <p14:tracePt t="72165" x="3143250" y="3787775"/>
          <p14:tracePt t="72181" x="3149600" y="3797300"/>
          <p14:tracePt t="72215" x="3149600" y="3803650"/>
          <p14:tracePt t="72248" x="3155950" y="3803650"/>
          <p14:tracePt t="72261" x="3159125" y="3803650"/>
          <p14:tracePt t="72276" x="3165475" y="3806825"/>
          <p14:tracePt t="72290" x="3165475" y="3813175"/>
          <p14:tracePt t="72298" x="3168650" y="3813175"/>
          <p14:tracePt t="77092" x="3149600" y="3819525"/>
          <p14:tracePt t="77100" x="3124200" y="3825875"/>
          <p14:tracePt t="77115" x="3051175" y="3825875"/>
          <p14:tracePt t="77131" x="2990850" y="3832225"/>
          <p14:tracePt t="77149" x="2892425" y="3848100"/>
          <p14:tracePt t="77165" x="2806700" y="3860800"/>
          <p14:tracePt t="77181" x="2746375" y="3870325"/>
          <p14:tracePt t="77214" x="2590800" y="3905250"/>
          <p14:tracePt t="77248" x="2447925" y="3933825"/>
          <p14:tracePt t="77264" x="2400300" y="3952875"/>
          <p14:tracePt t="77281" x="2365375" y="3965575"/>
          <p14:tracePt t="77298" x="2314575" y="3984625"/>
          <p14:tracePt t="77314" x="2289175" y="4000500"/>
          <p14:tracePt t="77331" x="2257425" y="4032250"/>
          <p14:tracePt t="77348" x="2222500" y="4070350"/>
          <p14:tracePt t="77364" x="2203450" y="4095750"/>
          <p14:tracePt t="77381" x="2187575" y="4117975"/>
          <p14:tracePt t="77398" x="2149475" y="4146550"/>
          <p14:tracePt t="77414" x="2127250" y="4165600"/>
          <p14:tracePt t="77431" x="2101850" y="4184650"/>
          <p14:tracePt t="77448" x="2057400" y="4222750"/>
          <p14:tracePt t="77464" x="2028825" y="4238625"/>
          <p14:tracePt t="77481" x="2003425" y="4270375"/>
          <p14:tracePt t="77498" x="1958975" y="4308475"/>
          <p14:tracePt t="77514" x="1933575" y="4340225"/>
          <p14:tracePt t="77531" x="1885950" y="4365625"/>
          <p14:tracePt t="77548" x="1790700" y="4419600"/>
          <p14:tracePt t="77564" x="1714500" y="4451350"/>
          <p14:tracePt t="77581" x="1622425" y="4489450"/>
          <p14:tracePt t="77598" x="1498600" y="4530725"/>
          <p14:tracePt t="77614" x="1412875" y="4543425"/>
          <p14:tracePt t="77631" x="1304925" y="4562475"/>
          <p14:tracePt t="77648" x="1155700" y="4562475"/>
          <p14:tracePt t="77664" x="1050925" y="4562475"/>
          <p14:tracePt t="77681" x="936625" y="4562475"/>
          <p14:tracePt t="77697" x="774700" y="4562475"/>
          <p14:tracePt t="77714" x="692150" y="4568825"/>
          <p14:tracePt t="77730" x="619125" y="4568825"/>
          <p14:tracePt t="77748" x="533400" y="4575175"/>
          <p14:tracePt t="77764" x="482600" y="4575175"/>
          <p14:tracePt t="77781" x="428625" y="4575175"/>
          <p14:tracePt t="77798" x="361950" y="4575175"/>
          <p14:tracePt t="77814" x="314325" y="4575175"/>
          <p14:tracePt t="77831" x="285750" y="4556125"/>
          <p14:tracePt t="77848" x="241300" y="4537075"/>
          <p14:tracePt t="77864" x="225425" y="4530725"/>
          <p14:tracePt t="77880" x="215900" y="4527550"/>
          <p14:tracePt t="77897" x="196850" y="4514850"/>
          <p14:tracePt t="77950" x="196850" y="4511675"/>
          <p14:tracePt t="77962" x="196850" y="4502150"/>
          <p14:tracePt t="77983" x="196850" y="4495800"/>
          <p14:tracePt t="77998" x="196850" y="4492625"/>
          <p14:tracePt t="78042" x="196850" y="4486275"/>
          <p14:tracePt t="78064" x="196850" y="4479925"/>
          <p14:tracePt t="78084" x="196850" y="4476750"/>
          <p14:tracePt t="78094" x="196850" y="4470400"/>
          <p14:tracePt t="78105" x="196850" y="4460875"/>
          <p14:tracePt t="78131" x="196850" y="4448175"/>
          <p14:tracePt t="78147" x="209550" y="4435475"/>
          <p14:tracePt t="78164" x="219075" y="4425950"/>
          <p14:tracePt t="78180" x="234950" y="4416425"/>
          <p14:tracePt t="78197" x="282575" y="4391025"/>
          <p14:tracePt t="78214" x="336550" y="4378325"/>
          <p14:tracePt t="78231" x="400050" y="4365625"/>
          <p14:tracePt t="78248" x="511175" y="4356100"/>
          <p14:tracePt t="78264" x="590550" y="4349750"/>
          <p14:tracePt t="78281" x="663575" y="4333875"/>
          <p14:tracePt t="78283" x="704850" y="4318000"/>
          <p14:tracePt t="78298" x="746125" y="4318000"/>
          <p14:tracePt t="78314" x="790575" y="4318000"/>
          <p14:tracePt t="78330" x="819150" y="4318000"/>
          <p14:tracePt t="78347" x="835025" y="4318000"/>
          <p14:tracePt t="78364" x="844550" y="4318000"/>
          <p14:tracePt t="78381" x="854075" y="4318000"/>
          <p14:tracePt t="78398" x="876300" y="4318000"/>
          <p14:tracePt t="78414" x="885825" y="4318000"/>
          <p14:tracePt t="78430" x="889000" y="4318000"/>
          <p14:tracePt t="78685" x="882650" y="4318000"/>
          <p14:tracePt t="78695" x="879475" y="4318000"/>
          <p14:tracePt t="78701" x="866775" y="4318000"/>
          <p14:tracePt t="78714" x="857250" y="4318000"/>
          <p14:tracePt t="78730" x="847725" y="4318000"/>
          <p14:tracePt t="78747" x="835025" y="4318000"/>
          <p14:tracePt t="78763" x="819150" y="4318000"/>
          <p14:tracePt t="78780" x="812800" y="4318000"/>
          <p14:tracePt t="78797" x="809625" y="4318000"/>
          <p14:tracePt t="78814" x="803275" y="4318000"/>
          <p14:tracePt t="78854" x="800100" y="4318000"/>
          <p14:tracePt t="79953" x="819150" y="4327525"/>
          <p14:tracePt t="79968" x="904875" y="4352925"/>
          <p14:tracePt t="79981" x="1016000" y="4375150"/>
          <p14:tracePt t="79998" x="1155700" y="4403725"/>
          <p14:tracePt t="80015" x="1273175" y="4429125"/>
          <p14:tracePt t="80031" x="1495425" y="4464050"/>
          <p14:tracePt t="80047" x="1651000" y="4502150"/>
          <p14:tracePt t="80081" x="1955800" y="4552950"/>
          <p14:tracePt t="80114" x="2162175" y="4594225"/>
          <p14:tracePt t="80131" x="2273300" y="4616450"/>
          <p14:tracePt t="80148" x="2381250" y="4632325"/>
          <p14:tracePt t="80164" x="2476500" y="4654550"/>
          <p14:tracePt t="80181" x="2590800" y="4676775"/>
          <p14:tracePt t="80197" x="2654300" y="4692650"/>
          <p14:tracePt t="80214" x="2714625" y="4699000"/>
          <p14:tracePt t="80231" x="2778125" y="4699000"/>
          <p14:tracePt t="80247" x="2806700" y="4699000"/>
          <p14:tracePt t="80264" x="2841625" y="4699000"/>
          <p14:tracePt t="80281" x="2892425" y="4695825"/>
          <p14:tracePt t="80298" x="2921000" y="4689475"/>
          <p14:tracePt t="80314" x="2965450" y="4676775"/>
          <p14:tracePt t="80316" x="2984500" y="4670425"/>
          <p14:tracePt t="80331" x="3022600" y="4657725"/>
          <p14:tracePt t="80347" x="3044825" y="4645025"/>
          <p14:tracePt t="80364" x="3076575" y="4635500"/>
          <p14:tracePt t="80381" x="3111500" y="4616450"/>
          <p14:tracePt t="80397" x="3149600" y="4603750"/>
          <p14:tracePt t="80413" x="3175000" y="4584700"/>
          <p14:tracePt t="80430" x="3238500" y="4565650"/>
          <p14:tracePt t="80447" x="3282950" y="4552950"/>
          <p14:tracePt t="80464" x="3336925" y="4540250"/>
          <p14:tracePt t="80480" x="3432175" y="4495800"/>
          <p14:tracePt t="80497" x="3495675" y="4473575"/>
          <p14:tracePt t="80514" x="3543300" y="4448175"/>
          <p14:tracePt t="80530" x="3609975" y="4422775"/>
          <p14:tracePt t="80548" x="3632200" y="4410075"/>
          <p14:tracePt t="80565" x="3663950" y="4397375"/>
          <p14:tracePt t="80581" x="3698875" y="4381500"/>
          <p14:tracePt t="80597" x="3708400" y="4381500"/>
          <p14:tracePt t="80613" x="3721100" y="4381500"/>
          <p14:tracePt t="80631" x="3736975" y="4381500"/>
          <p14:tracePt t="80647" x="3743325" y="4381500"/>
          <p14:tracePt t="80917" x="3743325" y="4375150"/>
          <p14:tracePt t="80945" x="3743325" y="4368800"/>
          <p14:tracePt t="81023" x="3746500" y="4359275"/>
          <p14:tracePt t="81052" x="3746500" y="4356100"/>
          <p14:tracePt t="81073" x="3752850" y="4356100"/>
          <p14:tracePt t="81194" x="3752850" y="4349750"/>
          <p14:tracePt t="81201" x="3749675" y="4349750"/>
          <p14:tracePt t="81230" x="3730625" y="4333875"/>
          <p14:tracePt t="81264" x="3702050" y="4321175"/>
          <p14:tracePt t="81280" x="3689350" y="4308475"/>
          <p14:tracePt t="81297" x="3679825" y="4305300"/>
          <p14:tracePt t="81314" x="3654425" y="4298950"/>
          <p14:tracePt t="81330" x="3632200" y="4286250"/>
          <p14:tracePt t="81347" x="3594100" y="4273550"/>
          <p14:tracePt t="81364" x="3527425" y="4248150"/>
          <p14:tracePt t="81380" x="3489325" y="4235450"/>
          <p14:tracePt t="81397" x="3460750" y="4222750"/>
          <p14:tracePt t="81414" x="3400425" y="4184650"/>
          <p14:tracePt t="81430" x="3333750" y="4152900"/>
          <p14:tracePt t="81447" x="3241675" y="4105275"/>
          <p14:tracePt t="81464" x="3136900" y="4060825"/>
          <p14:tracePt t="81480" x="3079750" y="4032250"/>
          <p14:tracePt t="81497" x="3035300" y="4010025"/>
          <p14:tracePt t="81514" x="3000375" y="4000500"/>
          <p14:tracePt t="81530" x="2978150" y="4000500"/>
          <p14:tracePt t="81547" x="2955925" y="4000500"/>
          <p14:tracePt t="81564" x="2914650" y="3994150"/>
          <p14:tracePt t="81580" x="2876550" y="3981450"/>
          <p14:tracePt t="81597" x="2832100" y="3962400"/>
          <p14:tracePt t="81614" x="2781300" y="3943350"/>
          <p14:tracePt t="81630" x="2759075" y="3937000"/>
          <p14:tracePt t="81647" x="2749550" y="3937000"/>
          <p14:tracePt t="81664" x="2730500" y="3937000"/>
          <p14:tracePt t="81681" x="2720975" y="3937000"/>
          <p14:tracePt t="81698" x="2711450" y="3937000"/>
          <p14:tracePt t="81714" x="2695575" y="3937000"/>
          <p14:tracePt t="81730" x="2686050" y="3937000"/>
          <p14:tracePt t="81764" x="2686050" y="3949700"/>
          <p14:tracePt t="81780" x="2686050" y="3965575"/>
          <p14:tracePt t="81797" x="2686050" y="3975100"/>
          <p14:tracePt t="81814" x="2686050" y="3987800"/>
          <p14:tracePt t="81830" x="2686050" y="4003675"/>
          <p14:tracePt t="81847" x="2686050" y="4032250"/>
          <p14:tracePt t="81864" x="2698750" y="4067175"/>
          <p14:tracePt t="81880" x="2711450" y="4098925"/>
          <p14:tracePt t="81897" x="2736850" y="4124325"/>
          <p14:tracePt t="81914" x="2806700" y="4191000"/>
          <p14:tracePt t="81930" x="2847975" y="4235450"/>
          <p14:tracePt t="81947" x="2879725" y="4267200"/>
          <p14:tracePt t="81964" x="2924175" y="4311650"/>
          <p14:tracePt t="81980" x="2949575" y="4343400"/>
          <p14:tracePt t="81998" x="2981325" y="4352925"/>
          <p14:tracePt t="82014" x="3000375" y="4368800"/>
          <p14:tracePt t="82030" x="3028950" y="4381500"/>
          <p14:tracePt t="82047" x="3051175" y="4387850"/>
          <p14:tracePt t="82064" x="3082925" y="4391025"/>
          <p14:tracePt t="82080" x="3108325" y="4397375"/>
          <p14:tracePt t="82097" x="3127375" y="4397375"/>
          <p14:tracePt t="82114" x="3149600" y="4397375"/>
          <p14:tracePt t="82130" x="3168650" y="4397375"/>
          <p14:tracePt t="82147" x="3190875" y="4397375"/>
          <p14:tracePt t="82163" x="3213100" y="4397375"/>
          <p14:tracePt t="82180" x="3222625" y="4397375"/>
          <p14:tracePt t="82197" x="3238500" y="4397375"/>
          <p14:tracePt t="82214" x="3248025" y="4397375"/>
          <p14:tracePt t="83498" x="3263900" y="4397375"/>
          <p14:tracePt t="83506" x="3282950" y="4397375"/>
          <p14:tracePt t="83513" x="3308350" y="4397375"/>
          <p14:tracePt t="83530" x="3330575" y="4387850"/>
          <p14:tracePt t="83548" x="3387725" y="4368800"/>
          <p14:tracePt t="83563" x="3419475" y="4349750"/>
          <p14:tracePt t="83580" x="3457575" y="4333875"/>
          <p14:tracePt t="83614" x="3543300" y="4302125"/>
          <p14:tracePt t="83648" x="3622675" y="4289425"/>
          <p14:tracePt t="83664" x="3644900" y="4283075"/>
          <p14:tracePt t="83680" x="3689350" y="4283075"/>
          <p14:tracePt t="83697" x="3752850" y="4270375"/>
          <p14:tracePt t="83713" x="3790950" y="4264025"/>
          <p14:tracePt t="83730" x="3841750" y="4264025"/>
          <p14:tracePt t="83748" x="3905250" y="4264025"/>
          <p14:tracePt t="83764" x="3949700" y="4264025"/>
          <p14:tracePt t="83780" x="3984625" y="4264025"/>
          <p14:tracePt t="83797" x="4048125" y="4264025"/>
          <p14:tracePt t="83813" x="4108450" y="4264025"/>
          <p14:tracePt t="83830" x="4165600" y="4264025"/>
          <p14:tracePt t="83846" x="4238625" y="4264025"/>
          <p14:tracePt t="83863" x="4283075" y="4264025"/>
          <p14:tracePt t="83880" x="4333875" y="4264025"/>
          <p14:tracePt t="83897" x="4413250" y="4264025"/>
          <p14:tracePt t="83913" x="4473575" y="4264025"/>
          <p14:tracePt t="83930" x="4524375" y="4264025"/>
          <p14:tracePt t="83947" x="4587875" y="4264025"/>
          <p14:tracePt t="83964" x="4622800" y="4257675"/>
          <p14:tracePt t="83980" x="4686300" y="4244975"/>
          <p14:tracePt t="83997" x="4806950" y="4229100"/>
          <p14:tracePt t="84014" x="4879975" y="4222750"/>
          <p14:tracePt t="84030" x="4940300" y="4222750"/>
          <p14:tracePt t="84047" x="5010150" y="4216400"/>
          <p14:tracePt t="84063" x="5038725" y="4216400"/>
          <p14:tracePt t="84080" x="5073650" y="4216400"/>
          <p14:tracePt t="84097" x="5108575" y="4216400"/>
          <p14:tracePt t="84114" x="5146675" y="4200525"/>
          <p14:tracePt t="84130" x="5181600" y="4200525"/>
          <p14:tracePt t="84147" x="5229225" y="4200525"/>
          <p14:tracePt t="84163" x="5260975" y="4200525"/>
          <p14:tracePt t="84180" x="5280025" y="4200525"/>
          <p14:tracePt t="84196" x="5314950" y="4200525"/>
          <p14:tracePt t="84214" x="5330825" y="4200525"/>
          <p14:tracePt t="84230" x="5340350" y="4200525"/>
          <p14:tracePt t="84247" x="5359400" y="4200525"/>
          <p14:tracePt t="84263" x="5372100" y="4200525"/>
          <p14:tracePt t="84280" x="5381625" y="4200525"/>
          <p14:tracePt t="84296" x="5391150" y="4210050"/>
          <p14:tracePt t="84313" x="5403850" y="4210050"/>
          <p14:tracePt t="84348" x="5410200" y="4210050"/>
          <p14:tracePt t="84712" x="5407025" y="4210050"/>
          <p14:tracePt t="84719" x="5397500" y="4213225"/>
          <p14:tracePt t="84730" x="5394325" y="4219575"/>
          <p14:tracePt t="84747" x="5365750" y="4225925"/>
          <p14:tracePt t="84764" x="5337175" y="4232275"/>
          <p14:tracePt t="84780" x="5314950" y="4235450"/>
          <p14:tracePt t="84813" x="5241925" y="4254500"/>
          <p14:tracePt t="84846" x="5175250" y="4283075"/>
          <p14:tracePt t="84863" x="5146675" y="4295775"/>
          <p14:tracePt t="84880" x="5121275" y="4308475"/>
          <p14:tracePt t="84896" x="5080000" y="4330700"/>
          <p14:tracePt t="84913" x="5057775" y="4343400"/>
          <p14:tracePt t="84930" x="5026025" y="4356100"/>
          <p14:tracePt t="84947" x="4984750" y="4375150"/>
          <p14:tracePt t="84964" x="4959350" y="4384675"/>
          <p14:tracePt t="84981" x="4918075" y="4403725"/>
          <p14:tracePt t="84997" x="4902200" y="4413250"/>
          <p14:tracePt t="85013" x="4892675" y="4422775"/>
          <p14:tracePt t="85031" x="4870450" y="4441825"/>
          <p14:tracePt t="85046" x="4860925" y="4441825"/>
          <p14:tracePt t="85064" x="4851400" y="4451350"/>
          <p14:tracePt t="85081" x="4835525" y="4454525"/>
          <p14:tracePt t="85097" x="4819650" y="4460875"/>
          <p14:tracePt t="85114" x="4810125" y="4464050"/>
          <p14:tracePt t="85131" x="4797425" y="4464050"/>
          <p14:tracePt t="85147" x="4787900" y="4470400"/>
          <p14:tracePt t="85163" x="4772025" y="4470400"/>
          <p14:tracePt t="85181" x="4756150" y="4470400"/>
          <p14:tracePt t="85197" x="4752975" y="4473575"/>
          <p14:tracePt t="85214" x="4746625" y="4473575"/>
          <p14:tracePt t="85231" x="4743450" y="4486275"/>
          <p14:tracePt t="99700" x="4743450" y="4508500"/>
          <p14:tracePt t="99707" x="4752975" y="4533900"/>
          <p14:tracePt t="99715" x="4759325" y="4572000"/>
          <p14:tracePt t="99728" x="4787900" y="4638675"/>
          <p14:tracePt t="99762" x="4845050" y="4746625"/>
          <p14:tracePt t="99796" x="4899025" y="4841875"/>
          <p14:tracePt t="99813" x="4908550" y="4864100"/>
          <p14:tracePt t="99829" x="4946650" y="4908550"/>
          <p14:tracePt t="99845" x="4972050" y="4927600"/>
          <p14:tracePt t="99862" x="5010150" y="4959350"/>
          <p14:tracePt t="99878" x="5076825" y="4984750"/>
          <p14:tracePt t="99895" x="5099050" y="5003800"/>
          <p14:tracePt t="99912" x="5130800" y="5022850"/>
          <p14:tracePt t="99929" x="5159375" y="5038725"/>
          <p14:tracePt t="99945" x="5168900" y="5045075"/>
          <p14:tracePt t="99962" x="5184775" y="5045075"/>
          <p14:tracePt t="99979" x="5197475" y="5045075"/>
          <p14:tracePt t="100044" x="5197475" y="5041900"/>
          <p14:tracePt t="100051" x="5197475" y="5038725"/>
          <p14:tracePt t="100062" x="5197475" y="5032375"/>
          <p14:tracePt t="100079" x="5162550" y="4997450"/>
          <p14:tracePt t="100095" x="5124450" y="4965700"/>
          <p14:tracePt t="100111" x="5073650" y="4921250"/>
          <p14:tracePt t="100128" x="5016500" y="4889500"/>
          <p14:tracePt t="100145" x="4997450" y="4873625"/>
          <p14:tracePt t="100162" x="4981575" y="4867275"/>
          <p14:tracePt t="100165" x="4978400" y="4864100"/>
          <p14:tracePt t="100179" x="4968875" y="4864100"/>
          <p14:tracePt t="100195" x="4959350" y="4857750"/>
          <p14:tracePt t="100211" x="4949825" y="4854575"/>
          <p14:tracePt t="100228" x="4927600" y="4838700"/>
          <p14:tracePt t="100245" x="4918075" y="4822825"/>
          <p14:tracePt t="100262" x="4908550" y="4813300"/>
          <p14:tracePt t="100278" x="4908550" y="4797425"/>
          <p14:tracePt t="100295" x="4902200" y="4787900"/>
          <p14:tracePt t="100313" x="4902200" y="4768850"/>
          <p14:tracePt t="100329" x="4899025" y="4752975"/>
          <p14:tracePt t="100346" x="4879975" y="4733925"/>
          <p14:tracePt t="100363" x="4867275" y="4692650"/>
          <p14:tracePt t="100379" x="4867275" y="4683125"/>
          <p14:tracePt t="100395" x="4867275" y="4667250"/>
          <p14:tracePt t="100411" x="4867275" y="4657725"/>
          <p14:tracePt t="100429" x="4867275" y="4648200"/>
          <p14:tracePt t="100446" x="4867275" y="4645025"/>
          <p14:tracePt t="100463" x="4867275" y="4638675"/>
          <p14:tracePt t="100479" x="4867275" y="4629150"/>
          <p14:tracePt t="100512" x="4867275" y="4619625"/>
          <p14:tracePt t="100528" x="4867275" y="4613275"/>
          <p14:tracePt t="107798" x="4813300" y="4625975"/>
          <p14:tracePt t="107811" x="4581525" y="4683125"/>
          <p14:tracePt t="107827" x="4324350" y="4813300"/>
          <p14:tracePt t="107844" x="3911600" y="5060950"/>
          <p14:tracePt t="107862" x="3432175" y="5413375"/>
          <p14:tracePt t="107880" x="3146425" y="5683250"/>
          <p14:tracePt t="107913" x="2622550" y="6267450"/>
          <p14:tracePt t="107947" x="2393950" y="6626225"/>
          <p14:tracePt t="108284" x="2368550" y="6578600"/>
          <p14:tracePt t="108293" x="2339975" y="6515100"/>
          <p14:tracePt t="108306" x="2282825" y="6413500"/>
          <p14:tracePt t="108317" x="2257425" y="6362700"/>
          <p14:tracePt t="108328" x="2197100" y="6270625"/>
          <p14:tracePt t="108344" x="2155825" y="6172200"/>
          <p14:tracePt t="108377" x="2047875" y="5981700"/>
          <p14:tracePt t="108411" x="1946275" y="5854700"/>
          <p14:tracePt t="108428" x="1895475" y="5800725"/>
          <p14:tracePt t="108445" x="1866900" y="5756275"/>
          <p14:tracePt t="108461" x="1812925" y="5702300"/>
          <p14:tracePt t="108478" x="1787525" y="5670550"/>
          <p14:tracePt t="108494" x="1743075" y="5641975"/>
          <p14:tracePt t="108511" x="1676400" y="5616575"/>
          <p14:tracePt t="108527" x="1631950" y="5603875"/>
          <p14:tracePt t="108545" x="1593850" y="5591175"/>
          <p14:tracePt t="108561" x="1530350" y="5572125"/>
          <p14:tracePt t="108578" x="1485900" y="5553075"/>
          <p14:tracePt t="108594" x="1441450" y="5540375"/>
          <p14:tracePt t="108611" x="1358900" y="5521325"/>
          <p14:tracePt t="108627" x="1304925" y="5508625"/>
          <p14:tracePt t="108644" x="1238250" y="5486400"/>
          <p14:tracePt t="108661" x="1174750" y="5467350"/>
          <p14:tracePt t="108677" x="1136650" y="5454650"/>
          <p14:tracePt t="108694" x="1082675" y="5432425"/>
          <p14:tracePt t="108711" x="1016000" y="5384800"/>
          <p14:tracePt t="108728" x="977900" y="5365750"/>
          <p14:tracePt t="108744" x="946150" y="5334000"/>
          <p14:tracePt t="108761" x="901700" y="5305425"/>
          <p14:tracePt t="108777" x="876300" y="5280025"/>
          <p14:tracePt t="108794" x="844550" y="5260975"/>
          <p14:tracePt t="108796" x="835025" y="5254625"/>
          <p14:tracePt t="108810" x="809625" y="5241925"/>
          <p14:tracePt t="108828" x="781050" y="5222875"/>
          <p14:tracePt t="108844" x="755650" y="5213350"/>
          <p14:tracePt t="108860" x="736600" y="5207000"/>
          <p14:tracePt t="108877" x="727075" y="5207000"/>
          <p14:tracePt t="108894" x="717550" y="5207000"/>
          <p14:tracePt t="108911" x="701675" y="5207000"/>
          <p14:tracePt t="108927" x="685800" y="5207000"/>
          <p14:tracePt t="108944" x="676275" y="5207000"/>
          <p14:tracePt t="108961" x="663575" y="5207000"/>
          <p14:tracePt t="108977" x="654050" y="5207000"/>
          <p14:tracePt t="108994" x="638175" y="5207000"/>
          <p14:tracePt t="109011" x="638175" y="5219700"/>
          <p14:tracePt t="109028" x="638175" y="5235575"/>
          <p14:tracePt t="109044" x="638175" y="5245100"/>
          <p14:tracePt t="109061" x="638175" y="5257800"/>
          <p14:tracePt t="109078" x="638175" y="5267325"/>
          <p14:tracePt t="109094" x="638175" y="5283200"/>
          <p14:tracePt t="109111" x="638175" y="5299075"/>
          <p14:tracePt t="109128" x="638175" y="5308600"/>
          <p14:tracePt t="109144" x="638175" y="5318125"/>
          <p14:tracePt t="109161" x="638175" y="5334000"/>
          <p14:tracePt t="109260" x="638175" y="5337175"/>
          <p14:tracePt t="109382" x="638175" y="5343525"/>
          <p14:tracePt t="109889" x="644525" y="5343525"/>
          <p14:tracePt t="109902" x="654050" y="5343525"/>
          <p14:tracePt t="109911" x="660400" y="5343525"/>
          <p14:tracePt t="109929" x="688975" y="5343525"/>
          <p14:tracePt t="109945" x="781050" y="5343525"/>
          <p14:tracePt t="109961" x="854075" y="5343525"/>
          <p14:tracePt t="109994" x="930275" y="5343525"/>
          <p14:tracePt t="110027" x="955675" y="5343525"/>
          <p14:tracePt t="110044" x="974725" y="5343525"/>
          <p14:tracePt t="110061" x="1012825" y="5343525"/>
          <p14:tracePt t="110078" x="1047750" y="5343525"/>
          <p14:tracePt t="110095" x="1111250" y="5356225"/>
          <p14:tracePt t="110111" x="1155700" y="5362575"/>
          <p14:tracePt t="110128" x="1177925" y="5362575"/>
          <p14:tracePt t="110144" x="1219200" y="5362575"/>
          <p14:tracePt t="110160" x="1235075" y="5362575"/>
          <p14:tracePt t="110178" x="1263650" y="5362575"/>
          <p14:tracePt t="110194" x="1333500" y="5362575"/>
          <p14:tracePt t="110210" x="1438275" y="5362575"/>
          <p14:tracePt t="110228" x="1555750" y="5368925"/>
          <p14:tracePt t="110244" x="1679575" y="5400675"/>
          <p14:tracePt t="110261" x="1739900" y="5407025"/>
          <p14:tracePt t="110277" x="1803400" y="5407025"/>
          <p14:tracePt t="110294" x="1879600" y="5407025"/>
          <p14:tracePt t="110310" x="1939925" y="5407025"/>
          <p14:tracePt t="110327" x="2000250" y="5407025"/>
          <p14:tracePt t="110330" x="2035175" y="5407025"/>
          <p14:tracePt t="110345" x="2162175" y="5416550"/>
          <p14:tracePt t="110361" x="2292350" y="5432425"/>
          <p14:tracePt t="110378" x="2387600" y="5448300"/>
          <p14:tracePt t="110395" x="2470150" y="5476875"/>
          <p14:tracePt t="110411" x="2514600" y="5483225"/>
          <p14:tracePt t="110428" x="2536825" y="5483225"/>
          <p14:tracePt t="110445" x="2568575" y="5483225"/>
          <p14:tracePt t="110461" x="2590800" y="5483225"/>
          <p14:tracePt t="110478" x="2613025" y="5483225"/>
          <p14:tracePt t="110495" x="2660650" y="5483225"/>
          <p14:tracePt t="110511" x="2698750" y="5483225"/>
          <p14:tracePt t="110528" x="2720975" y="5483225"/>
          <p14:tracePt t="110544" x="2740025" y="5483225"/>
          <p14:tracePt t="110560" x="2749550" y="5483225"/>
          <p14:tracePt t="110578" x="2759075" y="5483225"/>
          <p14:tracePt t="110594" x="2774950" y="5483225"/>
          <p14:tracePt t="110611" x="2787650" y="5483225"/>
          <p14:tracePt t="110628" x="2803525" y="5483225"/>
          <p14:tracePt t="110644" x="2819400" y="5483225"/>
          <p14:tracePt t="110660" x="2828925" y="5483225"/>
          <p14:tracePt t="110678" x="2838450" y="5483225"/>
          <p14:tracePt t="111551" x="2867025" y="5473700"/>
          <p14:tracePt t="111565" x="2946400" y="5432425"/>
          <p14:tracePt t="111578" x="3038475" y="5375275"/>
          <p14:tracePt t="111594" x="3171825" y="5302250"/>
          <p14:tracePt t="111610" x="3295650" y="5251450"/>
          <p14:tracePt t="111628" x="3502025" y="5153025"/>
          <p14:tracePt t="111661" x="3822700" y="5041900"/>
          <p14:tracePt t="111695" x="4184650" y="4987925"/>
          <p14:tracePt t="111712" x="4298950" y="4987925"/>
          <p14:tracePt t="111728" x="4483100" y="4987925"/>
          <p14:tracePt t="111744" x="4600575" y="4987925"/>
          <p14:tracePt t="111761" x="4692650" y="4987925"/>
          <p14:tracePt t="111778" x="4845050" y="4981575"/>
          <p14:tracePt t="111794" x="4949825" y="4972050"/>
          <p14:tracePt t="111810" x="5035550" y="4956175"/>
          <p14:tracePt t="111828" x="5165725" y="4940300"/>
          <p14:tracePt t="111844" x="5270500" y="4940300"/>
          <p14:tracePt t="111861" x="5387975" y="4933950"/>
          <p14:tracePt t="111878" x="5495925" y="4933950"/>
          <p14:tracePt t="111894" x="5556250" y="4918075"/>
          <p14:tracePt t="111911" x="5616575" y="4918075"/>
          <p14:tracePt t="111928" x="5702300" y="4918075"/>
          <p14:tracePt t="111944" x="5772150" y="4918075"/>
          <p14:tracePt t="111961" x="5832475" y="4918075"/>
          <p14:tracePt t="111977" x="5940425" y="4930775"/>
          <p14:tracePt t="111994" x="6026150" y="4946650"/>
          <p14:tracePt t="112011" x="6134100" y="4981575"/>
          <p14:tracePt t="112028" x="6267450" y="5013325"/>
          <p14:tracePt t="112044" x="6353175" y="5029200"/>
          <p14:tracePt t="112061" x="6473825" y="5060950"/>
          <p14:tracePt t="112078" x="6654800" y="5105400"/>
          <p14:tracePt t="112094" x="6753225" y="5146675"/>
          <p14:tracePt t="112111" x="6873875" y="5181600"/>
          <p14:tracePt t="112127" x="7000875" y="5229225"/>
          <p14:tracePt t="112144" x="7067550" y="5257800"/>
          <p14:tracePt t="112160" x="7137400" y="5295900"/>
          <p14:tracePt t="112177" x="7245350" y="5356225"/>
          <p14:tracePt t="112194" x="7337425" y="5416550"/>
          <p14:tracePt t="112210" x="7429500" y="5464175"/>
          <p14:tracePt t="112227" x="7543800" y="5511800"/>
          <p14:tracePt t="112244" x="7604125" y="5546725"/>
          <p14:tracePt t="112261" x="7642225" y="5565775"/>
          <p14:tracePt t="112277" x="7677150" y="5591175"/>
          <p14:tracePt t="112293" x="7715250" y="5603875"/>
          <p14:tracePt t="112311" x="7740650" y="5616575"/>
          <p14:tracePt t="112327" x="7781925" y="5632450"/>
          <p14:tracePt t="112343" x="7791450" y="5648325"/>
          <p14:tracePt t="112361" x="7800975" y="5657850"/>
          <p14:tracePt t="112378" x="7823200" y="5667375"/>
          <p14:tracePt t="112394" x="7826375" y="5667375"/>
          <p14:tracePt t="112410" x="7826375" y="5673725"/>
          <p14:tracePt t="112427" x="7832725" y="5673725"/>
          <p14:tracePt t="113292" x="7788275" y="5657850"/>
          <p14:tracePt t="113305" x="7588250" y="5591175"/>
          <p14:tracePt t="113316" x="7496175" y="5572125"/>
          <p14:tracePt t="113328" x="7261225" y="5534025"/>
          <p14:tracePt t="113344" x="7054850" y="5495925"/>
          <p14:tracePt t="113360" x="6892925" y="5486400"/>
          <p14:tracePt t="113363" x="6804025" y="5486400"/>
          <p14:tracePt t="113378" x="6642100" y="5486400"/>
          <p14:tracePt t="113412" x="6140450" y="5467350"/>
          <p14:tracePt t="113445" x="5686425" y="5457825"/>
          <p14:tracePt t="113462" x="5400675" y="5464175"/>
          <p14:tracePt t="113478" x="5226050" y="5489575"/>
          <p14:tracePt t="113494" x="5083175" y="5537200"/>
          <p14:tracePt t="113511" x="4857750" y="5626100"/>
          <p14:tracePt t="113527" x="4679950" y="5683250"/>
          <p14:tracePt t="113544" x="4514850" y="5737225"/>
          <p14:tracePt t="113561" x="4191000" y="5803900"/>
          <p14:tracePt t="113577" x="3994150" y="5822950"/>
          <p14:tracePt t="113593" x="3813175" y="5842000"/>
          <p14:tracePt t="113610" x="3533775" y="5876925"/>
          <p14:tracePt t="113627" x="3349625" y="5905500"/>
          <p14:tracePt t="113643" x="3175000" y="5953125"/>
          <p14:tracePt t="113661" x="2949575" y="6007100"/>
          <p14:tracePt t="113677" x="2816225" y="6051550"/>
          <p14:tracePt t="113694" x="2698750" y="6076950"/>
          <p14:tracePt t="113710" x="2555875" y="6092825"/>
          <p14:tracePt t="113727" x="2530475" y="6092825"/>
          <p14:tracePt t="114062" x="2505075" y="6092825"/>
          <p14:tracePt t="114077" x="2435225" y="6092825"/>
          <p14:tracePt t="114095" x="2374900" y="6092825"/>
          <p14:tracePt t="114111" x="2298700" y="6092825"/>
          <p14:tracePt t="114127" x="2235200" y="6099175"/>
          <p14:tracePt t="114144" x="2174875" y="6105525"/>
          <p14:tracePt t="114177" x="2012950" y="6134100"/>
          <p14:tracePt t="114210" x="1866900" y="6175375"/>
          <p14:tracePt t="114227" x="1828800" y="6188075"/>
          <p14:tracePt t="114244" x="1800225" y="6188075"/>
          <p14:tracePt t="114260" x="1758950" y="6188075"/>
          <p14:tracePt t="114277" x="1730375" y="6188075"/>
          <p14:tracePt t="114293" x="1692275" y="6188075"/>
          <p14:tracePt t="114310" x="1651000" y="6188075"/>
          <p14:tracePt t="114327" x="1622425" y="6188075"/>
          <p14:tracePt t="114344" x="1587500" y="6188075"/>
          <p14:tracePt t="114360" x="1546225" y="6188075"/>
          <p14:tracePt t="114377" x="1530350" y="6188075"/>
          <p14:tracePt t="114394" x="1508125" y="6188075"/>
          <p14:tracePt t="114410" x="1460500" y="6184900"/>
          <p14:tracePt t="114427" x="1416050" y="6178550"/>
          <p14:tracePt t="114443" x="1371600" y="6172200"/>
          <p14:tracePt t="114460" x="1339850" y="6165850"/>
          <p14:tracePt t="114477" x="1308100" y="6165850"/>
          <p14:tracePt t="114493" x="1292225" y="6165850"/>
          <p14:tracePt t="114510" x="1250950" y="6149975"/>
          <p14:tracePt t="114527" x="1222375" y="6137275"/>
          <p14:tracePt t="114544" x="1174750" y="6124575"/>
          <p14:tracePt t="114560" x="1095375" y="6102350"/>
          <p14:tracePt t="114577" x="1050925" y="6096000"/>
          <p14:tracePt t="114594" x="1028700" y="6092825"/>
          <p14:tracePt t="114610" x="987425" y="6092825"/>
          <p14:tracePt t="114627" x="965200" y="6092825"/>
          <p14:tracePt t="114643" x="936625" y="6092825"/>
          <p14:tracePt t="114660" x="895350" y="6080125"/>
          <p14:tracePt t="114677" x="857250" y="6073775"/>
          <p14:tracePt t="114693" x="835025" y="6067425"/>
          <p14:tracePt t="114710" x="793750" y="6061075"/>
          <p14:tracePt t="114727" x="777875" y="6061075"/>
          <p14:tracePt t="114743" x="765175" y="6061075"/>
          <p14:tracePt t="114761" x="749300" y="6045200"/>
          <p14:tracePt t="114777" x="739775" y="6042025"/>
          <p14:tracePt t="114793" x="730250" y="6042025"/>
          <p14:tracePt t="114810" x="701675" y="6035675"/>
          <p14:tracePt t="114827" x="692150" y="6029325"/>
          <p14:tracePt t="114843" x="682625" y="6029325"/>
          <p14:tracePt t="114860" x="663575" y="6029325"/>
          <p14:tracePt t="114876" x="654050" y="6029325"/>
          <p14:tracePt t="114893" x="647700" y="6029325"/>
          <p14:tracePt t="114910" x="647700" y="6019800"/>
          <p14:tracePt t="114927" x="644525" y="6019800"/>
          <p14:tracePt t="114944" x="638175" y="6019800"/>
          <p14:tracePt t="117307" x="644525" y="6019800"/>
          <p14:tracePt t="117314" x="657225" y="6019800"/>
          <p14:tracePt t="117327" x="666750" y="6019800"/>
          <p14:tracePt t="117343" x="676275" y="6019800"/>
          <p14:tracePt t="117360" x="692150" y="6019800"/>
          <p14:tracePt t="117378" x="704850" y="6019800"/>
          <p14:tracePt t="117410" x="727075" y="6016625"/>
          <p14:tracePt t="117443" x="755650" y="6010275"/>
          <p14:tracePt t="117459" x="765175" y="6007100"/>
          <p14:tracePt t="117477" x="781050" y="6000750"/>
          <p14:tracePt t="117493" x="796925" y="6000750"/>
          <p14:tracePt t="117509" x="806450" y="5997575"/>
          <p14:tracePt t="117526" x="825500" y="5991225"/>
          <p14:tracePt t="117543" x="882650" y="5978525"/>
          <p14:tracePt t="117559" x="927100" y="5978525"/>
          <p14:tracePt t="117576" x="971550" y="5978525"/>
          <p14:tracePt t="117593" x="1019175" y="5978525"/>
          <p14:tracePt t="117609" x="1063625" y="5978525"/>
          <p14:tracePt t="117626" x="1101725" y="5965825"/>
          <p14:tracePt t="117643" x="1171575" y="5959475"/>
          <p14:tracePt t="117659" x="1250950" y="5959475"/>
          <p14:tracePt t="117676" x="1377950" y="5959475"/>
          <p14:tracePt t="117693" x="1539875" y="5962650"/>
          <p14:tracePt t="117709" x="1603375" y="5978525"/>
          <p14:tracePt t="117726" x="1666875" y="5984875"/>
          <p14:tracePt t="117742" x="1689100" y="5991225"/>
          <p14:tracePt t="117759" x="1698625" y="5991225"/>
          <p14:tracePt t="117776" x="1714500" y="5991225"/>
          <p14:tracePt t="117792" x="1762125" y="6000750"/>
          <p14:tracePt t="117810" x="1825625" y="6016625"/>
          <p14:tracePt t="117827" x="1908175" y="6035675"/>
          <p14:tracePt t="117843" x="1955800" y="6048375"/>
          <p14:tracePt t="117860" x="1978025" y="6061075"/>
          <p14:tracePt t="117877" x="2006600" y="6076950"/>
          <p14:tracePt t="117893" x="2016125" y="6076950"/>
          <p14:tracePt t="117910" x="2025650" y="6086475"/>
          <p14:tracePt t="117927" x="2066925" y="6086475"/>
          <p14:tracePt t="117943" x="2101850" y="6092825"/>
          <p14:tracePt t="117960" x="2152650" y="6092825"/>
          <p14:tracePt t="117977" x="2209800" y="6099175"/>
          <p14:tracePt t="117993" x="2225675" y="6099175"/>
          <p14:tracePt t="118010" x="2241550" y="6099175"/>
          <p14:tracePt t="118027" x="2251075" y="6099175"/>
          <p14:tracePt t="119556" x="2279650" y="6099175"/>
          <p14:tracePt t="119570" x="2362200" y="6099175"/>
          <p14:tracePt t="119584" x="2422525" y="6099175"/>
          <p14:tracePt t="119593" x="2457450" y="6099175"/>
          <p14:tracePt t="119610" x="2511425" y="6099175"/>
          <p14:tracePt t="119626" x="2543175" y="6092825"/>
          <p14:tracePt t="119643" x="2565400" y="6086475"/>
          <p14:tracePt t="119676" x="2660650" y="6054725"/>
          <p14:tracePt t="119710" x="2794000" y="6019800"/>
          <p14:tracePt t="119727" x="2828925" y="6019800"/>
          <p14:tracePt t="119743" x="2867025" y="6019800"/>
          <p14:tracePt t="119760" x="2905125" y="6019800"/>
          <p14:tracePt t="119777" x="2927350" y="6019800"/>
          <p14:tracePt t="119793" x="2965450" y="6013450"/>
          <p14:tracePt t="119810" x="3044825" y="6007100"/>
          <p14:tracePt t="119827" x="3114675" y="6007100"/>
          <p14:tracePt t="119843" x="3206750" y="6007100"/>
          <p14:tracePt t="119860" x="3305175" y="6007100"/>
          <p14:tracePt t="119876" x="3349625" y="6007100"/>
          <p14:tracePt t="119893" x="3384550" y="6007100"/>
          <p14:tracePt t="119910" x="3425825" y="6003925"/>
          <p14:tracePt t="119927" x="3470275" y="5988050"/>
          <p14:tracePt t="119944" x="3543300" y="5969000"/>
          <p14:tracePt t="119947" x="3603625" y="5959475"/>
          <p14:tracePt t="119961" x="3698875" y="5949950"/>
          <p14:tracePt t="119977" x="3778250" y="5949950"/>
          <p14:tracePt t="119994" x="3841750" y="5949950"/>
          <p14:tracePt t="120010" x="3902075" y="5949950"/>
          <p14:tracePt t="120026" x="3924300" y="5949950"/>
          <p14:tracePt t="120043" x="3949700" y="5949950"/>
          <p14:tracePt t="120061" x="3981450" y="5949950"/>
          <p14:tracePt t="120077" x="4016375" y="5949950"/>
          <p14:tracePt t="120094" x="4060825" y="5949950"/>
          <p14:tracePt t="120111" x="4124325" y="5949950"/>
          <p14:tracePt t="120126" x="4159250" y="5949950"/>
          <p14:tracePt t="120143" x="4197350" y="5949950"/>
          <p14:tracePt t="120160" x="4235450" y="5949950"/>
          <p14:tracePt t="120176" x="4251325" y="5949950"/>
          <p14:tracePt t="120194" x="4260850" y="5949950"/>
          <p14:tracePt t="120210" x="4276725" y="5949950"/>
          <p14:tracePt t="120227" x="4292600" y="5949950"/>
          <p14:tracePt t="120244" x="4302125" y="5949950"/>
          <p14:tracePt t="120260" x="4314825" y="5949950"/>
          <p14:tracePt t="120276" x="4321175" y="5949950"/>
          <p14:tracePt t="120293" x="4324350" y="5949950"/>
          <p14:tracePt t="120368" x="4337050" y="5949950"/>
          <p14:tracePt t="120382" x="4340225" y="5949950"/>
          <p14:tracePt t="120393" x="4346575" y="5949950"/>
          <p14:tracePt t="120410" x="4349750" y="5949950"/>
          <p14:tracePt t="120426" x="4356100" y="5949950"/>
          <p14:tracePt t="122023" x="4378325" y="5949950"/>
          <p14:tracePt t="122029" x="4403725" y="5949950"/>
          <p14:tracePt t="122043" x="4464050" y="5949950"/>
          <p14:tracePt t="122060" x="4543425" y="5949950"/>
          <p14:tracePt t="122076" x="4657725" y="5949950"/>
          <p14:tracePt t="122093" x="4806950" y="5949950"/>
          <p14:tracePt t="122109" x="4924425" y="5949950"/>
          <p14:tracePt t="122144" x="5133975" y="5949950"/>
          <p14:tracePt t="122176" x="5222875" y="5949950"/>
          <p14:tracePt t="122193" x="5299075" y="5949950"/>
          <p14:tracePt t="122209" x="5349875" y="5949950"/>
          <p14:tracePt t="122227" x="5394325" y="5949950"/>
          <p14:tracePt t="122243" x="5457825" y="5949950"/>
          <p14:tracePt t="122260" x="5486400" y="5949950"/>
          <p14:tracePt t="122276" x="5514975" y="5949950"/>
          <p14:tracePt t="122292" x="5562600" y="5949950"/>
          <p14:tracePt t="122309" x="5600700" y="5949950"/>
          <p14:tracePt t="122326" x="5670550" y="5943600"/>
          <p14:tracePt t="122343" x="5765800" y="5943600"/>
          <p14:tracePt t="122360" x="5810250" y="5943600"/>
          <p14:tracePt t="122377" x="5845175" y="5943600"/>
          <p14:tracePt t="122394" x="5873750" y="5943600"/>
          <p14:tracePt t="122410" x="5889625" y="5943600"/>
          <p14:tracePt t="122427" x="5899150" y="5940425"/>
          <p14:tracePt t="122442" x="5924550" y="5921375"/>
          <p14:tracePt t="122459" x="5962650" y="5908675"/>
          <p14:tracePt t="122476" x="6000750" y="5889625"/>
          <p14:tracePt t="122492" x="6067425" y="5870575"/>
          <p14:tracePt t="122510" x="6089650" y="5861050"/>
          <p14:tracePt t="122526" x="6099175" y="5851525"/>
          <p14:tracePt t="122543" x="6121400" y="5816600"/>
          <p14:tracePt t="122560" x="6124575" y="5807075"/>
          <p14:tracePt t="122576" x="6124575" y="5797550"/>
          <p14:tracePt t="122593" x="6124575" y="5778500"/>
          <p14:tracePt t="122609" x="6124575" y="5768975"/>
          <p14:tracePt t="122626" x="6108700" y="5759450"/>
          <p14:tracePt t="122643" x="6092825" y="5746750"/>
          <p14:tracePt t="122659" x="6076950" y="5730875"/>
          <p14:tracePt t="122676" x="6048375" y="5721350"/>
          <p14:tracePt t="122692" x="5991225" y="5702300"/>
          <p14:tracePt t="122709" x="5953125" y="5689600"/>
          <p14:tracePt t="122726" x="5908675" y="5670550"/>
          <p14:tracePt t="122743" x="5826125" y="5648325"/>
          <p14:tracePt t="122759" x="5762625" y="5635625"/>
          <p14:tracePt t="122776" x="5699125" y="5622925"/>
          <p14:tracePt t="122793" x="5619750" y="5600700"/>
          <p14:tracePt t="122810" x="5575300" y="5600700"/>
          <p14:tracePt t="122827" x="5524500" y="5600700"/>
          <p14:tracePt t="122843" x="5461000" y="5600700"/>
          <p14:tracePt t="122859" x="5432425" y="5600700"/>
          <p14:tracePt t="122876" x="5384800" y="5610225"/>
          <p14:tracePt t="122893" x="5330825" y="5610225"/>
          <p14:tracePt t="122909" x="5295900" y="5610225"/>
          <p14:tracePt t="122926" x="5257800" y="5610225"/>
          <p14:tracePt t="122943" x="5216525" y="5610225"/>
          <p14:tracePt t="122960" x="5194300" y="5616575"/>
          <p14:tracePt t="122977" x="5178425" y="5622925"/>
          <p14:tracePt t="122993" x="5159375" y="5626100"/>
          <p14:tracePt t="123010" x="5143500" y="5632450"/>
          <p14:tracePt t="123026" x="5121275" y="5638800"/>
          <p14:tracePt t="123043" x="5080000" y="5654675"/>
          <p14:tracePt t="123059" x="5054600" y="5673725"/>
          <p14:tracePt t="123078" x="5013325" y="5692775"/>
          <p14:tracePt t="123093" x="5003800" y="5702300"/>
          <p14:tracePt t="123110" x="4987925" y="5711825"/>
          <p14:tracePt t="123126" x="4978400" y="5721350"/>
          <p14:tracePt t="123143" x="4962525" y="5737225"/>
          <p14:tracePt t="123159" x="4953000" y="5746750"/>
          <p14:tracePt t="123176" x="4937125" y="5756275"/>
          <p14:tracePt t="123192" x="4921250" y="5778500"/>
          <p14:tracePt t="123209" x="4918075" y="5788025"/>
          <p14:tracePt t="123226" x="4918075" y="5797550"/>
          <p14:tracePt t="123243" x="4918075" y="5810250"/>
          <p14:tracePt t="123259" x="4918075" y="5826125"/>
          <p14:tracePt t="123276" x="4918075" y="5835650"/>
          <p14:tracePt t="123292" x="4918075" y="5851525"/>
          <p14:tracePt t="123309" x="4918075" y="5861050"/>
          <p14:tracePt t="123326" x="4930775" y="5876925"/>
          <p14:tracePt t="123343" x="4962525" y="5892800"/>
          <p14:tracePt t="123359" x="5016500" y="5915025"/>
          <p14:tracePt t="123377" x="5121275" y="5943600"/>
          <p14:tracePt t="123393" x="5172075" y="5956300"/>
          <p14:tracePt t="123410" x="5197475" y="5969000"/>
          <p14:tracePt t="123427" x="5216525" y="5984875"/>
          <p14:tracePt t="123443" x="5226050" y="5984875"/>
          <p14:tracePt t="123460" x="5235575" y="5984875"/>
          <p14:tracePt t="123463" x="5241925" y="5984875"/>
          <p14:tracePt t="123477" x="5270500" y="5991225"/>
          <p14:tracePt t="123493" x="5308600" y="6003925"/>
          <p14:tracePt t="123510" x="5359400" y="6010275"/>
          <p14:tracePt t="123527" x="5432425" y="6016625"/>
          <p14:tracePt t="123543" x="5461000" y="6016625"/>
          <p14:tracePt t="123560" x="5476875" y="6016625"/>
          <p14:tracePt t="123577" x="5495925" y="6016625"/>
          <p14:tracePt t="123593" x="5524500" y="6016625"/>
          <p14:tracePt t="123609" x="5540375" y="6016625"/>
          <p14:tracePt t="123627" x="5600700" y="6016625"/>
          <p14:tracePt t="123643" x="5661025" y="6016625"/>
          <p14:tracePt t="123660" x="5711825" y="6016625"/>
          <p14:tracePt t="123677" x="5768975" y="6016625"/>
          <p14:tracePt t="123693" x="5788025" y="6016625"/>
          <p14:tracePt t="123709" x="5797550" y="6016625"/>
          <p14:tracePt t="123727" x="5819775" y="6003925"/>
          <p14:tracePt t="123742" x="5829300" y="5994400"/>
          <p14:tracePt t="123759" x="5845175" y="5978525"/>
          <p14:tracePt t="123776" x="5895975" y="5959475"/>
          <p14:tracePt t="123793" x="5940425" y="5946775"/>
          <p14:tracePt t="123809" x="5978525" y="5927725"/>
          <p14:tracePt t="123827" x="6022975" y="5902325"/>
          <p14:tracePt t="123842" x="6038850" y="5886450"/>
          <p14:tracePt t="123859" x="6051550" y="5864225"/>
          <p14:tracePt t="123877" x="6070600" y="5848350"/>
          <p14:tracePt t="123892" x="6080125" y="5838825"/>
          <p14:tracePt t="123909" x="6086475" y="5822950"/>
          <p14:tracePt t="123926" x="6092825" y="5807075"/>
          <p14:tracePt t="123942" x="6092825" y="5797550"/>
          <p14:tracePt t="123960" x="6092825" y="5788025"/>
          <p14:tracePt t="123962" x="6092825" y="5781675"/>
          <p14:tracePt t="123977" x="6092825" y="5768975"/>
          <p14:tracePt t="123992" x="6086475" y="5759450"/>
          <p14:tracePt t="124010" x="6073775" y="5749925"/>
          <p14:tracePt t="124026" x="6054725" y="5734050"/>
          <p14:tracePt t="124043" x="6045200" y="5721350"/>
          <p14:tracePt t="124060" x="6035675" y="5721350"/>
          <p14:tracePt t="124077" x="6019800" y="5721350"/>
          <p14:tracePt t="124092" x="5997575" y="5721350"/>
          <p14:tracePt t="124109" x="5975350" y="5718175"/>
          <p14:tracePt t="124126" x="5918200" y="5699125"/>
          <p14:tracePt t="124142" x="5873750" y="5686425"/>
          <p14:tracePt t="124160" x="5845175" y="5680075"/>
          <p14:tracePt t="124176" x="5803900" y="5680075"/>
          <p14:tracePt t="124193" x="5781675" y="5680075"/>
          <p14:tracePt t="124210" x="5753100" y="5680075"/>
          <p14:tracePt t="124226" x="5686425" y="5657850"/>
          <p14:tracePt t="124242" x="5578475" y="5641975"/>
          <p14:tracePt t="124259" x="5441950" y="5632450"/>
          <p14:tracePt t="124276" x="5311775" y="5632450"/>
          <p14:tracePt t="124293" x="5257800" y="5632450"/>
          <p14:tracePt t="124310" x="5222875" y="5632450"/>
          <p14:tracePt t="124326" x="5187950" y="5632450"/>
          <p14:tracePt t="124342" x="5153025" y="5635625"/>
          <p14:tracePt t="124359" x="5105400" y="5648325"/>
          <p14:tracePt t="124376" x="5013325" y="5676900"/>
          <p14:tracePt t="124393" x="4949825" y="5692775"/>
          <p14:tracePt t="124410" x="4911725" y="5705475"/>
          <p14:tracePt t="124425" x="4870450" y="5727700"/>
          <p14:tracePt t="124442" x="4854575" y="5740400"/>
          <p14:tracePt t="124460" x="4838700" y="5749925"/>
          <p14:tracePt t="124463" x="4832350" y="5753100"/>
          <p14:tracePt t="124476" x="4822825" y="5765800"/>
          <p14:tracePt t="124492" x="4813300" y="5778500"/>
          <p14:tracePt t="124509" x="4803775" y="5791200"/>
          <p14:tracePt t="124526" x="4797425" y="5803900"/>
          <p14:tracePt t="124543" x="4797425" y="5813425"/>
          <p14:tracePt t="124560" x="4797425" y="5829300"/>
          <p14:tracePt t="124576" x="4797425" y="5845175"/>
          <p14:tracePt t="124593" x="4797425" y="5854700"/>
          <p14:tracePt t="124610" x="4797425" y="5864225"/>
          <p14:tracePt t="124626" x="4797425" y="5883275"/>
          <p14:tracePt t="124642" x="4797425" y="5889625"/>
          <p14:tracePt t="124659" x="4797425" y="5899150"/>
          <p14:tracePt t="124676" x="4810125" y="5908675"/>
          <p14:tracePt t="124693" x="4819650" y="5911850"/>
          <p14:tracePt t="124710" x="4829175" y="5918200"/>
          <p14:tracePt t="124726" x="4851400" y="5921375"/>
          <p14:tracePt t="124743" x="4860925" y="5921375"/>
          <p14:tracePt t="124776" x="4873625" y="5927725"/>
          <p14:tracePt t="124792" x="4895850" y="5934075"/>
          <p14:tracePt t="124810" x="4933950" y="5946775"/>
          <p14:tracePt t="124826" x="4997450" y="5965825"/>
          <p14:tracePt t="124842" x="5035550" y="5984875"/>
          <p14:tracePt t="124860" x="5051425" y="5988050"/>
          <p14:tracePt t="124876" x="5067300" y="5988050"/>
          <p14:tracePt t="124893" x="5070475" y="5988050"/>
          <p14:tracePt t="124926" x="5086350" y="5988050"/>
          <p14:tracePt t="124943" x="5095875" y="5994400"/>
          <p14:tracePt t="124960" x="5105400" y="5997575"/>
          <p14:tracePt t="124962" x="5111750" y="5997575"/>
          <p14:tracePt t="124976" x="5121275" y="6003925"/>
          <p14:tracePt t="124993" x="5133975" y="6003925"/>
          <p14:tracePt t="125226" x="5159375" y="6010275"/>
          <p14:tracePt t="125245" x="5226050" y="6038850"/>
          <p14:tracePt t="125260" x="5318125" y="6067425"/>
          <p14:tracePt t="125276" x="5353050" y="6073775"/>
          <p14:tracePt t="125293" x="5384800" y="6073775"/>
          <p14:tracePt t="125310" x="5416550" y="6073775"/>
          <p14:tracePt t="125325" x="5445125" y="6073775"/>
          <p14:tracePt t="125343" x="5454650" y="6073775"/>
          <p14:tracePt t="125360" x="5470525" y="6073775"/>
          <p14:tracePt t="125375" x="5480050" y="6073775"/>
          <p14:tracePt t="125392" x="5489575" y="6073775"/>
          <p14:tracePt t="125410" x="5489575" y="6070600"/>
          <p14:tracePt t="125426" x="5489575" y="6061075"/>
          <p14:tracePt t="125443" x="5489575" y="6051550"/>
          <p14:tracePt t="125460" x="5489575" y="6048375"/>
          <p14:tracePt t="125490" x="5489575" y="6042025"/>
          <p14:tracePt t="125504" x="5495925" y="6038850"/>
          <p14:tracePt t="125512" x="5499100" y="6032500"/>
          <p14:tracePt t="125526" x="5508625" y="6026150"/>
          <p14:tracePt t="125542" x="5524500" y="6016625"/>
          <p14:tracePt t="125560" x="5568950" y="5994400"/>
          <p14:tracePt t="125576" x="5613400" y="5981700"/>
          <p14:tracePt t="125593" x="5657850" y="5965825"/>
          <p14:tracePt t="125609" x="5749925" y="5946775"/>
          <p14:tracePt t="125626" x="5788025" y="5927725"/>
          <p14:tracePt t="125643" x="5826125" y="5915025"/>
          <p14:tracePt t="125659" x="5851525" y="5899150"/>
          <p14:tracePt t="125676" x="5867400" y="5889625"/>
          <p14:tracePt t="125692" x="5876925" y="5880100"/>
          <p14:tracePt t="125709" x="5892800" y="5867400"/>
          <p14:tracePt t="125725" x="5902325" y="5857875"/>
          <p14:tracePt t="125743" x="5918200" y="5854700"/>
          <p14:tracePt t="125760" x="5934075" y="5838825"/>
          <p14:tracePt t="125776" x="5943600" y="5838825"/>
          <p14:tracePt t="125793" x="5953125" y="5832475"/>
          <p14:tracePt t="125809" x="5953125" y="5829300"/>
          <p14:tracePt t="125825" x="5953125" y="5822950"/>
          <p14:tracePt t="125842" x="5953125" y="5819775"/>
          <p14:tracePt t="125876" x="5953125" y="5813425"/>
          <p14:tracePt t="125893" x="5953125" y="5810250"/>
          <p14:tracePt t="125910" x="5953125" y="5797550"/>
          <p14:tracePt t="125926" x="5946775" y="5797550"/>
          <p14:tracePt t="125943" x="5937250" y="5784850"/>
          <p14:tracePt t="125959" x="5921375" y="5778500"/>
          <p14:tracePt t="125976" x="5905500" y="5772150"/>
          <p14:tracePt t="126010" x="5895975" y="5772150"/>
          <p14:tracePt t="126026" x="5886450" y="5772150"/>
          <p14:tracePt t="126043" x="5876925" y="5772150"/>
          <p14:tracePt t="126059" x="5857875" y="5772150"/>
          <p14:tracePt t="126075" x="5848350" y="5772150"/>
          <p14:tracePt t="126093" x="5835650" y="5772150"/>
          <p14:tracePt t="126109" x="5822950" y="5772150"/>
          <p14:tracePt t="126126" x="5807075" y="5772150"/>
          <p14:tracePt t="126142" x="5797550" y="5772150"/>
          <p14:tracePt t="126159" x="5788025" y="5772150"/>
          <p14:tracePt t="126176" x="5778500" y="5772150"/>
          <p14:tracePt t="126192" x="5768975" y="5772150"/>
          <p14:tracePt t="126209" x="5746750" y="5772150"/>
          <p14:tracePt t="126226" x="5737225" y="5772150"/>
          <p14:tracePt t="126242" x="5727700" y="5772150"/>
          <p14:tracePt t="126259" x="5708650" y="5768975"/>
          <p14:tracePt t="126275" x="5699125" y="5768975"/>
          <p14:tracePt t="126292" x="5689600" y="5762625"/>
          <p14:tracePt t="126309" x="5673725" y="5762625"/>
          <p14:tracePt t="126326" x="5657850" y="5762625"/>
          <p14:tracePt t="126342" x="5648325" y="5762625"/>
          <p14:tracePt t="126360" x="5629275" y="5762625"/>
          <p14:tracePt t="126376" x="5619750" y="5762625"/>
          <p14:tracePt t="126393" x="5603875" y="5762625"/>
          <p14:tracePt t="126409" x="5588000" y="5762625"/>
          <p14:tracePt t="126426" x="5578475" y="5762625"/>
          <p14:tracePt t="126443" x="5568950" y="5762625"/>
          <p14:tracePt t="126459" x="5549900" y="5762625"/>
          <p14:tracePt t="126476" x="5540375" y="5762625"/>
          <p14:tracePt t="126493" x="5530850" y="5762625"/>
          <p14:tracePt t="126509" x="5511800" y="5762625"/>
          <p14:tracePt t="126526" x="5505450" y="5762625"/>
          <p14:tracePt t="126543" x="5495925" y="5762625"/>
          <p14:tracePt t="126559" x="5480050" y="5762625"/>
          <p14:tracePt t="126576" x="5470525" y="5762625"/>
          <p14:tracePt t="126592" x="5454650" y="5762625"/>
          <p14:tracePt t="126609" x="5441950" y="5765800"/>
          <p14:tracePt t="126626" x="5432425" y="5775325"/>
          <p14:tracePt t="126642" x="5422900" y="5784850"/>
          <p14:tracePt t="126660" x="5400675" y="5807075"/>
          <p14:tracePt t="126675" x="5391150" y="5816600"/>
          <p14:tracePt t="126692" x="5381625" y="5826125"/>
          <p14:tracePt t="126710" x="5365750" y="5845175"/>
          <p14:tracePt t="126726" x="5353050" y="5857875"/>
          <p14:tracePt t="126743" x="5349875" y="5861050"/>
          <p14:tracePt t="126759" x="5349875" y="5867400"/>
          <p14:tracePt t="126776" x="5349875" y="5870575"/>
          <p14:tracePt t="126889" x="5349875" y="5876925"/>
          <p14:tracePt t="126901" x="5349875" y="5880100"/>
          <p14:tracePt t="127702" x="5356225" y="5880100"/>
          <p14:tracePt t="127712" x="5365750" y="5880100"/>
          <p14:tracePt t="127726" x="5410200" y="5876925"/>
          <p14:tracePt t="127743" x="5483225" y="5857875"/>
          <p14:tracePt t="127760" x="5546725" y="5845175"/>
          <p14:tracePt t="127776" x="5610225" y="5829300"/>
          <p14:tracePt t="127792" x="5695950" y="5829300"/>
          <p14:tracePt t="127826" x="5762625" y="5829300"/>
          <p14:tracePt t="127859" x="5797550" y="5829300"/>
          <p14:tracePt t="127876" x="5813425" y="5829300"/>
          <p14:tracePt t="127893" x="5854700" y="5829300"/>
          <p14:tracePt t="127909" x="5883275" y="5832475"/>
          <p14:tracePt t="127926" x="5921375" y="5845175"/>
          <p14:tracePt t="127942" x="5962650" y="5864225"/>
          <p14:tracePt t="127959" x="5988050" y="5870575"/>
          <p14:tracePt t="127976" x="5997575" y="5873750"/>
          <p14:tracePt t="127978" x="6003925" y="5873750"/>
          <p14:tracePt t="127993" x="6013450" y="5873750"/>
          <p14:tracePt t="128009" x="6029325" y="5880100"/>
          <p14:tracePt t="128026" x="6048375" y="5880100"/>
          <p14:tracePt t="128043" x="6130925" y="5899150"/>
          <p14:tracePt t="128059" x="6194425" y="5915025"/>
          <p14:tracePt t="128076" x="6257925" y="5921375"/>
          <p14:tracePt t="128092" x="6311900" y="5921375"/>
          <p14:tracePt t="128109" x="6334125" y="5921375"/>
          <p14:tracePt t="128125" x="6343650" y="5921375"/>
          <p14:tracePt t="128142" x="6362700" y="5921375"/>
          <p14:tracePt t="128159" x="6378575" y="5921375"/>
          <p14:tracePt t="128176" x="6407150" y="5921375"/>
          <p14:tracePt t="128193" x="6451600" y="5905500"/>
          <p14:tracePt t="128209" x="6486525" y="5902325"/>
          <p14:tracePt t="128226" x="6508750" y="5902325"/>
          <p14:tracePt t="128242" x="6530975" y="5902325"/>
          <p14:tracePt t="128259" x="6540500" y="5902325"/>
          <p14:tracePt t="128307" x="6543675" y="5902325"/>
          <p14:tracePt t="128313" x="6550025" y="5902325"/>
          <p14:tracePt t="128326" x="6553200" y="5902325"/>
          <p14:tracePt t="128342" x="6575425" y="5902325"/>
          <p14:tracePt t="128359" x="6578600" y="5902325"/>
          <p14:tracePt t="128376" x="6584950" y="5902325"/>
          <p14:tracePt t="128392" x="6588125" y="5895975"/>
          <p14:tracePt t="128410" x="6594475" y="5889625"/>
          <p14:tracePt t="128443" x="6597650" y="5876925"/>
          <p14:tracePt t="128460" x="6607175" y="5867400"/>
          <p14:tracePt t="128476" x="6623050" y="5857875"/>
          <p14:tracePt t="128492" x="6645275" y="5835650"/>
          <p14:tracePt t="128509" x="6654800" y="5826125"/>
          <p14:tracePt t="128526" x="6664325" y="5810250"/>
          <p14:tracePt t="128542" x="6689725" y="5768975"/>
          <p14:tracePt t="128559" x="6699250" y="5759450"/>
          <p14:tracePt t="128576" x="6699250" y="5746750"/>
          <p14:tracePt t="128592" x="6699250" y="5727700"/>
          <p14:tracePt t="128609" x="6699250" y="5718175"/>
          <p14:tracePt t="128626" x="6699250" y="5708650"/>
          <p14:tracePt t="128643" x="6692900" y="5689600"/>
          <p14:tracePt t="128659" x="6680200" y="5667375"/>
          <p14:tracePt t="128676" x="6664325" y="5648325"/>
          <p14:tracePt t="128692" x="6635750" y="5632450"/>
          <p14:tracePt t="128709" x="6626225" y="5616575"/>
          <p14:tracePt t="128726" x="6610350" y="5607050"/>
          <p14:tracePt t="128742" x="6594475" y="5607050"/>
          <p14:tracePt t="128759" x="6584950" y="5607050"/>
          <p14:tracePt t="128776" x="6575425" y="5607050"/>
          <p14:tracePt t="128792" x="6550025" y="5607050"/>
          <p14:tracePt t="128808" x="6527800" y="5600700"/>
          <p14:tracePt t="128825" x="6496050" y="5594350"/>
          <p14:tracePt t="128842" x="6464300" y="5594350"/>
          <p14:tracePt t="128859" x="6442075" y="5594350"/>
          <p14:tracePt t="128875" x="6432550" y="5594350"/>
          <p14:tracePt t="128892" x="6416675" y="5594350"/>
          <p14:tracePt t="128909" x="6400800" y="5594350"/>
          <p14:tracePt t="128926" x="6391275" y="5594350"/>
          <p14:tracePt t="128942" x="6378575" y="5594350"/>
          <p14:tracePt t="128959" x="6369050" y="5594350"/>
          <p14:tracePt t="128976" x="6346825" y="5597525"/>
          <p14:tracePt t="128992" x="6337300" y="5600700"/>
          <p14:tracePt t="129009" x="6327775" y="5600700"/>
          <p14:tracePt t="129026" x="6311900" y="5610225"/>
          <p14:tracePt t="129043" x="6311900" y="5626100"/>
          <p14:tracePt t="129059" x="6296025" y="5632450"/>
          <p14:tracePt t="129076" x="6283325" y="5645150"/>
          <p14:tracePt t="129092" x="6273800" y="5654675"/>
          <p14:tracePt t="129109" x="6264275" y="5667375"/>
          <p14:tracePt t="129127" x="6242050" y="5686425"/>
          <p14:tracePt t="129142" x="6235700" y="5695950"/>
          <p14:tracePt t="129159" x="6235700" y="5702300"/>
          <p14:tracePt t="129176" x="6226175" y="5711825"/>
          <p14:tracePt t="129192" x="6216650" y="5718175"/>
          <p14:tracePt t="129209" x="6207125" y="5727700"/>
          <p14:tracePt t="129226" x="6184900" y="5737225"/>
          <p14:tracePt t="129242" x="6175375" y="5743575"/>
          <p14:tracePt t="129260" x="6175375" y="5753100"/>
          <p14:tracePt t="129276" x="6175375" y="5762625"/>
          <p14:tracePt t="129334" x="6172200" y="5762625"/>
          <p14:tracePt t="129341" x="6165850" y="5765800"/>
          <p14:tracePt t="129370" x="6165850" y="5778500"/>
          <p14:tracePt t="129391" x="6162675" y="5778500"/>
          <p14:tracePt t="129506" x="6162675" y="5781675"/>
          <p14:tracePt t="129520" x="6162675" y="5788025"/>
          <p14:tracePt t="130161" x="6203950" y="5794375"/>
          <p14:tracePt t="130168" x="6264275" y="5810250"/>
          <p14:tracePt t="130176" x="6311900" y="5810250"/>
          <p14:tracePt t="130192" x="6407150" y="5826125"/>
          <p14:tracePt t="130209" x="6470650" y="5832475"/>
          <p14:tracePt t="130226" x="6565900" y="5842000"/>
          <p14:tracePt t="130259" x="6711950" y="5848350"/>
          <p14:tracePt t="130292" x="6858000" y="5848350"/>
          <p14:tracePt t="130308" x="6902450" y="5848350"/>
          <p14:tracePt t="130325" x="6943725" y="5854700"/>
          <p14:tracePt t="130342" x="6972300" y="5854700"/>
          <p14:tracePt t="130359" x="6991350" y="5861050"/>
          <p14:tracePt t="130375" x="7023100" y="5864225"/>
          <p14:tracePt t="130392" x="7045325" y="5870575"/>
          <p14:tracePt t="130409" x="7077075" y="5876925"/>
          <p14:tracePt t="130425" x="7108825" y="5886450"/>
          <p14:tracePt t="130442" x="7140575" y="5899150"/>
          <p14:tracePt t="130459" x="7162800" y="5899150"/>
          <p14:tracePt t="130475" x="7204075" y="5905500"/>
          <p14:tracePt t="130492" x="7226300" y="5911850"/>
          <p14:tracePt t="130510" x="7254875" y="5911850"/>
          <p14:tracePt t="130526" x="7270750" y="5911850"/>
          <p14:tracePt t="130542" x="7286625" y="5921375"/>
          <p14:tracePt t="130559" x="7308850" y="5927725"/>
          <p14:tracePt t="130575" x="7340600" y="5940425"/>
          <p14:tracePt t="130592" x="7372350" y="5946775"/>
          <p14:tracePt t="130610" x="7388225" y="5949950"/>
          <p14:tracePt t="130625" x="7400925" y="5949950"/>
          <p14:tracePt t="130643" x="7416800" y="5949950"/>
          <p14:tracePt t="130659" x="7426325" y="5949950"/>
          <p14:tracePt t="133587" x="7413625" y="5949950"/>
          <p14:tracePt t="133597" x="7394575" y="5949950"/>
          <p14:tracePt t="133610" x="7350125" y="5956300"/>
          <p14:tracePt t="133626" x="7305675" y="5969000"/>
          <p14:tracePt t="133643" x="7204075" y="5991225"/>
          <p14:tracePt t="133659" x="7105650" y="6026150"/>
          <p14:tracePt t="133692" x="6705600" y="6124575"/>
          <p14:tracePt t="133726" x="6321425" y="6229350"/>
          <p14:tracePt t="133744" x="6083300" y="6327775"/>
          <p14:tracePt t="133760" x="5902325" y="6413500"/>
          <p14:tracePt t="133776" x="5711825" y="6508750"/>
          <p14:tracePt t="133792" x="5441950" y="6604000"/>
          <p14:tracePt t="133809" x="5254625" y="6657975"/>
          <p14:tracePt t="133825" x="5086350" y="6734175"/>
          <p14:tracePt t="133842" x="4902200" y="6819900"/>
          <p14:tracePt t="133858" x="4791075" y="6854825"/>
          <p14:tracePt t="133875" x="4657725" y="6854825"/>
          <p14:tracePt t="133892" x="4457700" y="6854825"/>
          <p14:tracePt t="133908" x="4308475" y="6854825"/>
          <p14:tracePt t="133926" x="4181475" y="6854825"/>
          <p14:tracePt t="133942" x="4035425" y="6826250"/>
          <p14:tracePt t="133958" x="4010025" y="6819900"/>
          <p14:tracePt t="134250" x="3959225" y="6804025"/>
          <p14:tracePt t="134256" x="3886200" y="6775450"/>
          <p14:tracePt t="134263" x="3825875" y="6750050"/>
          <p14:tracePt t="134275" x="3765550" y="6715125"/>
          <p14:tracePt t="134291" x="3505200" y="6638925"/>
          <p14:tracePt t="134308" x="3362325" y="6604000"/>
          <p14:tracePt t="134341" x="2997200" y="6524625"/>
          <p14:tracePt t="134377" x="2638425" y="6480175"/>
          <p14:tracePt t="134393" x="2508250" y="6464300"/>
          <p14:tracePt t="134408" x="2381250" y="6464300"/>
          <p14:tracePt t="134425" x="2244725" y="6454775"/>
          <p14:tracePt t="134442" x="2022475" y="6435725"/>
          <p14:tracePt t="134459" x="1908175" y="6435725"/>
          <p14:tracePt t="134475" x="1758950" y="6426200"/>
          <p14:tracePt t="134492" x="1571625" y="6419850"/>
          <p14:tracePt t="134508" x="1447800" y="6419850"/>
          <p14:tracePt t="134525" x="1320800" y="6419850"/>
          <p14:tracePt t="134541" x="1168400" y="6419850"/>
          <p14:tracePt t="134559" x="1089025" y="6419850"/>
          <p14:tracePt t="134575" x="1006475" y="6419850"/>
          <p14:tracePt t="134591" x="889000" y="6419850"/>
          <p14:tracePt t="134608" x="831850" y="6419850"/>
          <p14:tracePt t="134625" x="793750" y="6419850"/>
          <p14:tracePt t="134641" x="746125" y="6419850"/>
          <p14:tracePt t="134658" x="717550" y="6419850"/>
          <p14:tracePt t="134675" x="695325" y="6419850"/>
          <p14:tracePt t="134691" x="679450" y="6419850"/>
          <p14:tracePt t="134708" x="663575" y="6419850"/>
          <p14:tracePt t="134725" x="654050" y="6419850"/>
          <p14:tracePt t="134742" x="641350" y="6419850"/>
          <p14:tracePt t="134758" x="635000" y="6419850"/>
          <p14:tracePt t="134792" x="631825" y="6419850"/>
          <p14:tracePt t="134878" x="638175" y="6419850"/>
          <p14:tracePt t="134889" x="641350" y="6419850"/>
          <p14:tracePt t="134897" x="650875" y="6419850"/>
          <p14:tracePt t="134908" x="657225" y="6419850"/>
          <p14:tracePt t="134925" x="679450" y="6419850"/>
          <p14:tracePt t="134941" x="698500" y="6419850"/>
          <p14:tracePt t="134958" x="720725" y="6419850"/>
          <p14:tracePt t="134975" x="749300" y="6419850"/>
          <p14:tracePt t="134992" x="790575" y="6419850"/>
          <p14:tracePt t="135008" x="819150" y="6419850"/>
          <p14:tracePt t="135025" x="847725" y="6419850"/>
          <p14:tracePt t="135042" x="863600" y="6419850"/>
          <p14:tracePt t="135059" x="873125" y="6419850"/>
          <p14:tracePt t="135076" x="876300" y="6419850"/>
          <p14:tracePt t="135092" x="889000" y="6419850"/>
          <p14:tracePt t="135109" x="901700" y="6419850"/>
          <p14:tracePt t="135126" x="917575" y="6419850"/>
          <p14:tracePt t="135142" x="927100" y="6419850"/>
          <p14:tracePt t="135159" x="936625" y="6419850"/>
          <p14:tracePt t="135175" x="952500" y="6419850"/>
          <p14:tracePt t="135192" x="968375" y="6419850"/>
          <p14:tracePt t="135209" x="977900" y="6413500"/>
          <p14:tracePt t="135226" x="1003300" y="6394450"/>
          <p14:tracePt t="135242" x="1035050" y="6381750"/>
          <p14:tracePt t="135258" x="1079500" y="6369050"/>
          <p14:tracePt t="135276" x="1143000" y="6356350"/>
          <p14:tracePt t="135292" x="1165225" y="6356350"/>
          <p14:tracePt t="135308" x="1187450" y="6356350"/>
          <p14:tracePt t="135325" x="1203325" y="6350000"/>
          <p14:tracePt t="135341" x="1212850" y="6350000"/>
          <p14:tracePt t="135358" x="1222375" y="6350000"/>
          <p14:tracePt t="135376" x="1247775" y="6334125"/>
          <p14:tracePt t="135392" x="1279525" y="6321425"/>
          <p14:tracePt t="135408" x="1323975" y="6321425"/>
          <p14:tracePt t="135425" x="1371600" y="6321425"/>
          <p14:tracePt t="135441" x="1387475" y="6321425"/>
          <p14:tracePt t="135458" x="1397000" y="6321425"/>
          <p14:tracePt t="135476" x="1428750" y="6321425"/>
          <p14:tracePt t="135492" x="1450975" y="6315075"/>
          <p14:tracePt t="135509" x="1489075" y="6302375"/>
          <p14:tracePt t="135525" x="1654175" y="6286500"/>
          <p14:tracePt t="135542" x="1803400" y="6286500"/>
          <p14:tracePt t="135558" x="1898650" y="6299200"/>
          <p14:tracePt t="135575" x="1968500" y="6311900"/>
          <p14:tracePt t="135591" x="2006600" y="6311900"/>
          <p14:tracePt t="135609" x="2028825" y="6311900"/>
          <p14:tracePt t="135627" x="2060575" y="6311900"/>
          <p14:tracePt t="135642" x="2082800" y="6311900"/>
          <p14:tracePt t="135659" x="2127250" y="6311900"/>
          <p14:tracePt t="135675" x="2206625" y="6327775"/>
          <p14:tracePt t="135691" x="2273300" y="6350000"/>
          <p14:tracePt t="135708" x="2308225" y="6356350"/>
          <p14:tracePt t="135726" x="2359025" y="6359525"/>
          <p14:tracePt t="135742" x="2387600" y="6359525"/>
          <p14:tracePt t="135759" x="2403475" y="6359525"/>
          <p14:tracePt t="135776" x="2441575" y="6359525"/>
          <p14:tracePt t="135792" x="2473325" y="6359525"/>
          <p14:tracePt t="135809" x="2517775" y="6369050"/>
          <p14:tracePt t="135825" x="2613025" y="6375400"/>
          <p14:tracePt t="135842" x="2730500" y="6391275"/>
          <p14:tracePt t="135858" x="2816225" y="6407150"/>
          <p14:tracePt t="135875" x="2889250" y="6419850"/>
          <p14:tracePt t="135891" x="2927350" y="6426200"/>
          <p14:tracePt t="135908" x="2971800" y="6432550"/>
          <p14:tracePt t="135925" x="3057525" y="6445250"/>
          <p14:tracePt t="135941" x="3143250" y="6454775"/>
          <p14:tracePt t="135958" x="3216275" y="6467475"/>
          <p14:tracePt t="135975" x="3302000" y="6496050"/>
          <p14:tracePt t="135991" x="3340100" y="6508750"/>
          <p14:tracePt t="138130" x="3365500" y="6505575"/>
          <p14:tracePt t="138137" x="3394075" y="6492875"/>
          <p14:tracePt t="138145" x="3441700" y="6483350"/>
          <p14:tracePt t="138158" x="3549650" y="6457950"/>
          <p14:tracePt t="138175" x="3724275" y="6432550"/>
          <p14:tracePt t="138192" x="3908425" y="6423025"/>
          <p14:tracePt t="138225" x="4206875" y="6423025"/>
          <p14:tracePt t="138258" x="4438650" y="6423025"/>
          <p14:tracePt t="138274" x="4568825" y="6403975"/>
          <p14:tracePt t="138292" x="4752975" y="6384925"/>
          <p14:tracePt t="138309" x="5095875" y="6356350"/>
          <p14:tracePt t="138325" x="5311775" y="6337300"/>
          <p14:tracePt t="138342" x="5483225" y="6321425"/>
          <p14:tracePt t="138358" x="5670550" y="6311900"/>
          <p14:tracePt t="138374" x="5743575" y="6299200"/>
          <p14:tracePt t="138391" x="5810250" y="6283325"/>
          <p14:tracePt t="138408" x="5883275" y="6257925"/>
          <p14:tracePt t="138424" x="5943600" y="6242050"/>
          <p14:tracePt t="138442" x="6003925" y="6235700"/>
          <p14:tracePt t="138459" x="6089650" y="6235700"/>
          <p14:tracePt t="138475" x="6143625" y="6235700"/>
          <p14:tracePt t="138492" x="6188075" y="6235700"/>
          <p14:tracePt t="138508" x="6219825" y="6235700"/>
          <p14:tracePt t="138524" x="6248400" y="6235700"/>
          <p14:tracePt t="138541" x="6286500" y="6223000"/>
          <p14:tracePt t="138558" x="6350000" y="6216650"/>
          <p14:tracePt t="138575" x="6403975" y="6197600"/>
          <p14:tracePt t="138592" x="6448425" y="6197600"/>
          <p14:tracePt t="138609" x="6496050" y="6197600"/>
          <p14:tracePt t="138625" x="6505575" y="6197600"/>
          <p14:tracePt t="138629" x="6511925" y="6197600"/>
          <p14:tracePt t="138641" x="6515100" y="6197600"/>
          <p14:tracePt t="138658" x="6530975" y="6197600"/>
          <p14:tracePt t="138674" x="6543675" y="6197600"/>
          <p14:tracePt t="138691" x="6556375" y="6197600"/>
          <p14:tracePt t="138708" x="6559550" y="6197600"/>
          <p14:tracePt t="138786" x="6556375" y="6203950"/>
          <p14:tracePt t="138793" x="6553200" y="6203950"/>
          <p14:tracePt t="138808" x="6543675" y="6213475"/>
          <p14:tracePt t="138825" x="6527800" y="6213475"/>
          <p14:tracePt t="138841" x="6518275" y="6213475"/>
          <p14:tracePt t="138858" x="6502400" y="6213475"/>
          <p14:tracePt t="138874" x="6492875" y="6213475"/>
          <p14:tracePt t="138891" x="6473825" y="6213475"/>
          <p14:tracePt t="138907" x="6438900" y="6213475"/>
          <p14:tracePt t="138924" x="6410325" y="6219825"/>
          <p14:tracePt t="138941" x="6400800" y="6229350"/>
          <p14:tracePt t="138958" x="6384925" y="6235700"/>
          <p14:tracePt t="138975" x="6369050" y="6242050"/>
          <p14:tracePt t="138991" x="6359525" y="6254750"/>
          <p14:tracePt t="139008" x="6337300" y="6254750"/>
          <p14:tracePt t="139024" x="6324600" y="6254750"/>
          <p14:tracePt t="139042" x="6308725" y="6261100"/>
          <p14:tracePt t="139058" x="6299200" y="6267450"/>
          <p14:tracePt t="139074" x="6289675" y="6267450"/>
          <p14:tracePt t="139092" x="6273800" y="6267450"/>
          <p14:tracePt t="141176" x="6305550" y="6267450"/>
          <p14:tracePt t="141194" x="6419850" y="6273800"/>
          <p14:tracePt t="141209" x="6537325" y="6273800"/>
          <p14:tracePt t="141225" x="6686550" y="6273800"/>
          <p14:tracePt t="141241" x="6781800" y="6283325"/>
          <p14:tracePt t="141258" x="6889750" y="6308725"/>
          <p14:tracePt t="141275" x="7077075" y="6334125"/>
          <p14:tracePt t="141308" x="7124700" y="6340475"/>
          <p14:tracePt t="141547" x="7089775" y="6327775"/>
          <p14:tracePt t="141560" x="7004050" y="6305550"/>
          <p14:tracePt t="141575" x="6905625" y="6280150"/>
          <p14:tracePt t="141592" x="6743700" y="6254750"/>
          <p14:tracePt t="141608" x="6581775" y="6235700"/>
          <p14:tracePt t="141625" x="6308725" y="6235700"/>
          <p14:tracePt t="141641" x="6102350" y="6242050"/>
          <p14:tracePt t="141660" x="5740400" y="6283325"/>
          <p14:tracePt t="141674" x="5511800" y="6292850"/>
          <p14:tracePt t="141691" x="5264150" y="6292850"/>
          <p14:tracePt t="141708" x="5035550" y="6292850"/>
          <p14:tracePt t="141724" x="4695825" y="6292850"/>
          <p14:tracePt t="141741" x="4492625" y="6292850"/>
          <p14:tracePt t="141758" x="4298950" y="6292850"/>
          <p14:tracePt t="141774" x="4025900" y="6292850"/>
          <p14:tracePt t="141791" x="3841750" y="6286500"/>
          <p14:tracePt t="141808" x="3670300" y="6286500"/>
          <p14:tracePt t="141825" x="3406775" y="6267450"/>
          <p14:tracePt t="141841" x="3248025" y="6267450"/>
          <p14:tracePt t="141858" x="3108325" y="6280150"/>
          <p14:tracePt t="141874" x="2911475" y="6299200"/>
          <p14:tracePt t="141891" x="2771775" y="6315075"/>
          <p14:tracePt t="141907" x="2663825" y="6334125"/>
          <p14:tracePt t="141924" x="2498725" y="6350000"/>
          <p14:tracePt t="141941" x="2381250" y="6365875"/>
          <p14:tracePt t="141957" x="2295525" y="6381750"/>
          <p14:tracePt t="141974" x="2187575" y="6435725"/>
          <p14:tracePt t="141991" x="2124075" y="6457950"/>
          <p14:tracePt t="142008" x="2057400" y="6477000"/>
          <p14:tracePt t="142024" x="1990725" y="6511925"/>
          <p14:tracePt t="143541" x="2276475" y="6546850"/>
          <p14:tracePt t="143558" x="2333625" y="6546850"/>
          <p14:tracePt t="143575" x="2355850" y="6546850"/>
          <p14:tracePt t="143591" x="2384425" y="6546850"/>
          <p14:tracePt t="143608" x="2425700" y="6546850"/>
          <p14:tracePt t="143640" x="2536825" y="6543675"/>
          <p14:tracePt t="143674" x="2651125" y="6543675"/>
          <p14:tracePt t="143691" x="2667000" y="6543675"/>
          <p14:tracePt t="143693" x="2670175" y="6543675"/>
          <p14:tracePt t="143708" x="2682875" y="6543675"/>
          <p14:tracePt t="143740" x="2686050" y="6543675"/>
          <p14:tracePt t="143758" x="2705100" y="6543675"/>
          <p14:tracePt t="143774" x="2724150" y="6534150"/>
          <p14:tracePt t="143791" x="2752725" y="6527800"/>
          <p14:tracePt t="143808" x="2768600" y="6521450"/>
          <p14:tracePt t="143824" x="2778125" y="6518275"/>
          <p14:tracePt t="143841" x="2787650" y="6518275"/>
          <p14:tracePt t="143858" x="2806700" y="6518275"/>
          <p14:tracePt t="143874" x="2816225" y="6511925"/>
          <p14:tracePt t="143891" x="2825750" y="6508750"/>
          <p14:tracePt t="143907" x="2867025" y="6489700"/>
          <p14:tracePt t="143924" x="2892425" y="6470650"/>
          <p14:tracePt t="143940" x="2921000" y="6467475"/>
          <p14:tracePt t="143958" x="2936875" y="6461125"/>
          <p14:tracePt t="143974" x="2946400" y="6461125"/>
          <p14:tracePt t="143990" x="2955925" y="6457950"/>
          <p14:tracePt t="144008" x="2974975" y="6451600"/>
          <p14:tracePt t="144024" x="2984500" y="6442075"/>
          <p14:tracePt t="144041" x="3000375" y="6432550"/>
          <p14:tracePt t="144058" x="3044825" y="6413500"/>
          <p14:tracePt t="144074" x="3067050" y="6400800"/>
          <p14:tracePt t="144091" x="3089275" y="6391275"/>
          <p14:tracePt t="144108" x="3105150" y="6369050"/>
          <p14:tracePt t="144124" x="3114675" y="6359525"/>
          <p14:tracePt t="144140" x="3124200" y="6350000"/>
          <p14:tracePt t="144157" x="3152775" y="6330950"/>
          <p14:tracePt t="144174" x="3175000" y="6318250"/>
          <p14:tracePt t="144191" x="3206750" y="6305550"/>
          <p14:tracePt t="144193" x="3216275" y="6299200"/>
          <p14:tracePt t="144207" x="3225800" y="6289675"/>
          <p14:tracePt t="144224" x="3238500" y="6273800"/>
          <p14:tracePt t="144241" x="3254375" y="6264275"/>
          <p14:tracePt t="144257" x="3254375" y="6245225"/>
          <p14:tracePt t="144274" x="3254375" y="6232525"/>
          <p14:tracePt t="144292" x="3241675" y="6213475"/>
          <p14:tracePt t="144308" x="3235325" y="6203950"/>
          <p14:tracePt t="144342" x="3235325" y="6197600"/>
          <p14:tracePt t="144358" x="3228975" y="6197600"/>
          <p14:tracePt t="144374" x="3219450" y="6194425"/>
          <p14:tracePt t="144391" x="3206750" y="6188075"/>
          <p14:tracePt t="144407" x="3190875" y="6188075"/>
          <p14:tracePt t="144424" x="3181350" y="6188075"/>
          <p14:tracePt t="144440" x="3171825" y="6181725"/>
          <p14:tracePt t="144457" x="3155950" y="6181725"/>
          <p14:tracePt t="144474" x="3140075" y="6181725"/>
          <p14:tracePt t="144507" x="3130550" y="6181725"/>
          <p14:tracePt t="144524" x="3121025" y="6181725"/>
          <p14:tracePt t="144540" x="3111500" y="6181725"/>
          <p14:tracePt t="144557" x="3092450" y="6181725"/>
          <p14:tracePt t="144574" x="3082925" y="6181725"/>
          <p14:tracePt t="144591" x="3073400" y="6181725"/>
          <p14:tracePt t="144607" x="3067050" y="6181725"/>
          <p14:tracePt t="144623" x="3063875" y="6181725"/>
          <p14:tracePt t="144641" x="3041650" y="6181725"/>
          <p14:tracePt t="144657" x="3032125" y="6191250"/>
          <p14:tracePt t="144674" x="3022600" y="6200775"/>
          <p14:tracePt t="144691" x="3009900" y="6213475"/>
          <p14:tracePt t="144707" x="3003550" y="6229350"/>
          <p14:tracePt t="144724" x="2990850" y="6238875"/>
          <p14:tracePt t="144741" x="2990850" y="6254750"/>
          <p14:tracePt t="144758" x="2990850" y="6264275"/>
          <p14:tracePt t="144774" x="2987675" y="6280150"/>
          <p14:tracePt t="144791" x="2981325" y="6299200"/>
          <p14:tracePt t="144807" x="2974975" y="6321425"/>
          <p14:tracePt t="144824" x="2974975" y="6353175"/>
          <p14:tracePt t="144841" x="2974975" y="6391275"/>
          <p14:tracePt t="144857" x="2974975" y="6400800"/>
          <p14:tracePt t="144874" x="2974975" y="6416675"/>
          <p14:tracePt t="144891" x="2974975" y="6432550"/>
          <p14:tracePt t="144907" x="2974975" y="6442075"/>
          <p14:tracePt t="144924" x="2974975" y="6451600"/>
          <p14:tracePt t="144940" x="2974975" y="6467475"/>
          <p14:tracePt t="144957" x="2974975" y="6480175"/>
          <p14:tracePt t="144974" x="2974975" y="6489700"/>
          <p14:tracePt t="144991" x="2974975" y="6505575"/>
          <p14:tracePt t="145008" x="2974975" y="6515100"/>
          <p14:tracePt t="145041" x="2974975" y="6521450"/>
          <p14:tracePt t="145057" x="2974975" y="6537325"/>
          <p14:tracePt t="145074" x="2974975" y="6546850"/>
          <p14:tracePt t="145090" x="2974975" y="6556375"/>
          <p14:tracePt t="145107" x="2974975" y="6565900"/>
          <p14:tracePt t="145125" x="2974975" y="6569075"/>
          <p14:tracePt t="145141" x="2981325" y="6591300"/>
          <p14:tracePt t="145158" x="2997200" y="6600825"/>
          <p14:tracePt t="145175" x="3013075" y="6610350"/>
          <p14:tracePt t="145191" x="3070225" y="6635750"/>
          <p14:tracePt t="145207" x="3111500" y="6661150"/>
          <p14:tracePt t="145224" x="3184525" y="6692900"/>
          <p14:tracePt t="145241" x="3346450" y="6750050"/>
          <p14:tracePt t="145257" x="3457575" y="6804025"/>
          <p14:tracePt t="145274" x="3556000" y="6845300"/>
          <p14:tracePt t="145291" x="3663950" y="6854825"/>
          <p14:tracePt t="145307" x="3730625" y="6854825"/>
          <p14:tracePt t="145324" x="3778250" y="6854825"/>
          <p14:tracePt t="145341" x="3841750" y="6854825"/>
          <p14:tracePt t="145357" x="3879850" y="6854825"/>
          <p14:tracePt t="145374" x="3924300" y="6854825"/>
          <p14:tracePt t="145391" x="4000500" y="6854825"/>
          <p14:tracePt t="145408" x="4044950" y="6854825"/>
          <p14:tracePt t="145425" x="4067175" y="6854825"/>
          <p14:tracePt t="145441" x="4089400" y="6854825"/>
          <p14:tracePt t="145457" x="4098925" y="6854825"/>
          <p14:tracePt t="145474" x="4102100" y="6854825"/>
          <p14:tracePt t="145491" x="4111625" y="6854825"/>
          <p14:tracePt t="145507" x="4124325" y="6854825"/>
          <p14:tracePt t="145524" x="4137025" y="6854825"/>
          <p14:tracePt t="145540" x="4152900" y="6854825"/>
          <p14:tracePt t="145557" x="4156075" y="6854825"/>
          <p14:tracePt t="145574" x="4168775" y="6851650"/>
          <p14:tracePt t="145591" x="4171950" y="6838950"/>
          <p14:tracePt t="145607" x="4181475" y="6829425"/>
          <p14:tracePt t="145624" x="4181475" y="6816725"/>
          <p14:tracePt t="145641" x="4187825" y="6797675"/>
          <p14:tracePt t="145657" x="4187825" y="6788150"/>
          <p14:tracePt t="145674" x="4187825" y="6778625"/>
          <p14:tracePt t="145690" x="4187825" y="6762750"/>
          <p14:tracePt t="145707" x="4194175" y="6746875"/>
          <p14:tracePt t="145724" x="4194175" y="6727825"/>
          <p14:tracePt t="145741" x="4194175" y="6692900"/>
          <p14:tracePt t="145757" x="4194175" y="6677025"/>
          <p14:tracePt t="145774" x="4194175" y="6667500"/>
          <p14:tracePt t="145790" x="4194175" y="6642100"/>
          <p14:tracePt t="145807" x="4187825" y="6632575"/>
          <p14:tracePt t="145824" x="4168775" y="6616700"/>
          <p14:tracePt t="145841" x="4152900" y="6572250"/>
          <p14:tracePt t="145857" x="4127500" y="6550025"/>
          <p14:tracePt t="145874" x="4095750" y="6518275"/>
          <p14:tracePt t="145890" x="4051300" y="6480175"/>
          <p14:tracePt t="145907" x="4025900" y="6448425"/>
          <p14:tracePt t="145923" x="4003675" y="6429375"/>
          <p14:tracePt t="145940" x="3959225" y="6407150"/>
          <p14:tracePt t="145957" x="3943350" y="6394450"/>
          <p14:tracePt t="145974" x="3914775" y="6381750"/>
          <p14:tracePt t="145990" x="3870325" y="6340475"/>
          <p14:tracePt t="146007" x="3838575" y="6315075"/>
          <p14:tracePt t="146024" x="3787775" y="6270625"/>
          <p14:tracePt t="146041" x="3721100" y="6210300"/>
          <p14:tracePt t="146057" x="3695700" y="6184900"/>
          <p14:tracePt t="146075" x="3654425" y="6149975"/>
          <p14:tracePt t="146091" x="3629025" y="6130925"/>
          <p14:tracePt t="146107" x="3597275" y="6118225"/>
          <p14:tracePt t="146125" x="3562350" y="6096000"/>
          <p14:tracePt t="146141" x="3533775" y="6083300"/>
          <p14:tracePt t="146157" x="3508375" y="6070600"/>
          <p14:tracePt t="146175" x="3467100" y="6051550"/>
          <p14:tracePt t="146191" x="3441700" y="6035675"/>
          <p14:tracePt t="146208" x="3419475" y="6022975"/>
          <p14:tracePt t="146225" x="3394075" y="6013450"/>
          <p14:tracePt t="146241" x="3362325" y="6007100"/>
          <p14:tracePt t="146257" x="3340100" y="6007100"/>
          <p14:tracePt t="146274" x="3302000" y="6007100"/>
          <p14:tracePt t="146290" x="3279775" y="6007100"/>
          <p14:tracePt t="146307" x="3248025" y="6007100"/>
          <p14:tracePt t="146325" x="3216275" y="6000750"/>
          <p14:tracePt t="146341" x="3171825" y="6000750"/>
          <p14:tracePt t="146357" x="3127375" y="6000750"/>
          <p14:tracePt t="146374" x="3073400" y="6000750"/>
          <p14:tracePt t="146391" x="3051175" y="6000750"/>
          <p14:tracePt t="146407" x="3028950" y="6003925"/>
          <p14:tracePt t="146424" x="3000375" y="6013450"/>
          <p14:tracePt t="146440" x="2990850" y="6026150"/>
          <p14:tracePt t="146457" x="2981325" y="6029325"/>
          <p14:tracePt t="146474" x="2959100" y="6051550"/>
          <p14:tracePt t="146491" x="2949575" y="6061075"/>
          <p14:tracePt t="146507" x="2933700" y="6070600"/>
          <p14:tracePt t="146524" x="2914650" y="6086475"/>
          <p14:tracePt t="146541" x="2901950" y="6102350"/>
          <p14:tracePt t="146557" x="2892425" y="6124575"/>
          <p14:tracePt t="146574" x="2876550" y="6159500"/>
          <p14:tracePt t="146591" x="2860675" y="6169025"/>
          <p14:tracePt t="146608" x="2854325" y="6184900"/>
          <p14:tracePt t="146624" x="2841625" y="6219825"/>
          <p14:tracePt t="146641" x="2841625" y="6242050"/>
          <p14:tracePt t="146657" x="2841625" y="6264275"/>
          <p14:tracePt t="146674" x="2841625" y="6296025"/>
          <p14:tracePt t="146690" x="2841625" y="6324600"/>
          <p14:tracePt t="146708" x="2841625" y="6346825"/>
          <p14:tracePt t="146724" x="2841625" y="6375400"/>
          <p14:tracePt t="146741" x="2841625" y="6384925"/>
          <p14:tracePt t="146758" x="2841625" y="6394450"/>
          <p14:tracePt t="146774" x="2841625" y="6413500"/>
          <p14:tracePt t="146790" x="2841625" y="6426200"/>
          <p14:tracePt t="146807" x="2847975" y="6435725"/>
          <p14:tracePt t="146824" x="2870200" y="6448425"/>
          <p14:tracePt t="146840" x="2879725" y="6464300"/>
          <p14:tracePt t="146858" x="2886075" y="6473825"/>
          <p14:tracePt t="146874" x="2889250" y="6489700"/>
          <p14:tracePt t="146890" x="2895600" y="6499225"/>
          <p14:tracePt t="146908" x="2898775" y="6521450"/>
          <p14:tracePt t="146924" x="2921000" y="6550025"/>
          <p14:tracePt t="146940" x="2933700" y="6578600"/>
          <p14:tracePt t="146957" x="2943225" y="6594475"/>
          <p14:tracePt t="146973" x="2959100" y="6616700"/>
          <p14:tracePt t="146990" x="2974975" y="6638925"/>
          <p14:tracePt t="147007" x="2984500" y="6648450"/>
          <p14:tracePt t="147023" x="3000375" y="6661150"/>
          <p14:tracePt t="147040" x="3009900" y="6677025"/>
          <p14:tracePt t="147057" x="3035300" y="6689725"/>
          <p14:tracePt t="147074" x="3070225" y="6705600"/>
          <p14:tracePt t="147090" x="3105150" y="6718300"/>
          <p14:tracePt t="147107" x="3130550" y="6731000"/>
          <p14:tracePt t="147125" x="3152775" y="6753225"/>
          <p14:tracePt t="147140" x="3162300" y="6759575"/>
          <p14:tracePt t="147158" x="3168650" y="6759575"/>
          <p14:tracePt t="147191" x="3171825" y="6759575"/>
          <p14:tracePt t="147207" x="3181350" y="6762750"/>
          <p14:tracePt t="147223" x="3200400" y="6762750"/>
          <p14:tracePt t="147240" x="3206750" y="6762750"/>
          <p14:tracePt t="147257" x="3213100" y="6762750"/>
          <p14:tracePt t="147274" x="3216275" y="6762750"/>
          <p14:tracePt t="147290" x="3222625" y="6762750"/>
          <p14:tracePt t="147352" x="3225800" y="6762750"/>
          <p14:tracePt t="147359" x="3232150" y="6762750"/>
          <p14:tracePt t="147373" x="3248025" y="6762750"/>
          <p14:tracePt t="147391" x="3257550" y="6762750"/>
          <p14:tracePt t="147408" x="3267075" y="6762750"/>
          <p14:tracePt t="147425" x="3270250" y="6762750"/>
          <p14:tracePt t="147445" x="3276600" y="6762750"/>
          <p14:tracePt t="147473" x="3279775" y="6762750"/>
          <p14:tracePt t="147481" x="3286125" y="6762750"/>
          <p14:tracePt t="147490" x="3295650" y="6762750"/>
          <p14:tracePt t="147507" x="3305175" y="6762750"/>
          <p14:tracePt t="147523" x="3336925" y="6762750"/>
          <p14:tracePt t="147541" x="3362325" y="6762750"/>
          <p14:tracePt t="147558" x="3371850" y="6762750"/>
          <p14:tracePt t="147574" x="3381375" y="6762750"/>
          <p14:tracePt t="147616" x="3384550" y="6762750"/>
          <p14:tracePt t="147817" x="3416300" y="6759575"/>
          <p14:tracePt t="147825" x="3441700" y="6753225"/>
          <p14:tracePt t="147841" x="3527425" y="6746875"/>
          <p14:tracePt t="147859" x="3635375" y="6731000"/>
          <p14:tracePt t="147874" x="3698875" y="6724650"/>
          <p14:tracePt t="147890" x="3759200" y="6718300"/>
          <p14:tracePt t="147907" x="3810000" y="6718300"/>
          <p14:tracePt t="147923" x="3905250" y="6702425"/>
          <p14:tracePt t="147940" x="3959225" y="6702425"/>
          <p14:tracePt t="147957" x="3987800" y="6702425"/>
          <p14:tracePt t="147974" x="4025900" y="6702425"/>
          <p14:tracePt t="147990" x="4048125" y="6702425"/>
          <p14:tracePt t="148008" x="4105275" y="6702425"/>
          <p14:tracePt t="148024" x="4146550" y="6702425"/>
          <p14:tracePt t="148040" x="4184650" y="6702425"/>
          <p14:tracePt t="148057" x="4248150" y="6696075"/>
          <p14:tracePt t="148073" x="4292600" y="6689725"/>
          <p14:tracePt t="148090" x="4337050" y="6689725"/>
          <p14:tracePt t="148107" x="4397375" y="6683375"/>
          <p14:tracePt t="148123" x="4435475" y="6683375"/>
          <p14:tracePt t="148141" x="4479925" y="6683375"/>
          <p14:tracePt t="148158" x="4540250" y="6683375"/>
          <p14:tracePt t="148174" x="4584700" y="6683375"/>
          <p14:tracePt t="148190" x="4622800" y="6683375"/>
          <p14:tracePt t="148208" x="4676775" y="6692900"/>
          <p14:tracePt t="148223" x="4708525" y="6699250"/>
          <p14:tracePt t="148240" x="4730750" y="6699250"/>
          <p14:tracePt t="148257" x="4765675" y="6699250"/>
          <p14:tracePt t="148273" x="4784725" y="6699250"/>
          <p14:tracePt t="148290" x="4806950" y="6699250"/>
          <p14:tracePt t="148307" x="4829175" y="6711950"/>
          <p14:tracePt t="148324" x="4838700" y="6711950"/>
          <p14:tracePt t="148341" x="4848225" y="6711950"/>
          <p14:tracePt t="148443" x="4841875" y="6711950"/>
          <p14:tracePt t="148450" x="4838700" y="6711950"/>
          <p14:tracePt t="148458" x="4832350" y="6711950"/>
          <p14:tracePt t="148473" x="4822825" y="6711950"/>
          <p14:tracePt t="148490" x="4813300" y="6711950"/>
          <p14:tracePt t="148507" x="4794250" y="6711950"/>
          <p14:tracePt t="148523" x="4781550" y="6705600"/>
          <p14:tracePt t="148540" x="4759325" y="6699250"/>
          <p14:tracePt t="148557" x="4730750" y="6699250"/>
          <p14:tracePt t="148573" x="4721225" y="6699250"/>
          <p14:tracePt t="148590" x="4711700" y="6699250"/>
          <p14:tracePt t="148607" x="4692650" y="6699250"/>
          <p14:tracePt t="148624" x="4683125" y="6699250"/>
          <p14:tracePt t="148641" x="4673600" y="6699250"/>
          <p14:tracePt t="148658" x="4667250" y="6699250"/>
          <p14:tracePt t="148722" x="4667250" y="6692900"/>
          <p14:tracePt t="148771" x="4664075" y="6689725"/>
          <p14:tracePt t="148779" x="4657725" y="6689725"/>
          <p14:tracePt t="148790" x="4648200" y="6683375"/>
          <p14:tracePt t="148807" x="4632325" y="6673850"/>
          <p14:tracePt t="148824" x="4622800" y="6664325"/>
          <p14:tracePt t="148840" x="4606925" y="6648450"/>
          <p14:tracePt t="148857" x="4562475" y="6629400"/>
          <p14:tracePt t="148873" x="4533900" y="6623050"/>
          <p14:tracePt t="148890" x="4518025" y="6623050"/>
          <p14:tracePt t="148907" x="4476750" y="6616700"/>
          <p14:tracePt t="148923" x="4460875" y="6613525"/>
          <p14:tracePt t="148940" x="4445000" y="6613525"/>
          <p14:tracePt t="148957" x="4425950" y="6613525"/>
          <p14:tracePt t="148973" x="4416425" y="6613525"/>
          <p14:tracePt t="148990" x="4406900" y="6607175"/>
          <p14:tracePt t="149007" x="4391025" y="6607175"/>
          <p14:tracePt t="149023" x="4375150" y="6597650"/>
          <p14:tracePt t="149040" x="4371975" y="6597650"/>
          <p14:tracePt t="149057" x="4365625" y="6597650"/>
          <p14:tracePt t="149100" x="4359275" y="6597650"/>
          <p14:tracePt t="149107" x="4356100" y="6597650"/>
          <p14:tracePt t="149123" x="4346575" y="6588125"/>
          <p14:tracePt t="149140" x="4337050" y="6588125"/>
          <p14:tracePt t="149157" x="4314825" y="6581775"/>
          <p14:tracePt t="149173" x="4305300" y="6575425"/>
          <p14:tracePt t="149191" x="4302125" y="6575425"/>
          <p14:tracePt t="149208" x="4292600" y="6575425"/>
          <p14:tracePt t="149224" x="4276725" y="6572250"/>
          <p14:tracePt t="149241" x="4267200" y="6565900"/>
          <p14:tracePt t="149257" x="4257675" y="6562725"/>
          <p14:tracePt t="149273" x="4248150" y="6562725"/>
          <p14:tracePt t="149292" x="4241800" y="6562725"/>
          <p14:tracePt t="149321" x="4241800" y="6556375"/>
          <p14:tracePt t="151104" x="4279900" y="6565900"/>
          <p14:tracePt t="151123" x="4419600" y="6604000"/>
          <p14:tracePt t="151140" x="4657725" y="6667500"/>
          <p14:tracePt t="151156" x="4819650" y="6683375"/>
          <p14:tracePt t="151173" x="4959350" y="6702425"/>
          <p14:tracePt t="151190" x="5226050" y="6737350"/>
          <p14:tracePt t="151223" x="5594350" y="6794500"/>
          <p14:tracePt t="151256" x="5949950" y="6854825"/>
          <p14:tracePt t="151273" x="6003925" y="6854825"/>
          <p14:tracePt t="151290" x="6083300" y="6854825"/>
          <p14:tracePt t="151307" x="6127750" y="6854825"/>
          <p14:tracePt t="151324" x="6184900" y="6854825"/>
          <p14:tracePt t="151340" x="6264275" y="6854825"/>
          <p14:tracePt t="151357" x="6315075" y="6851650"/>
          <p14:tracePt t="151373" x="6359525" y="6851650"/>
          <p14:tracePt t="151390" x="6407150" y="6851650"/>
          <p14:tracePt t="151407" x="6416675" y="6851650"/>
          <p14:tracePt t="151423" x="6426200" y="6842125"/>
          <p14:tracePt t="151440" x="6461125" y="6832600"/>
          <p14:tracePt t="151457" x="6486525" y="6819900"/>
          <p14:tracePt t="151473" x="6508750" y="6813550"/>
          <p14:tracePt t="151489" x="6543675" y="6797675"/>
          <p14:tracePt t="151507" x="6553200" y="6797675"/>
          <p14:tracePt t="151523" x="6562725" y="6797675"/>
          <p14:tracePt t="151539" x="6578600" y="6797675"/>
          <p14:tracePt t="151575" x="6578600" y="6784975"/>
          <p14:tracePt t="151591" x="6578600" y="6781800"/>
          <p14:tracePt t="151607" x="6565900" y="6775450"/>
          <p14:tracePt t="151624" x="6546850" y="6772275"/>
          <p14:tracePt t="151640" x="6508750" y="6759575"/>
          <p14:tracePt t="151656" x="6454775" y="6746875"/>
          <p14:tracePt t="151674" x="6356350" y="6737350"/>
          <p14:tracePt t="151690" x="6276975" y="6737350"/>
          <p14:tracePt t="151706" x="6203950" y="6737350"/>
          <p14:tracePt t="151724" x="6127750" y="6737350"/>
          <p14:tracePt t="151740" x="6083300" y="6737350"/>
          <p14:tracePt t="151757" x="6054725" y="6737350"/>
          <p14:tracePt t="151774" x="5997575" y="6737350"/>
          <p14:tracePt t="151790" x="5953125" y="6737350"/>
          <p14:tracePt t="151807" x="5918200" y="6737350"/>
          <p14:tracePt t="151824" x="5854700" y="6724650"/>
          <p14:tracePt t="151840" x="5810250" y="6724650"/>
          <p14:tracePt t="151857" x="5781675" y="6724650"/>
          <p14:tracePt t="151874" x="5740400" y="6724650"/>
          <p14:tracePt t="151890" x="5711825" y="6724650"/>
          <p14:tracePt t="151907" x="5673725" y="6718300"/>
          <p14:tracePt t="151924" x="5610225" y="6705600"/>
          <p14:tracePt t="151939" x="5565775" y="6699250"/>
          <p14:tracePt t="151957" x="5521325" y="6692900"/>
          <p14:tracePt t="151974" x="5489575" y="6686550"/>
          <p14:tracePt t="151990" x="5457825" y="6686550"/>
          <p14:tracePt t="152007" x="5429250" y="6686550"/>
          <p14:tracePt t="152024" x="5365750" y="6686550"/>
          <p14:tracePt t="152040" x="5324475" y="6686550"/>
          <p14:tracePt t="152057" x="5280025" y="6686550"/>
          <p14:tracePt t="152074" x="5245100" y="6686550"/>
          <p14:tracePt t="152090" x="5232400" y="6686550"/>
          <p14:tracePt t="152107" x="5222875" y="6686550"/>
          <p14:tracePt t="152124" x="5207000" y="6686550"/>
          <p14:tracePt t="152140" x="5191125" y="6686550"/>
          <p14:tracePt t="152157" x="5162550" y="6686550"/>
          <p14:tracePt t="152173" x="5121275" y="6686550"/>
          <p14:tracePt t="152189" x="5105400" y="6686550"/>
          <p14:tracePt t="152207" x="5095875" y="6686550"/>
          <p14:tracePt t="152224" x="5083175" y="6686550"/>
          <p14:tracePt t="152240" x="5067300" y="6686550"/>
          <p14:tracePt t="152257" x="5057775" y="6686550"/>
          <p14:tracePt t="152274" x="5051425" y="6683375"/>
          <p14:tracePt t="152290" x="5048250" y="6683375"/>
          <p14:tracePt t="152307" x="5041900" y="6683375"/>
          <p14:tracePt t="152346" x="5041900" y="6677025"/>
          <p14:tracePt t="152360" x="5041900" y="6667500"/>
          <p14:tracePt t="152375" x="5041900" y="6664325"/>
          <p14:tracePt t="152645" x="5038725" y="6657975"/>
          <p14:tracePt t="152652" x="5032375" y="6657975"/>
          <p14:tracePt t="152659" x="5029200" y="6657975"/>
          <p14:tracePt t="152673" x="5016500" y="6651625"/>
          <p14:tracePt t="152690" x="5003800" y="6651625"/>
          <p14:tracePt t="152706" x="4994275" y="6651625"/>
          <p14:tracePt t="152723" x="4978400" y="6648450"/>
          <p14:tracePt t="152788" x="4972050" y="6642100"/>
          <p14:tracePt t="152795" x="4968875" y="6642100"/>
          <p14:tracePt t="152807" x="4962525" y="6642100"/>
          <p14:tracePt t="152824" x="4953000" y="6638925"/>
          <p14:tracePt t="152840" x="4946650" y="6638925"/>
          <p14:tracePt t="152873" x="4946650" y="6632575"/>
          <p14:tracePt t="152946" x="4943475" y="6629400"/>
          <p14:tracePt t="152958" x="4937125" y="6629400"/>
          <p14:tracePt t="153930" x="4953000" y="6629400"/>
          <p14:tracePt t="153943" x="4987925" y="6629400"/>
          <p14:tracePt t="153957" x="5032375" y="6629400"/>
          <p14:tracePt t="153974" x="5076825" y="6635750"/>
          <p14:tracePt t="153990" x="5146675" y="6645275"/>
          <p14:tracePt t="154007" x="5346700" y="6661150"/>
          <p14:tracePt t="154023" x="5461000" y="6670675"/>
          <p14:tracePt t="154057" x="5591175" y="6670675"/>
          <p14:tracePt t="154090" x="5626100" y="6657975"/>
          <p14:tracePt t="154107" x="5661025" y="6642100"/>
          <p14:tracePt t="154123" x="5699125" y="6629400"/>
          <p14:tracePt t="154140" x="5737225" y="6616700"/>
          <p14:tracePt t="154157" x="5810250" y="6597650"/>
          <p14:tracePt t="154173" x="5854700" y="6575425"/>
          <p14:tracePt t="154190" x="5886450" y="6575425"/>
          <p14:tracePt t="154207" x="5899150" y="6575425"/>
          <p14:tracePt t="154223" x="5908675" y="6575425"/>
          <p14:tracePt t="154240" x="5918200" y="6572250"/>
          <p14:tracePt t="154257" x="5946775" y="6565900"/>
          <p14:tracePt t="154273" x="5969000" y="6565900"/>
          <p14:tracePt t="154290" x="5997575" y="6559550"/>
          <p14:tracePt t="154306" x="6038850" y="6559550"/>
          <p14:tracePt t="154323" x="6067425" y="6559550"/>
          <p14:tracePt t="154339" x="6089650" y="6559550"/>
          <p14:tracePt t="154356" x="6127750" y="6559550"/>
          <p14:tracePt t="154373" x="6172200" y="6559550"/>
          <p14:tracePt t="154390" x="6216650" y="6553200"/>
          <p14:tracePt t="154392" x="6251575" y="6553200"/>
          <p14:tracePt t="154407" x="6330950" y="6553200"/>
          <p14:tracePt t="154423" x="6435725" y="6565900"/>
          <p14:tracePt t="154440" x="6556375" y="6584950"/>
          <p14:tracePt t="154456" x="6680200" y="6616700"/>
          <p14:tracePt t="154473" x="6753225" y="6629400"/>
          <p14:tracePt t="154490" x="6829425" y="6645275"/>
          <p14:tracePt t="154506" x="6924675" y="6657975"/>
          <p14:tracePt t="154523" x="6969125" y="6664325"/>
          <p14:tracePt t="154539" x="7023100" y="6680200"/>
          <p14:tracePt t="154556" x="7099300" y="6699250"/>
          <p14:tracePt t="154572" x="7153275" y="6711950"/>
          <p14:tracePt t="154589" x="7197725" y="6731000"/>
          <p14:tracePt t="154606" x="7232650" y="6750050"/>
          <p14:tracePt t="154623" x="7248525" y="6759575"/>
          <p14:tracePt t="154640" x="7258050" y="6769100"/>
          <p14:tracePt t="154656" x="7273925" y="6775450"/>
          <p14:tracePt t="154673" x="7283450" y="6784975"/>
          <p14:tracePt t="154690" x="7299325" y="6784975"/>
          <p14:tracePt t="154706" x="7315200" y="6784975"/>
          <p14:tracePt t="154723" x="7318375" y="6784975"/>
          <p14:tracePt t="154758" x="7324725" y="6784975"/>
          <p14:tracePt t="154773" x="7327900" y="6784975"/>
          <p14:tracePt t="154790" x="7334250" y="6784975"/>
          <p14:tracePt t="154813" x="7337425" y="6784975"/>
          <p14:tracePt t="154827" x="7350125" y="6784975"/>
          <p14:tracePt t="154841" x="7350125" y="6778625"/>
          <p14:tracePt t="154856" x="7353300" y="6772275"/>
          <p14:tracePt t="154873" x="7353300" y="6762750"/>
          <p14:tracePt t="154890" x="7353300" y="6746875"/>
          <p14:tracePt t="154906" x="7353300" y="6708775"/>
          <p14:tracePt t="154923" x="7350125" y="6683375"/>
          <p14:tracePt t="154941" x="7334250" y="6661150"/>
          <p14:tracePt t="154956" x="7334250" y="6645275"/>
          <p14:tracePt t="154973" x="7334250" y="6635750"/>
          <p14:tracePt t="154989" x="7334250" y="6619875"/>
          <p14:tracePt t="155050" x="7334250" y="6616700"/>
          <p14:tracePt t="155063" x="7334250" y="6610350"/>
          <p14:tracePt t="155073" x="7327900" y="6610350"/>
          <p14:tracePt t="155090" x="7321550" y="6610350"/>
          <p14:tracePt t="155106" x="7321550" y="6607175"/>
          <p14:tracePt t="155123" x="7318375" y="6607175"/>
          <p14:tracePt t="155139" x="7312025" y="6607175"/>
          <p14:tracePt t="155156" x="7299325" y="6600825"/>
          <p14:tracePt t="155173" x="7286625" y="6600825"/>
          <p14:tracePt t="155190" x="7283450" y="6600825"/>
          <p14:tracePt t="155206" x="7283450" y="6597650"/>
          <p14:tracePt t="155278" x="7277100" y="6591300"/>
          <p14:tracePt t="155285" x="7273925" y="6591300"/>
          <p14:tracePt t="155291" x="7267575" y="6591300"/>
          <p14:tracePt t="155307" x="7258050" y="6591300"/>
          <p14:tracePt t="155323" x="7248525" y="6591300"/>
          <p14:tracePt t="155340" x="7229475" y="6591300"/>
          <p14:tracePt t="155356" x="7219950" y="6591300"/>
          <p14:tracePt t="155373" x="7210425" y="6591300"/>
          <p14:tracePt t="155390" x="7200900" y="6591300"/>
          <p14:tracePt t="155407" x="7185025" y="6591300"/>
          <p14:tracePt t="155423" x="7175500" y="6591300"/>
          <p14:tracePt t="155427" x="7169150" y="6591300"/>
          <p14:tracePt t="155441" x="7159625" y="6591300"/>
          <p14:tracePt t="155456" x="7150100" y="6591300"/>
          <p14:tracePt t="155473" x="7134225" y="6591300"/>
          <p14:tracePt t="155490" x="7121525" y="6591300"/>
          <p14:tracePt t="155506" x="7112000" y="6591300"/>
          <p14:tracePt t="155522" x="7102475" y="6591300"/>
          <p14:tracePt t="155540" x="7067550" y="6591300"/>
          <p14:tracePt t="155556" x="7032625" y="6584950"/>
          <p14:tracePt t="155573" x="7000875" y="6584950"/>
          <p14:tracePt t="155590" x="6962775" y="6584950"/>
          <p14:tracePt t="155606" x="6940550" y="6584950"/>
          <p14:tracePt t="155623" x="6918325" y="6584950"/>
          <p14:tracePt t="155640" x="6902450" y="6584950"/>
          <p14:tracePt t="155656" x="6892925" y="6584950"/>
          <p14:tracePt t="155673" x="6883400" y="6584950"/>
          <p14:tracePt t="155691" x="6858000" y="6584950"/>
          <p14:tracePt t="155706" x="6842125" y="6584950"/>
          <p14:tracePt t="155723" x="6826250" y="6584950"/>
          <p14:tracePt t="155740" x="6800850" y="6584950"/>
          <p14:tracePt t="155756" x="6778625" y="6584950"/>
          <p14:tracePt t="155773" x="6750050" y="6584950"/>
          <p14:tracePt t="155790" x="6718300" y="6584950"/>
          <p14:tracePt t="155806" x="6686550" y="6584950"/>
          <p14:tracePt t="155823" x="6664325" y="6584950"/>
          <p14:tracePt t="155841" x="6645275" y="6584950"/>
          <p14:tracePt t="155856" x="6635750" y="6584950"/>
          <p14:tracePt t="155873" x="6626225" y="6584950"/>
          <p14:tracePt t="155890" x="6610350" y="6584950"/>
          <p14:tracePt t="155906" x="6591300" y="6584950"/>
          <p14:tracePt t="155923" x="6565900" y="6588125"/>
          <p14:tracePt t="155939" x="6505575" y="6594475"/>
          <p14:tracePt t="155956" x="6461125" y="6600825"/>
          <p14:tracePt t="155973" x="6429375" y="6600825"/>
          <p14:tracePt t="155989" x="6394450" y="6607175"/>
          <p14:tracePt t="156006" x="6384925" y="6607175"/>
          <p14:tracePt t="156023" x="6375400" y="6607175"/>
          <p14:tracePt t="156039" x="6337300" y="6607175"/>
          <p14:tracePt t="156056" x="6315075" y="6607175"/>
          <p14:tracePt t="156073" x="6270625" y="6607175"/>
          <p14:tracePt t="156089" x="6210300" y="6607175"/>
          <p14:tracePt t="156106" x="6181725" y="6607175"/>
          <p14:tracePt t="156123" x="6165850" y="6607175"/>
          <p14:tracePt t="156140" x="6149975" y="6607175"/>
          <p14:tracePt t="156157" x="6140450" y="6607175"/>
          <p14:tracePt t="156173" x="6124575" y="6607175"/>
          <p14:tracePt t="156189" x="6111875" y="6607175"/>
          <p14:tracePt t="156206" x="6099175" y="6607175"/>
          <p14:tracePt t="156223" x="6089650" y="6607175"/>
          <p14:tracePt t="156239" x="6076950" y="6607175"/>
          <p14:tracePt t="156256" x="6070600" y="6607175"/>
          <p14:tracePt t="156369" x="6073775" y="6607175"/>
          <p14:tracePt t="156376" x="6076950" y="6607175"/>
          <p14:tracePt t="156390" x="6092825" y="6607175"/>
          <p14:tracePt t="156407" x="6115050" y="6600825"/>
          <p14:tracePt t="156423" x="6143625" y="6600825"/>
          <p14:tracePt t="156440" x="6191250" y="6600825"/>
          <p14:tracePt t="156456" x="6219825" y="6600825"/>
          <p14:tracePt t="156472" x="6242050" y="6600825"/>
          <p14:tracePt t="156489" x="6283325" y="6600825"/>
          <p14:tracePt t="156506" x="6305550" y="6600825"/>
          <p14:tracePt t="156523" x="6350000" y="6600825"/>
          <p14:tracePt t="156540" x="6410325" y="6600825"/>
          <p14:tracePt t="156556" x="6464300" y="6600825"/>
          <p14:tracePt t="156572" x="6499225" y="6600825"/>
          <p14:tracePt t="156589" x="6562725" y="6604000"/>
          <p14:tracePt t="156606" x="6607175" y="6610350"/>
          <p14:tracePt t="156623" x="6645275" y="6623050"/>
          <p14:tracePt t="156639" x="6708775" y="6623050"/>
          <p14:tracePt t="156656" x="6746875" y="6632575"/>
          <p14:tracePt t="156673" x="6800850" y="6654800"/>
          <p14:tracePt t="156689" x="6870700" y="6661150"/>
          <p14:tracePt t="156706" x="6921500" y="6661150"/>
          <p14:tracePt t="156724" x="6975475" y="6661150"/>
          <p14:tracePt t="156740" x="7004050" y="6661150"/>
          <p14:tracePt t="156756" x="7035800" y="6661150"/>
          <p14:tracePt t="156773" x="7058025" y="6661150"/>
          <p14:tracePt t="156790" x="7096125" y="6661150"/>
          <p14:tracePt t="156807" x="7118350" y="6661150"/>
          <p14:tracePt t="156824" x="7165975" y="6661150"/>
          <p14:tracePt t="156840" x="7197725" y="6657975"/>
          <p14:tracePt t="156856" x="7216775" y="6657975"/>
          <p14:tracePt t="156872" x="7248525" y="6651625"/>
          <p14:tracePt t="156889" x="7277100" y="6638925"/>
          <p14:tracePt t="156906" x="7292975" y="6635750"/>
          <p14:tracePt t="156924" x="7312025" y="6629400"/>
          <p14:tracePt t="156940" x="7327900" y="6623050"/>
          <p14:tracePt t="156957" x="7337425" y="6623050"/>
          <p14:tracePt t="156960" x="7343775" y="6619875"/>
          <p14:tracePt t="156974" x="7366000" y="6613525"/>
          <p14:tracePt t="156990" x="7375525" y="6607175"/>
          <p14:tracePt t="157006" x="7385050" y="6604000"/>
          <p14:tracePt t="157023" x="7404100" y="6597650"/>
          <p14:tracePt t="157039" x="7413625" y="6597650"/>
          <p14:tracePt t="157057" x="7423150" y="6597650"/>
          <p14:tracePt t="157760" x="7461250" y="6597650"/>
          <p14:tracePt t="157767" x="7518400" y="6597650"/>
          <p14:tracePt t="157774" x="7578725" y="6597650"/>
          <p14:tracePt t="157790" x="7658100" y="6597650"/>
          <p14:tracePt t="157807" x="7718425" y="6597650"/>
          <p14:tracePt t="157823" x="7794625" y="6597650"/>
          <p14:tracePt t="157856" x="7902575" y="6584950"/>
          <p14:tracePt t="157889" x="8128000" y="6569075"/>
          <p14:tracePt t="157907" x="8188325" y="6569075"/>
          <p14:tracePt t="157923" x="8274050" y="6569075"/>
          <p14:tracePt t="157940" x="8318500" y="6569075"/>
          <p14:tracePt t="157957" x="8362950" y="6569075"/>
          <p14:tracePt t="157973" x="8423275" y="6562725"/>
          <p14:tracePt t="157989" x="8461375" y="6556375"/>
          <p14:tracePt t="158006" x="8505825" y="6550025"/>
          <p14:tracePt t="158022" x="8569325" y="6550025"/>
          <p14:tracePt t="158039" x="8591550" y="6550025"/>
          <p14:tracePt t="158056" x="8620125" y="6550025"/>
          <p14:tracePt t="158073" x="8661400" y="6550025"/>
          <p14:tracePt t="158089" x="8677275" y="6550025"/>
          <p14:tracePt t="158106" x="8686800" y="6543675"/>
          <p14:tracePt t="158123" x="8699500" y="6543675"/>
          <p14:tracePt t="158140" x="8715375" y="6534150"/>
          <p14:tracePt t="158156" x="8724900" y="6534150"/>
          <p14:tracePt t="158173" x="8731250" y="6534150"/>
          <p14:tracePt t="158744" x="8661400" y="6505575"/>
          <p14:tracePt t="158750" x="8556625" y="6477000"/>
          <p14:tracePt t="158758" x="8413750" y="6454775"/>
          <p14:tracePt t="158772" x="8162925" y="6413500"/>
          <p14:tracePt t="158790" x="7788275" y="6391275"/>
          <p14:tracePt t="158807" x="7156450" y="6391275"/>
          <p14:tracePt t="158824" x="6740525" y="6426200"/>
          <p14:tracePt t="158858" x="5718175" y="6578600"/>
          <p14:tracePt t="158890" x="5153025" y="6692900"/>
          <p14:tracePt t="158908" x="4883150" y="6759575"/>
          <p14:tracePt t="158924" x="4730750" y="6804025"/>
          <p14:tracePt t="158939" x="4610100" y="6838950"/>
          <p14:tracePt t="158956" x="4464050" y="6854825"/>
          <p14:tracePt t="158972" x="4425950" y="6854825"/>
          <p14:tracePt t="159250" x="4311650" y="6829425"/>
          <p14:tracePt t="159256" x="4178300" y="6800850"/>
          <p14:tracePt t="159264" x="3971925" y="6746875"/>
          <p14:tracePt t="159272" x="3813175" y="6711950"/>
          <p14:tracePt t="159307" x="2863850" y="6524625"/>
          <p14:tracePt t="159340" x="2371725" y="6454775"/>
          <p14:tracePt t="159361" x="2066925" y="6445250"/>
          <p14:tracePt t="159376" x="1917700" y="6445250"/>
          <p14:tracePt t="159389" x="1768475" y="6445250"/>
          <p14:tracePt t="159406" x="1562100" y="6445250"/>
          <p14:tracePt t="159423" x="1470025" y="6445250"/>
          <p14:tracePt t="159439" x="1384300" y="6435725"/>
          <p14:tracePt t="159456" x="1250950" y="6403975"/>
          <p14:tracePt t="159472" x="1165225" y="6388100"/>
          <p14:tracePt t="159489" x="1104900" y="6381750"/>
          <p14:tracePt t="159492" x="1085850" y="6381750"/>
          <p14:tracePt t="159506" x="1041400" y="6381750"/>
          <p14:tracePt t="159523" x="1003300" y="6381750"/>
          <p14:tracePt t="159539" x="946150" y="6381750"/>
          <p14:tracePt t="159556" x="857250" y="6391275"/>
          <p14:tracePt t="159572" x="790575" y="6423025"/>
          <p14:tracePt t="159589" x="742950" y="6442075"/>
          <p14:tracePt t="159606" x="701675" y="6461125"/>
          <p14:tracePt t="159623" x="685800" y="6470650"/>
          <p14:tracePt t="159639" x="673100" y="6486525"/>
          <p14:tracePt t="159655" x="654050" y="649605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ornil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45038"/>
            <a:ext cx="2968625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7" descr="_wsb_239x194_oignon+bul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781300"/>
            <a:ext cx="2205038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9" descr="spring%20on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8913"/>
            <a:ext cx="276225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1" descr="knofloo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933825"/>
            <a:ext cx="259238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3" descr="frag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313372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14"/>
          <p:cNvSpPr txBox="1">
            <a:spLocks noChangeArrowheads="1"/>
          </p:cNvSpPr>
          <p:nvPr/>
        </p:nvSpPr>
        <p:spPr bwMode="auto">
          <a:xfrm>
            <a:off x="1928813" y="0"/>
            <a:ext cx="2544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Type biologique &amp; Tige</a:t>
            </a:r>
          </a:p>
        </p:txBody>
      </p:sp>
      <p:pic>
        <p:nvPicPr>
          <p:cNvPr id="22536" name="Picture 15" descr="asphodelus_microcarpus_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20713"/>
            <a:ext cx="2751138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890"/>
    </mc:Choice>
    <mc:Fallback>
      <p:transition spd="slow" advTm="96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74" x="1381125" y="6334125"/>
          <p14:tracePt t="3791" x="1323975" y="6137275"/>
          <p14:tracePt t="3807" x="1200150" y="5753100"/>
          <p14:tracePt t="3825" x="857250" y="5060950"/>
          <p14:tracePt t="3848" x="485775" y="4441825"/>
          <p14:tracePt t="3875" x="152400" y="4000500"/>
          <p14:tracePt t="4352" x="12700" y="3489325"/>
          <p14:tracePt t="4359" x="111125" y="3422650"/>
          <p14:tracePt t="4378" x="279400" y="3298825"/>
          <p14:tracePt t="4390" x="441325" y="3146425"/>
          <p14:tracePt t="4407" x="612775" y="3003550"/>
          <p14:tracePt t="4424" x="923925" y="2768600"/>
          <p14:tracePt t="4459" x="1422400" y="2422525"/>
          <p14:tracePt t="4492" x="1597025" y="2317750"/>
          <p14:tracePt t="4509" x="1651000" y="2247900"/>
          <p14:tracePt t="4524" x="1679575" y="2203450"/>
          <p14:tracePt t="4541" x="1689100" y="2178050"/>
          <p14:tracePt t="4557" x="1695450" y="2143125"/>
          <p14:tracePt t="4574" x="1695450" y="2114550"/>
          <p14:tracePt t="4590" x="1695450" y="2111375"/>
          <p14:tracePt t="5152" x="1714500" y="2085975"/>
          <p14:tracePt t="5158" x="1736725" y="2054225"/>
          <p14:tracePt t="5173" x="1822450" y="1971675"/>
          <p14:tracePt t="5207" x="2143125" y="1689100"/>
          <p14:tracePt t="5242" x="2359025" y="1539875"/>
          <p14:tracePt t="5258" x="2482850" y="1457325"/>
          <p14:tracePt t="5273" x="2533650" y="1406525"/>
          <p14:tracePt t="5290" x="2584450" y="1365250"/>
          <p14:tracePt t="5306" x="2638425" y="1311275"/>
          <p14:tracePt t="5323" x="2670175" y="1276350"/>
          <p14:tracePt t="5339" x="2701925" y="1254125"/>
          <p14:tracePt t="5357" x="2736850" y="1216025"/>
          <p14:tracePt t="5373" x="2762250" y="1206500"/>
          <p14:tracePt t="5390" x="2771775" y="1193800"/>
          <p14:tracePt t="5407" x="2781300" y="1190625"/>
          <p14:tracePt t="5424" x="2781300" y="1184275"/>
          <p14:tracePt t="5440" x="2781300" y="1181100"/>
          <p14:tracePt t="5457" x="2784475" y="1174750"/>
          <p14:tracePt t="5473" x="2784475" y="1158875"/>
          <p14:tracePt t="5491" x="2790825" y="1155700"/>
          <p14:tracePt t="5507" x="2806700" y="1146175"/>
          <p14:tracePt t="5524" x="2809875" y="1139825"/>
          <p14:tracePt t="5557" x="2819400" y="1139825"/>
          <p14:tracePt t="5590" x="2819400" y="1136650"/>
          <p14:tracePt t="5606" x="2819400" y="1127125"/>
          <p14:tracePt t="5623" x="2819400" y="1111250"/>
          <p14:tracePt t="5640" x="2819400" y="1104900"/>
          <p14:tracePt t="5657" x="2819400" y="1101725"/>
          <p14:tracePt t="5674" x="2819400" y="1095375"/>
          <p14:tracePt t="5691" x="2819400" y="1092200"/>
          <p14:tracePt t="5707" x="2825750" y="1085850"/>
          <p14:tracePt t="5723" x="2825750" y="1082675"/>
          <p14:tracePt t="5740" x="2828925" y="1076325"/>
          <p14:tracePt t="5757" x="2828925" y="1066800"/>
          <p14:tracePt t="7035" x="2819400" y="1028700"/>
          <p14:tracePt t="7042" x="2800350" y="968375"/>
          <p14:tracePt t="7057" x="2749550" y="857250"/>
          <p14:tracePt t="7073" x="2695575" y="704850"/>
          <p14:tracePt t="7091" x="2603500" y="485775"/>
          <p14:tracePt t="7107" x="2552700" y="384175"/>
          <p14:tracePt t="7123" x="2524125" y="317500"/>
          <p14:tracePt t="7126" x="2508250" y="279400"/>
          <p14:tracePt t="7156" x="2476500" y="193675"/>
          <p14:tracePt t="7191" x="2435225" y="142875"/>
          <p14:tracePt t="7207" x="2413000" y="123825"/>
          <p14:tracePt t="7224" x="2387600" y="92075"/>
          <p14:tracePt t="7241" x="2352675" y="63500"/>
          <p14:tracePt t="7257" x="2339975" y="53975"/>
          <p14:tracePt t="7274" x="2330450" y="38100"/>
          <p14:tracePt t="7291" x="2320925" y="28575"/>
          <p14:tracePt t="7333" x="2314575" y="28575"/>
          <p14:tracePt t="7341" x="2311400" y="28575"/>
          <p14:tracePt t="7356" x="2301875" y="28575"/>
          <p14:tracePt t="7373" x="2292350" y="28575"/>
          <p14:tracePt t="7391" x="2270125" y="47625"/>
          <p14:tracePt t="7407" x="2260600" y="60325"/>
          <p14:tracePt t="7423" x="2247900" y="85725"/>
          <p14:tracePt t="7440" x="2228850" y="133350"/>
          <p14:tracePt t="7456" x="2212975" y="158750"/>
          <p14:tracePt t="7473" x="2206625" y="187325"/>
          <p14:tracePt t="7490" x="2206625" y="215900"/>
          <p14:tracePt t="7507" x="2206625" y="231775"/>
          <p14:tracePt t="7523" x="2206625" y="241300"/>
          <p14:tracePt t="7540" x="2206625" y="254000"/>
          <p14:tracePt t="7557" x="2200275" y="263525"/>
          <p14:tracePt t="7573" x="2200275" y="279400"/>
          <p14:tracePt t="7590" x="2190750" y="295275"/>
          <p14:tracePt t="7607" x="2190750" y="304800"/>
          <p14:tracePt t="7623" x="2187575" y="314325"/>
          <p14:tracePt t="7626" x="2187575" y="323850"/>
          <p14:tracePt t="7640" x="2187575" y="333375"/>
          <p14:tracePt t="8219" x="2222500" y="352425"/>
          <p14:tracePt t="8226" x="2273300" y="371475"/>
          <p14:tracePt t="8240" x="2359025" y="393700"/>
          <p14:tracePt t="8257" x="2447925" y="415925"/>
          <p14:tracePt t="8273" x="2540000" y="415925"/>
          <p14:tracePt t="8289" x="2695575" y="377825"/>
          <p14:tracePt t="8306" x="2860675" y="342900"/>
          <p14:tracePt t="8339" x="3286125" y="304800"/>
          <p14:tracePt t="8374" x="3521075" y="304800"/>
          <p14:tracePt t="8390" x="3562350" y="304800"/>
          <p14:tracePt t="8407" x="3606800" y="307975"/>
          <p14:tracePt t="8423" x="3660775" y="307975"/>
          <p14:tracePt t="8439" x="3775075" y="307975"/>
          <p14:tracePt t="8456" x="3879850" y="307975"/>
          <p14:tracePt t="8473" x="3940175" y="307975"/>
          <p14:tracePt t="8489" x="4035425" y="307975"/>
          <p14:tracePt t="8507" x="4095750" y="304800"/>
          <p14:tracePt t="8524" x="4178300" y="285750"/>
          <p14:tracePt t="8540" x="4232275" y="273050"/>
          <p14:tracePt t="8556" x="4289425" y="250825"/>
          <p14:tracePt t="8573" x="4333875" y="244475"/>
          <p14:tracePt t="8589" x="4429125" y="231775"/>
          <p14:tracePt t="8606" x="4489450" y="231775"/>
          <p14:tracePt t="8624" x="4559300" y="231775"/>
          <p14:tracePt t="8640" x="4587875" y="231775"/>
          <p14:tracePt t="8657" x="4616450" y="231775"/>
          <p14:tracePt t="8674" x="4638675" y="225425"/>
          <p14:tracePt t="8690" x="4657725" y="225425"/>
          <p14:tracePt t="8706" x="4679950" y="225425"/>
          <p14:tracePt t="8724" x="4702175" y="225425"/>
          <p14:tracePt t="8740" x="4711700" y="225425"/>
          <p14:tracePt t="8757" x="4724400" y="225425"/>
          <p14:tracePt t="8774" x="4740275" y="225425"/>
          <p14:tracePt t="8790" x="4749800" y="228600"/>
          <p14:tracePt t="8807" x="4756150" y="231775"/>
          <p14:tracePt t="8824" x="4775200" y="238125"/>
          <p14:tracePt t="8840" x="4775200" y="241300"/>
          <p14:tracePt t="8856" x="4784725" y="254000"/>
          <p14:tracePt t="8911" x="4791075" y="257175"/>
          <p14:tracePt t="8925" x="4791075" y="263525"/>
          <p14:tracePt t="8932" x="4794250" y="266700"/>
          <p14:tracePt t="8946" x="4794250" y="273050"/>
          <p14:tracePt t="8957" x="4800600" y="276225"/>
          <p14:tracePt t="8973" x="4800600" y="292100"/>
          <p14:tracePt t="8989" x="4800600" y="301625"/>
          <p14:tracePt t="9006" x="4800600" y="311150"/>
          <p14:tracePt t="9023" x="4800600" y="346075"/>
          <p14:tracePt t="9040" x="4791075" y="374650"/>
          <p14:tracePt t="9057" x="4778375" y="406400"/>
          <p14:tracePt t="9074" x="4756150" y="441325"/>
          <p14:tracePt t="9090" x="4743450" y="473075"/>
          <p14:tracePt t="9106" x="4730750" y="495300"/>
          <p14:tracePt t="9123" x="4714875" y="539750"/>
          <p14:tracePt t="9139" x="4695825" y="561975"/>
          <p14:tracePt t="9156" x="4683125" y="593725"/>
          <p14:tracePt t="9173" x="4664075" y="650875"/>
          <p14:tracePt t="9190" x="4645025" y="688975"/>
          <p14:tracePt t="9207" x="4613275" y="736600"/>
          <p14:tracePt t="9224" x="4556125" y="803275"/>
          <p14:tracePt t="9240" x="4511675" y="873125"/>
          <p14:tracePt t="9256" x="4425950" y="958850"/>
          <p14:tracePt t="9273" x="4229100" y="1171575"/>
          <p14:tracePt t="9289" x="4079875" y="1314450"/>
          <p14:tracePt t="9308" x="3844925" y="1587500"/>
          <p14:tracePt t="9324" x="3692525" y="1736725"/>
          <p14:tracePt t="9341" x="3552825" y="1889125"/>
          <p14:tracePt t="9356" x="3403600" y="2019300"/>
          <p14:tracePt t="9373" x="3203575" y="2155825"/>
          <p14:tracePt t="9709" x="3143250" y="2149475"/>
          <p14:tracePt t="9716" x="3076575" y="2149475"/>
          <p14:tracePt t="9724" x="3006725" y="2149475"/>
          <p14:tracePt t="9740" x="2857500" y="2155825"/>
          <p14:tracePt t="9757" x="2673350" y="2184400"/>
          <p14:tracePt t="9773" x="2425700" y="2257425"/>
          <p14:tracePt t="9790" x="2235200" y="2324100"/>
          <p14:tracePt t="9807" x="2066925" y="2406650"/>
          <p14:tracePt t="9824" x="1870075" y="2514600"/>
          <p14:tracePt t="9840" x="1768475" y="2584450"/>
          <p14:tracePt t="9856" x="1685925" y="2641600"/>
          <p14:tracePt t="9873" x="1590675" y="2736850"/>
          <p14:tracePt t="9890" x="1549400" y="2784475"/>
          <p14:tracePt t="9906" x="1517650" y="2825750"/>
          <p14:tracePt t="9923" x="1479550" y="2867025"/>
          <p14:tracePt t="9940" x="1466850" y="2892425"/>
          <p14:tracePt t="9957" x="1447800" y="2921000"/>
          <p14:tracePt t="9973" x="1435100" y="2936875"/>
          <p14:tracePt t="9990" x="1435100" y="2946400"/>
          <p14:tracePt t="10006" x="1435100" y="2962275"/>
          <p14:tracePt t="10023" x="1435100" y="2978150"/>
          <p14:tracePt t="10040" x="1425575" y="2981325"/>
          <p14:tracePt t="10057" x="1419225" y="2981325"/>
          <p14:tracePt t="10073" x="1416050" y="2981325"/>
          <p14:tracePt t="10089" x="1419225" y="2943225"/>
          <p14:tracePt t="10106" x="1438275" y="2889250"/>
          <p14:tracePt t="10123" x="1495425" y="2740025"/>
          <p14:tracePt t="10139" x="1520825" y="2651125"/>
          <p14:tracePt t="10156" x="1533525" y="2587625"/>
          <p14:tracePt t="10173" x="1549400" y="2479675"/>
          <p14:tracePt t="10190" x="1549400" y="2435225"/>
          <p14:tracePt t="10205" x="1549400" y="2390775"/>
          <p14:tracePt t="10223" x="1549400" y="2343150"/>
          <p14:tracePt t="10239" x="1549400" y="2320925"/>
          <p14:tracePt t="10256" x="1549400" y="2292350"/>
          <p14:tracePt t="10273" x="1549400" y="2273300"/>
          <p14:tracePt t="10289" x="1549400" y="2251075"/>
          <p14:tracePt t="10306" x="1549400" y="2228850"/>
          <p14:tracePt t="10323" x="1549400" y="2187575"/>
          <p14:tracePt t="10340" x="1549400" y="2165350"/>
          <p14:tracePt t="10357" x="1568450" y="2108200"/>
          <p14:tracePt t="10372" x="1581150" y="2070100"/>
          <p14:tracePt t="10389" x="1590675" y="2047875"/>
          <p14:tracePt t="10407" x="1590675" y="1993900"/>
          <p14:tracePt t="10423" x="1590675" y="1965325"/>
          <p14:tracePt t="10440" x="1587500" y="1920875"/>
          <p14:tracePt t="10457" x="1568450" y="1854200"/>
          <p14:tracePt t="10473" x="1549400" y="1809750"/>
          <p14:tracePt t="10489" x="1549400" y="1787525"/>
          <p14:tracePt t="10506" x="1549400" y="1758950"/>
          <p14:tracePt t="10523" x="1549400" y="1733550"/>
          <p14:tracePt t="10540" x="1546225" y="1711325"/>
          <p14:tracePt t="10557" x="1539875" y="1689100"/>
          <p14:tracePt t="10574" x="1533525" y="1670050"/>
          <p14:tracePt t="10590" x="1533525" y="1647825"/>
          <p14:tracePt t="10607" x="1533525" y="1619250"/>
          <p14:tracePt t="10623" x="1539875" y="1603375"/>
          <p14:tracePt t="10639" x="1552575" y="1593850"/>
          <p14:tracePt t="10656" x="1571625" y="1577975"/>
          <p14:tracePt t="10673" x="1577975" y="1568450"/>
          <p14:tracePt t="10690" x="1581150" y="1555750"/>
          <p14:tracePt t="10707" x="1597025" y="1533525"/>
          <p14:tracePt t="10723" x="1612900" y="1517650"/>
          <p14:tracePt t="10740" x="1631950" y="1485900"/>
          <p14:tracePt t="10757" x="1676400" y="1454150"/>
          <p14:tracePt t="10773" x="1698625" y="1431925"/>
          <p14:tracePt t="10790" x="1708150" y="1422400"/>
          <p14:tracePt t="10807" x="1730375" y="1400175"/>
          <p14:tracePt t="10823" x="1730375" y="1377950"/>
          <p14:tracePt t="10840" x="1730375" y="1368425"/>
          <p14:tracePt t="10857" x="1730375" y="1352550"/>
          <p14:tracePt t="10873" x="1730375" y="1349375"/>
          <p14:tracePt t="11150" x="1730375" y="1355725"/>
          <p14:tracePt t="11157" x="1730375" y="1358900"/>
          <p14:tracePt t="11173" x="1730375" y="1371600"/>
          <p14:tracePt t="11189" x="1730375" y="1381125"/>
          <p14:tracePt t="11206" x="1724025" y="1406525"/>
          <p14:tracePt t="11222" x="1724025" y="1416050"/>
          <p14:tracePt t="11240" x="1717675" y="1425575"/>
          <p14:tracePt t="11257" x="1717675" y="1441450"/>
          <p14:tracePt t="11273" x="1717675" y="1457325"/>
          <p14:tracePt t="11290" x="1717675" y="1466850"/>
          <p14:tracePt t="11307" x="1717675" y="1485900"/>
          <p14:tracePt t="11323" x="1717675" y="1501775"/>
          <p14:tracePt t="11340" x="1717675" y="1511300"/>
          <p14:tracePt t="11356" x="1714500" y="1524000"/>
          <p14:tracePt t="11372" x="1708150" y="1536700"/>
          <p14:tracePt t="11389" x="1704975" y="1549400"/>
          <p14:tracePt t="11406" x="1704975" y="1565275"/>
          <p14:tracePt t="11423" x="1698625" y="1574800"/>
          <p14:tracePt t="11440" x="1698625" y="1584325"/>
          <p14:tracePt t="11456" x="1698625" y="1603375"/>
          <p14:tracePt t="11473" x="1698625" y="1625600"/>
          <p14:tracePt t="11489" x="1692275" y="1641475"/>
          <p14:tracePt t="11506" x="1682750" y="1676400"/>
          <p14:tracePt t="11523" x="1673225" y="1685925"/>
          <p14:tracePt t="11539" x="1673225" y="1695450"/>
          <p14:tracePt t="11556" x="1673225" y="1720850"/>
          <p14:tracePt t="11572" x="1673225" y="1730375"/>
          <p14:tracePt t="11589" x="1673225" y="1739900"/>
          <p14:tracePt t="11606" x="1673225" y="1762125"/>
          <p14:tracePt t="11622" x="1666875" y="1771650"/>
          <p14:tracePt t="11640" x="1660525" y="1781175"/>
          <p14:tracePt t="11644" x="1657350" y="1784350"/>
          <p14:tracePt t="11656" x="1657350" y="1793875"/>
          <p14:tracePt t="11673" x="1651000" y="1816100"/>
          <p14:tracePt t="11690" x="1651000" y="1831975"/>
          <p14:tracePt t="11707" x="1651000" y="1873250"/>
          <p14:tracePt t="11723" x="1651000" y="1895475"/>
          <p14:tracePt t="11740" x="1651000" y="1924050"/>
          <p14:tracePt t="11756" x="1651000" y="1955800"/>
          <p14:tracePt t="11772" x="1651000" y="1984375"/>
          <p14:tracePt t="11789" x="1651000" y="2006600"/>
          <p14:tracePt t="11807" x="1635125" y="2051050"/>
          <p14:tracePt t="11823" x="1628775" y="2073275"/>
          <p14:tracePt t="11841" x="1616075" y="2105025"/>
          <p14:tracePt t="11856" x="1616075" y="2127250"/>
          <p14:tracePt t="11873" x="1616075" y="2149475"/>
          <p14:tracePt t="11890" x="1616075" y="2190750"/>
          <p14:tracePt t="11905" x="1616075" y="2212975"/>
          <p14:tracePt t="11922" x="1616075" y="2232025"/>
          <p14:tracePt t="11940" x="1609725" y="2263775"/>
          <p14:tracePt t="11957" x="1606550" y="2295525"/>
          <p14:tracePt t="11973" x="1600200" y="2327275"/>
          <p14:tracePt t="11990" x="1600200" y="2368550"/>
          <p14:tracePt t="12006" x="1600200" y="2397125"/>
          <p14:tracePt t="12023" x="1600200" y="2441575"/>
          <p14:tracePt t="12039" x="1600200" y="2470150"/>
          <p14:tracePt t="12056" x="1593850" y="2517775"/>
          <p14:tracePt t="12073" x="1587500" y="2549525"/>
          <p14:tracePt t="12090" x="1581150" y="2581275"/>
          <p14:tracePt t="12106" x="1581150" y="2609850"/>
          <p14:tracePt t="12123" x="1581150" y="2641600"/>
          <p14:tracePt t="12140" x="1581150" y="2689225"/>
          <p14:tracePt t="12156" x="1581150" y="2717800"/>
          <p14:tracePt t="12172" x="1574800" y="2746375"/>
          <p14:tracePt t="12190" x="1568450" y="2787650"/>
          <p14:tracePt t="12206" x="1555750" y="2809875"/>
          <p14:tracePt t="12223" x="1552575" y="2835275"/>
          <p14:tracePt t="12240" x="1546225" y="2873375"/>
          <p14:tracePt t="12256" x="1546225" y="2905125"/>
          <p14:tracePt t="12273" x="1546225" y="2927350"/>
          <p14:tracePt t="12289" x="1546225" y="2965450"/>
          <p14:tracePt t="12306" x="1546225" y="2987675"/>
          <p14:tracePt t="12322" x="1546225" y="3003550"/>
          <p14:tracePt t="12341" x="1546225" y="3028950"/>
          <p14:tracePt t="12357" x="1546225" y="3044825"/>
          <p14:tracePt t="12373" x="1546225" y="3073400"/>
          <p14:tracePt t="12390" x="1546225" y="3108325"/>
          <p14:tracePt t="12407" x="1555750" y="3152775"/>
          <p14:tracePt t="12422" x="1574800" y="3197225"/>
          <p14:tracePt t="12439" x="1593850" y="3241675"/>
          <p14:tracePt t="12455" x="1593850" y="3270250"/>
          <p14:tracePt t="12472" x="1593850" y="3292475"/>
          <p14:tracePt t="12489" x="1597025" y="3333750"/>
          <p14:tracePt t="12505" x="1609725" y="3355975"/>
          <p14:tracePt t="12523" x="1628775" y="3394075"/>
          <p14:tracePt t="12540" x="1647825" y="3457575"/>
          <p14:tracePt t="12556" x="1660525" y="3502025"/>
          <p14:tracePt t="12573" x="1673225" y="3527425"/>
          <p14:tracePt t="12589" x="1692275" y="3568700"/>
          <p14:tracePt t="12605" x="1692275" y="3584575"/>
          <p14:tracePt t="12622" x="1692275" y="3613150"/>
          <p14:tracePt t="12640" x="1692275" y="3638550"/>
          <p14:tracePt t="12655" x="1698625" y="3670300"/>
          <p14:tracePt t="12672" x="1708150" y="3692525"/>
          <p14:tracePt t="12689" x="1720850" y="3733800"/>
          <p14:tracePt t="12706" x="1727200" y="3756025"/>
          <p14:tracePt t="12722" x="1727200" y="3787775"/>
          <p14:tracePt t="12740" x="1727200" y="3813175"/>
          <p14:tracePt t="12756" x="1727200" y="3835400"/>
          <p14:tracePt t="12773" x="1727200" y="3863975"/>
          <p14:tracePt t="12790" x="1733550" y="3889375"/>
          <p14:tracePt t="12806" x="1733550" y="3914775"/>
          <p14:tracePt t="12823" x="1733550" y="3924300"/>
          <p14:tracePt t="12839" x="1733550" y="3937000"/>
          <p14:tracePt t="12855" x="1733550" y="3952875"/>
          <p14:tracePt t="12872" x="1733550" y="3962400"/>
          <p14:tracePt t="12889" x="1733550" y="3978275"/>
          <p14:tracePt t="12906" x="1736725" y="3987800"/>
          <p14:tracePt t="12923" x="1736725" y="4003675"/>
          <p14:tracePt t="12940" x="1749425" y="4016375"/>
          <p14:tracePt t="12956" x="1752600" y="4029075"/>
          <p14:tracePt t="12973" x="1752600" y="4038600"/>
          <p14:tracePt t="12989" x="1752600" y="4057650"/>
          <p14:tracePt t="13006" x="1752600" y="4067175"/>
          <p14:tracePt t="13022" x="1752600" y="4073525"/>
          <p14:tracePt t="13039" x="1752600" y="4083050"/>
          <p14:tracePt t="13056" x="1752600" y="4086225"/>
          <p14:tracePt t="13073" x="1752600" y="4092575"/>
          <p14:tracePt t="13106" x="1752600" y="4105275"/>
          <p14:tracePt t="13140" x="1752600" y="4111625"/>
          <p14:tracePt t="13156" x="1752600" y="4121150"/>
          <p14:tracePt t="13173" x="1752600" y="4130675"/>
          <p14:tracePt t="13189" x="1752600" y="4140200"/>
          <p14:tracePt t="13206" x="1752600" y="4156075"/>
          <p14:tracePt t="13223" x="1752600" y="4162425"/>
          <p14:tracePt t="13660" x="1730375" y="4178300"/>
          <p14:tracePt t="13667" x="1701800" y="4200525"/>
          <p14:tracePt t="13674" x="1660525" y="4235450"/>
          <p14:tracePt t="13689" x="1612900" y="4260850"/>
          <p14:tracePt t="13706" x="1574800" y="4286250"/>
          <p14:tracePt t="13724" x="1508125" y="4327525"/>
          <p14:tracePt t="13739" x="1463675" y="4340225"/>
          <p14:tracePt t="13774" x="1397000" y="4375150"/>
          <p14:tracePt t="13805" x="1358900" y="4397375"/>
          <p14:tracePt t="13823" x="1343025" y="4419600"/>
          <p14:tracePt t="13839" x="1333500" y="4429125"/>
          <p14:tracePt t="13856" x="1323975" y="4432300"/>
          <p14:tracePt t="13874" x="1308100" y="4432300"/>
          <p14:tracePt t="13910" x="1308100" y="4425950"/>
          <p14:tracePt t="13923" x="1308100" y="4413250"/>
          <p14:tracePt t="13939" x="1308100" y="4403725"/>
          <p14:tracePt t="13955" x="1311275" y="4381500"/>
          <p14:tracePt t="13974" x="1333500" y="4343400"/>
          <p14:tracePt t="13989" x="1346200" y="4327525"/>
          <p14:tracePt t="14006" x="1355725" y="4311650"/>
          <p14:tracePt t="14023" x="1365250" y="4286250"/>
          <p14:tracePt t="14039" x="1381125" y="4267200"/>
          <p14:tracePt t="14056" x="1390650" y="4257675"/>
          <p14:tracePt t="14073" x="1403350" y="4238625"/>
          <p14:tracePt t="14089" x="1412875" y="4222750"/>
          <p14:tracePt t="14105" x="1428750" y="4200525"/>
          <p14:tracePt t="14123" x="1447800" y="4165600"/>
          <p14:tracePt t="14139" x="1460500" y="4133850"/>
          <p14:tracePt t="14156" x="1470025" y="4111625"/>
          <p14:tracePt t="14173" x="1476375" y="4076700"/>
          <p14:tracePt t="14189" x="1476375" y="4067175"/>
          <p14:tracePt t="14206" x="1476375" y="4057650"/>
          <p14:tracePt t="14223" x="1476375" y="4035425"/>
          <p14:tracePt t="14239" x="1476375" y="4025900"/>
          <p14:tracePt t="14256" x="1489075" y="4016375"/>
          <p14:tracePt t="14272" x="1489075" y="4000500"/>
          <p14:tracePt t="14289" x="1489075" y="3987800"/>
          <p14:tracePt t="14394" x="1489075" y="3981450"/>
          <p14:tracePt t="14401" x="1489075" y="3975100"/>
          <p14:tracePt t="14775" x="1489075" y="3971925"/>
          <p14:tracePt t="14781" x="1495425" y="3962400"/>
          <p14:tracePt t="14789" x="1498600" y="3956050"/>
          <p14:tracePt t="14806" x="1508125" y="3946525"/>
          <p14:tracePt t="14823" x="1536700" y="3924300"/>
          <p14:tracePt t="14839" x="1562100" y="3892550"/>
          <p14:tracePt t="14855" x="1593850" y="3867150"/>
          <p14:tracePt t="14889" x="1654175" y="3819525"/>
          <p14:tracePt t="14923" x="1673225" y="3810000"/>
          <p14:tracePt t="14939" x="1676400" y="3810000"/>
          <p14:tracePt t="15173" x="1689100" y="3797300"/>
          <p14:tracePt t="15180" x="1701800" y="3790950"/>
          <p14:tracePt t="15189" x="1720850" y="3778250"/>
          <p14:tracePt t="15206" x="1743075" y="3749675"/>
          <p14:tracePt t="15223" x="1809750" y="3667125"/>
          <p14:tracePt t="15239" x="1857375" y="3597275"/>
          <p14:tracePt t="15255" x="1892300" y="3540125"/>
          <p14:tracePt t="15272" x="1920875" y="3463925"/>
          <p14:tracePt t="15289" x="1939925" y="3416300"/>
          <p14:tracePt t="15306" x="1952625" y="3387725"/>
          <p14:tracePt t="15323" x="1965325" y="3371850"/>
          <p14:tracePt t="15340" x="1965325" y="3362325"/>
          <p14:tracePt t="15357" x="1971675" y="3352800"/>
          <p14:tracePt t="15372" x="1971675" y="3336925"/>
          <p14:tracePt t="15388" x="1978025" y="3327400"/>
          <p14:tracePt t="15406" x="1978025" y="3317875"/>
          <p14:tracePt t="15422" x="1978025" y="3308350"/>
          <p14:tracePt t="15439" x="1978025" y="3298825"/>
          <p14:tracePt t="15456" x="1981200" y="3289300"/>
          <p14:tracePt t="15473" x="2003425" y="3276600"/>
          <p14:tracePt t="15489" x="2012950" y="3267075"/>
          <p14:tracePt t="15506" x="2022475" y="3257550"/>
          <p14:tracePt t="15522" x="2044700" y="3238500"/>
          <p14:tracePt t="15539" x="2054225" y="3228975"/>
          <p14:tracePt t="15557" x="2063750" y="3228975"/>
          <p14:tracePt t="15844" x="2051050" y="3222625"/>
          <p14:tracePt t="15851" x="2022475" y="3216275"/>
          <p14:tracePt t="15858" x="2012950" y="3209925"/>
          <p14:tracePt t="15873" x="1987550" y="3197225"/>
          <p14:tracePt t="15890" x="1958975" y="3184525"/>
          <p14:tracePt t="15907" x="1924050" y="3171825"/>
          <p14:tracePt t="15922" x="1892300" y="3162300"/>
          <p14:tracePt t="15939" x="1870075" y="3149600"/>
          <p14:tracePt t="15956" x="1825625" y="3124200"/>
          <p14:tracePt t="15972" x="1816100" y="3114675"/>
          <p14:tracePt t="15990" x="1806575" y="3114675"/>
          <p14:tracePt t="16007" x="1793875" y="3111500"/>
          <p14:tracePt t="16023" x="1781175" y="3105150"/>
          <p14:tracePt t="16039" x="1768475" y="3105150"/>
          <p14:tracePt t="16056" x="1727200" y="3092450"/>
          <p14:tracePt t="16072" x="1701800" y="3076575"/>
          <p14:tracePt t="16089" x="1685925" y="3070225"/>
          <p14:tracePt t="16106" x="1670050" y="3067050"/>
          <p14:tracePt t="16122" x="1660525" y="3060700"/>
          <p14:tracePt t="16139" x="1651000" y="3060700"/>
          <p14:tracePt t="16156" x="1638300" y="3060700"/>
          <p14:tracePt t="16173" x="1631950" y="3060700"/>
          <p14:tracePt t="16189" x="1625600" y="3057525"/>
          <p14:tracePt t="16385" x="1673225" y="3095625"/>
          <p14:tracePt t="16393" x="1746250" y="3140075"/>
          <p14:tracePt t="16406" x="1841500" y="3225800"/>
          <p14:tracePt t="16422" x="1892300" y="3276600"/>
          <p14:tracePt t="16439" x="1943100" y="3330575"/>
          <p14:tracePt t="16455" x="2000250" y="3368675"/>
          <p14:tracePt t="16472" x="2051050" y="3403600"/>
          <p14:tracePt t="16489" x="2101850" y="3454400"/>
          <p14:tracePt t="16505" x="2200275" y="3514725"/>
          <p14:tracePt t="16522" x="2238375" y="3546475"/>
          <p14:tracePt t="16539" x="2270125" y="3571875"/>
          <p14:tracePt t="16555" x="2292350" y="3594100"/>
          <p14:tracePt t="16572" x="2301875" y="3603625"/>
          <p14:tracePt t="16589" x="2330450" y="3616325"/>
          <p14:tracePt t="16606" x="2381250" y="3635375"/>
          <p14:tracePt t="16622" x="2425700" y="3660775"/>
          <p14:tracePt t="16639" x="2482850" y="3673475"/>
          <p14:tracePt t="16656" x="2533650" y="3692525"/>
          <p14:tracePt t="16673" x="2543175" y="3692525"/>
          <p14:tracePt t="16689" x="2552700" y="3692525"/>
          <p14:tracePt t="16970" x="2555875" y="3692525"/>
          <p14:tracePt t="16978" x="2562225" y="3686175"/>
          <p14:tracePt t="16989" x="2562225" y="3683000"/>
          <p14:tracePt t="17005" x="2574925" y="3667125"/>
          <p14:tracePt t="17022" x="2590800" y="3657600"/>
          <p14:tracePt t="17039" x="2603500" y="3644900"/>
          <p14:tracePt t="17056" x="2606675" y="3644900"/>
          <p14:tracePt t="17263" x="2600325" y="3644900"/>
          <p14:tracePt t="17270" x="2587625" y="3644900"/>
          <p14:tracePt t="17277" x="2562225" y="3644900"/>
          <p14:tracePt t="17288" x="2552700" y="3644900"/>
          <p14:tracePt t="17305" x="2495550" y="3625850"/>
          <p14:tracePt t="17322" x="2463800" y="3619500"/>
          <p14:tracePt t="17338" x="2435225" y="3613150"/>
          <p14:tracePt t="17355" x="2409825" y="3609975"/>
          <p14:tracePt t="17372" x="2400300" y="3600450"/>
          <p14:tracePt t="17390" x="2378075" y="3584575"/>
          <p14:tracePt t="17405" x="2368550" y="3568700"/>
          <p14:tracePt t="17424" x="2362200" y="3559175"/>
          <p14:tracePt t="17438" x="2352675" y="3549650"/>
          <p14:tracePt t="17456" x="2349500" y="3533775"/>
          <p14:tracePt t="17472" x="2336800" y="3511550"/>
          <p14:tracePt t="17489" x="2336800" y="3498850"/>
          <p14:tracePt t="17506" x="2336800" y="3489325"/>
          <p14:tracePt t="17522" x="2336800" y="3482975"/>
          <p14:tracePt t="17539" x="2336800" y="3463925"/>
          <p14:tracePt t="17555" x="2336800" y="3454400"/>
          <p14:tracePt t="17572" x="2336800" y="3448050"/>
          <p14:tracePt t="17589" x="2336800" y="3438525"/>
          <p14:tracePt t="17798" x="2327275" y="3448050"/>
          <p14:tracePt t="17805" x="2308225" y="3454400"/>
          <p14:tracePt t="17812" x="2301875" y="3457575"/>
          <p14:tracePt t="17822" x="2298700" y="3463925"/>
          <p14:tracePt t="17839" x="2276475" y="3476625"/>
          <p14:tracePt t="17855" x="2266950" y="3486150"/>
          <p14:tracePt t="17872" x="2251075" y="3502025"/>
          <p14:tracePt t="17889" x="2238375" y="3508375"/>
          <p14:tracePt t="17905" x="2228850" y="3511550"/>
          <p14:tracePt t="17923" x="2219325" y="3511550"/>
          <p14:tracePt t="17940" x="2197100" y="3524250"/>
          <p14:tracePt t="17956" x="2187575" y="3527425"/>
          <p14:tracePt t="17989" x="2178050" y="3549650"/>
          <p14:tracePt t="18005" x="2171700" y="3552825"/>
          <p14:tracePt t="18022" x="2168525" y="3562350"/>
          <p14:tracePt t="18039" x="2155825" y="3568700"/>
          <p14:tracePt t="18056" x="2155825" y="3578225"/>
          <p14:tracePt t="18091" x="2155825" y="3581400"/>
          <p14:tracePt t="18154" x="2155825" y="3587750"/>
          <p14:tracePt t="18268" x="2155825" y="3597275"/>
          <p14:tracePt t="18275" x="2155825" y="3603625"/>
          <p14:tracePt t="18288" x="2155825" y="3613150"/>
          <p14:tracePt t="18305" x="2155825" y="3622675"/>
          <p14:tracePt t="18322" x="2155825" y="3632200"/>
          <p14:tracePt t="18339" x="2171700" y="3660775"/>
          <p14:tracePt t="18355" x="2181225" y="3686175"/>
          <p14:tracePt t="18372" x="2193925" y="3714750"/>
          <p14:tracePt t="18389" x="2212975" y="3765550"/>
          <p14:tracePt t="18405" x="2232025" y="3810000"/>
          <p14:tracePt t="18421" x="2251075" y="3857625"/>
          <p14:tracePt t="18438" x="2279650" y="3930650"/>
          <p14:tracePt t="18455" x="2305050" y="3968750"/>
          <p14:tracePt t="18472" x="2339975" y="4016375"/>
          <p14:tracePt t="18488" x="2441575" y="4102100"/>
          <p14:tracePt t="18505" x="2492375" y="4152900"/>
          <p14:tracePt t="18522" x="2533650" y="4187825"/>
          <p14:tracePt t="18539" x="2559050" y="4225925"/>
          <p14:tracePt t="18555" x="2574925" y="4235450"/>
          <p14:tracePt t="18572" x="2584450" y="4244975"/>
          <p14:tracePt t="18588" x="2597150" y="4264025"/>
          <p14:tracePt t="18606" x="2609850" y="4286250"/>
          <p14:tracePt t="18623" x="2632075" y="4308475"/>
          <p14:tracePt t="18639" x="2654300" y="4324350"/>
          <p14:tracePt t="18656" x="2663825" y="4333875"/>
          <p14:tracePt t="18672" x="2667000" y="4340225"/>
          <p14:tracePt t="18688" x="2673350" y="4340225"/>
          <p14:tracePt t="19417" x="2644775" y="4346575"/>
          <p14:tracePt t="19424" x="2597150" y="4362450"/>
          <p14:tracePt t="19439" x="2492375" y="4422775"/>
          <p14:tracePt t="19456" x="2368550" y="4492625"/>
          <p14:tracePt t="19472" x="2149475" y="4622800"/>
          <p14:tracePt t="19488" x="2003425" y="4705350"/>
          <p14:tracePt t="19505" x="1822450" y="4787900"/>
          <p14:tracePt t="19539" x="1457325" y="4987925"/>
          <p14:tracePt t="19573" x="1254125" y="5137150"/>
          <p14:tracePt t="19590" x="1216025" y="5168900"/>
          <p14:tracePt t="19606" x="1165225" y="5210175"/>
          <p14:tracePt t="19622" x="1092200" y="5251450"/>
          <p14:tracePt t="19638" x="1031875" y="5286375"/>
          <p14:tracePt t="19655" x="965200" y="5314950"/>
          <p14:tracePt t="19673" x="901700" y="5340350"/>
          <p14:tracePt t="19688" x="869950" y="5353050"/>
          <p14:tracePt t="19705" x="841375" y="5365750"/>
          <p14:tracePt t="19722" x="777875" y="5365750"/>
          <p14:tracePt t="19738" x="739775" y="5365750"/>
          <p14:tracePt t="19755" x="695325" y="5362575"/>
          <p14:tracePt t="19772" x="647700" y="5343525"/>
          <p14:tracePt t="19789" x="625475" y="5330825"/>
          <p14:tracePt t="19805" x="593725" y="5330825"/>
          <p14:tracePt t="19823" x="581025" y="5318125"/>
          <p14:tracePt t="19839" x="571500" y="5308600"/>
          <p14:tracePt t="19856" x="561975" y="5299075"/>
          <p14:tracePt t="19872" x="539750" y="5270500"/>
          <p14:tracePt t="19888" x="530225" y="5260975"/>
          <p14:tracePt t="19905" x="517525" y="5251450"/>
          <p14:tracePt t="19922" x="504825" y="5229225"/>
          <p14:tracePt t="19938" x="492125" y="5226050"/>
          <p14:tracePt t="19955" x="485775" y="5226050"/>
          <p14:tracePt t="19972" x="473075" y="5219700"/>
          <p14:tracePt t="19989" x="463550" y="5216525"/>
          <p14:tracePt t="20005" x="454025" y="5216525"/>
          <p14:tracePt t="20022" x="431800" y="5210175"/>
          <p14:tracePt t="20038" x="422275" y="5210175"/>
          <p14:tracePt t="20072" x="422275" y="5203825"/>
          <p14:tracePt t="20089" x="441325" y="5194300"/>
          <p14:tracePt t="20105" x="558800" y="5162550"/>
          <p14:tracePt t="20123" x="742950" y="5146675"/>
          <p14:tracePt t="20139" x="838200" y="5137150"/>
          <p14:tracePt t="20155" x="955675" y="5130800"/>
          <p14:tracePt t="20172" x="1120775" y="5114925"/>
          <p14:tracePt t="20188" x="1228725" y="5089525"/>
          <p14:tracePt t="20205" x="1377950" y="5070475"/>
          <p14:tracePt t="20222" x="1565275" y="5054600"/>
          <p14:tracePt t="20239" x="1660525" y="5045075"/>
          <p14:tracePt t="20255" x="1755775" y="5038725"/>
          <p14:tracePt t="20272" x="1866900" y="5022850"/>
          <p14:tracePt t="20288" x="1920875" y="5003800"/>
          <p14:tracePt t="20305" x="1984375" y="4987925"/>
          <p14:tracePt t="20322" x="2108200" y="4956175"/>
          <p14:tracePt t="20338" x="2238375" y="4930775"/>
          <p14:tracePt t="20355" x="2368550" y="4914900"/>
          <p14:tracePt t="20372" x="2466975" y="4892675"/>
          <p14:tracePt t="20388" x="2524125" y="4879975"/>
          <p14:tracePt t="20406" x="2571750" y="4857750"/>
          <p14:tracePt t="20422" x="2635250" y="4845050"/>
          <p14:tracePt t="20439" x="2670175" y="4832350"/>
          <p14:tracePt t="20455" x="2717800" y="4819650"/>
          <p14:tracePt t="20473" x="2771775" y="4819650"/>
          <p14:tracePt t="20489" x="2800350" y="4819650"/>
          <p14:tracePt t="20505" x="2809875" y="4819650"/>
          <p14:tracePt t="20521" x="2816225" y="4819650"/>
          <p14:tracePt t="20557" x="2816225" y="4816475"/>
          <p14:tracePt t="20571" x="2816225" y="4810125"/>
          <p14:tracePt t="20578" x="2813050" y="4810125"/>
          <p14:tracePt t="20623" x="2809875" y="4810125"/>
          <p14:tracePt t="20629" x="2803525" y="4800600"/>
          <p14:tracePt t="20638" x="2790825" y="4794250"/>
          <p14:tracePt t="20656" x="2752725" y="4781550"/>
          <p14:tracePt t="20673" x="2600325" y="4765675"/>
          <p14:tracePt t="20688" x="2460625" y="4772025"/>
          <p14:tracePt t="20705" x="2343150" y="4787900"/>
          <p14:tracePt t="20721" x="2216150" y="4829175"/>
          <p14:tracePt t="20738" x="2149475" y="4857750"/>
          <p14:tracePt t="20755" x="2038350" y="4908550"/>
          <p14:tracePt t="20772" x="1733550" y="5045075"/>
          <p14:tracePt t="20788" x="1511300" y="5162550"/>
          <p14:tracePt t="20807" x="1162050" y="5384800"/>
          <p14:tracePt t="20830" x="952500" y="5540375"/>
          <p14:tracePt t="20840" x="908050" y="5581650"/>
          <p14:tracePt t="20855" x="809625" y="5622925"/>
          <p14:tracePt t="20872" x="695325" y="5654675"/>
          <p14:tracePt t="20888" x="635000" y="5654675"/>
          <p14:tracePt t="20906" x="565150" y="5638800"/>
          <p14:tracePt t="20922" x="533400" y="5632450"/>
          <p14:tracePt t="20939" x="523875" y="5622925"/>
          <p14:tracePt t="20956" x="508000" y="5607050"/>
          <p14:tracePt t="20972" x="498475" y="5591175"/>
          <p14:tracePt t="20988" x="482600" y="5575300"/>
          <p14:tracePt t="21006" x="454025" y="5540375"/>
          <p14:tracePt t="21021" x="422275" y="5521325"/>
          <p14:tracePt t="21038" x="396875" y="5502275"/>
          <p14:tracePt t="21056" x="355600" y="5467350"/>
          <p14:tracePt t="21072" x="330200" y="5454650"/>
          <p14:tracePt t="21089" x="314325" y="5445125"/>
          <p14:tracePt t="21106" x="292100" y="5422900"/>
          <p14:tracePt t="21122" x="288925" y="5413375"/>
          <p14:tracePt t="21138" x="288925" y="5403850"/>
          <p14:tracePt t="21155" x="288925" y="5387975"/>
          <p14:tracePt t="21172" x="288925" y="5375275"/>
          <p14:tracePt t="21189" x="288925" y="5353050"/>
          <p14:tracePt t="21206" x="288925" y="5318125"/>
          <p14:tracePt t="21222" x="288925" y="5308600"/>
          <p14:tracePt t="21239" x="288925" y="5299075"/>
          <p14:tracePt t="21255" x="288925" y="5295900"/>
          <p14:tracePt t="21288" x="288925" y="5289550"/>
          <p14:tracePt t="21305" x="288925" y="5280025"/>
          <p14:tracePt t="21322" x="295275" y="5264150"/>
          <p14:tracePt t="21339" x="311150" y="5260975"/>
          <p14:tracePt t="21356" x="320675" y="5245100"/>
          <p14:tracePt t="21372" x="320675" y="5238750"/>
          <p14:tracePt t="21388" x="320675" y="5235575"/>
          <p14:tracePt t="21405" x="320675" y="5229225"/>
          <p14:tracePt t="21421" x="320675" y="5216525"/>
          <p14:tracePt t="21670" x="323850" y="5216525"/>
          <p14:tracePt t="21677" x="330200" y="5216525"/>
          <p14:tracePt t="21688" x="336550" y="5216525"/>
          <p14:tracePt t="21722" x="371475" y="5194300"/>
          <p14:tracePt t="21755" x="415925" y="5162550"/>
          <p14:tracePt t="21772" x="425450" y="5162550"/>
          <p14:tracePt t="21788" x="428625" y="5162550"/>
          <p14:tracePt t="21805" x="428625" y="5156200"/>
          <p14:tracePt t="21822" x="428625" y="5153025"/>
          <p14:tracePt t="21841" x="434975" y="5146675"/>
          <p14:tracePt t="21855" x="441325" y="5130800"/>
          <p14:tracePt t="21872" x="463550" y="5121275"/>
          <p14:tracePt t="21889" x="492125" y="5102225"/>
          <p14:tracePt t="21905" x="536575" y="5057775"/>
          <p14:tracePt t="21922" x="561975" y="5019675"/>
          <p14:tracePt t="21939" x="587375" y="4987925"/>
          <p14:tracePt t="21955" x="603250" y="4959350"/>
          <p14:tracePt t="21971" x="612775" y="4949825"/>
          <p14:tracePt t="21988" x="612775" y="4940300"/>
          <p14:tracePt t="22004" x="612775" y="4924425"/>
          <p14:tracePt t="22021" x="625475" y="4895850"/>
          <p14:tracePt t="22039" x="631825" y="4873625"/>
          <p14:tracePt t="22055" x="644525" y="4832350"/>
          <p14:tracePt t="22072" x="644525" y="4810125"/>
          <p14:tracePt t="22089" x="644525" y="4781550"/>
          <p14:tracePt t="22105" x="644525" y="4762500"/>
          <p14:tracePt t="22121" x="644525" y="4749800"/>
          <p14:tracePt t="22139" x="644525" y="4737100"/>
          <p14:tracePt t="22155" x="644525" y="4721225"/>
          <p14:tracePt t="22171" x="644525" y="4711700"/>
          <p14:tracePt t="22188" x="644525" y="4702175"/>
          <p14:tracePt t="22205" x="647700" y="4679950"/>
          <p14:tracePt t="22222" x="647700" y="4670425"/>
          <p14:tracePt t="22238" x="647700" y="4660900"/>
          <p14:tracePt t="22255" x="647700" y="4648200"/>
          <p14:tracePt t="22271" x="647700" y="4635500"/>
          <p14:tracePt t="22289" x="657225" y="4632325"/>
          <p14:tracePt t="22306" x="663575" y="4622800"/>
          <p14:tracePt t="23789" x="669925" y="4622800"/>
          <p14:tracePt t="23796" x="669925" y="4629150"/>
          <p14:tracePt t="23805" x="673100" y="4632325"/>
          <p14:tracePt t="23821" x="679450" y="4641850"/>
          <p14:tracePt t="23838" x="679450" y="4648200"/>
          <p14:tracePt t="23855" x="688975" y="4648200"/>
          <p14:tracePt t="23932" x="688975" y="4645025"/>
          <p14:tracePt t="23939" x="692150" y="4641850"/>
          <p14:tracePt t="23955" x="704850" y="4619625"/>
          <p14:tracePt t="23971" x="711200" y="4575175"/>
          <p14:tracePt t="23988" x="717550" y="4511675"/>
          <p14:tracePt t="24004" x="717550" y="4467225"/>
          <p14:tracePt t="24023" x="723900" y="4403725"/>
          <p14:tracePt t="24039" x="730250" y="4368800"/>
          <p14:tracePt t="24055" x="730250" y="4308475"/>
          <p14:tracePt t="24073" x="730250" y="4213225"/>
          <p14:tracePt t="24088" x="730250" y="4178300"/>
          <p14:tracePt t="24105" x="730250" y="4149725"/>
          <p14:tracePt t="24122" x="730250" y="4140200"/>
          <p14:tracePt t="24138" x="730250" y="4124325"/>
          <p14:tracePt t="24172" x="730250" y="4114800"/>
          <p14:tracePt t="24189" x="730250" y="4092575"/>
          <p14:tracePt t="24205" x="730250" y="4083050"/>
          <p14:tracePt t="24222" x="730250" y="4079875"/>
          <p14:tracePt t="24310" x="727075" y="4079875"/>
          <p14:tracePt t="24317" x="723900" y="4079875"/>
          <p14:tracePt t="24324" x="717550" y="4073525"/>
          <p14:tracePt t="24339" x="708025" y="4064000"/>
          <p14:tracePt t="24355" x="698500" y="4035425"/>
          <p14:tracePt t="24372" x="669925" y="3971925"/>
          <p14:tracePt t="24388" x="660400" y="3940175"/>
          <p14:tracePt t="24404" x="647700" y="3917950"/>
          <p14:tracePt t="24423" x="647700" y="3908425"/>
          <p14:tracePt t="24439" x="644525" y="3908425"/>
          <p14:tracePt t="24455" x="638175" y="3908425"/>
          <p14:tracePt t="24472" x="628650" y="3908425"/>
          <p14:tracePt t="24574" x="628650" y="3914775"/>
          <p14:tracePt t="24588" x="628650" y="3917950"/>
          <p14:tracePt t="24595" x="628650" y="3924300"/>
          <p14:tracePt t="25393" x="628650" y="3952875"/>
          <p14:tracePt t="25401" x="628650" y="4000500"/>
          <p14:tracePt t="25407" x="638175" y="4029075"/>
          <p14:tracePt t="25421" x="654050" y="4092575"/>
          <p14:tracePt t="25438" x="660400" y="4156075"/>
          <p14:tracePt t="25455" x="666750" y="4238625"/>
          <p14:tracePt t="25488" x="666750" y="4425950"/>
          <p14:tracePt t="25522" x="666750" y="4511675"/>
          <p14:tracePt t="25537" x="666750" y="4533900"/>
          <p14:tracePt t="25555" x="666750" y="4549775"/>
          <p14:tracePt t="25571" x="666750" y="4562475"/>
          <p14:tracePt t="25587" x="666750" y="4572000"/>
          <p14:tracePt t="25605" x="666750" y="4581525"/>
          <p14:tracePt t="25621" x="666750" y="4616450"/>
          <p14:tracePt t="25638" x="666750" y="4625975"/>
          <p14:tracePt t="25655" x="666750" y="4635500"/>
          <p14:tracePt t="25671" x="666750" y="4654550"/>
          <p14:tracePt t="25688" x="666750" y="4664075"/>
          <p14:tracePt t="25705" x="666750" y="4673600"/>
          <p14:tracePt t="25721" x="666750" y="4689475"/>
          <p14:tracePt t="25738" x="666750" y="4705350"/>
          <p14:tracePt t="25755" x="666750" y="4714875"/>
          <p14:tracePt t="25772" x="666750" y="4724400"/>
          <p14:tracePt t="32398" x="714375" y="4749800"/>
          <p14:tracePt t="32404" x="800100" y="4806950"/>
          <p14:tracePt t="32421" x="1054100" y="4943475"/>
          <p14:tracePt t="32437" x="1368425" y="5114925"/>
          <p14:tracePt t="32458" x="2035175" y="5524500"/>
          <p14:tracePt t="32475" x="2543175" y="5842000"/>
          <p14:tracePt t="32496" x="2705100" y="5962650"/>
          <p14:tracePt t="32522" x="2892425" y="6118225"/>
          <p14:tracePt t="32554" x="2940050" y="6169025"/>
          <p14:tracePt t="32570" x="2949575" y="6181725"/>
          <p14:tracePt t="32587" x="2949575" y="6191250"/>
          <p14:tracePt t="32676" x="2955925" y="6191250"/>
          <p14:tracePt t="32684" x="2959100" y="6191250"/>
          <p14:tracePt t="32690" x="2965450" y="6188075"/>
          <p14:tracePt t="32704" x="2974975" y="6172200"/>
          <p14:tracePt t="32720" x="2987675" y="6134100"/>
          <p14:tracePt t="32738" x="2994025" y="6089650"/>
          <p14:tracePt t="32754" x="2974975" y="6000750"/>
          <p14:tracePt t="32773" x="2933700" y="5899150"/>
          <p14:tracePt t="32788" x="2854325" y="5784850"/>
          <p14:tracePt t="32803" x="2692400" y="5622925"/>
          <p14:tracePt t="32821" x="2555875" y="5524500"/>
          <p14:tracePt t="32837" x="2441575" y="5445125"/>
          <p14:tracePt t="32853" x="2251075" y="5308600"/>
          <p14:tracePt t="32871" x="2149475" y="5248275"/>
          <p14:tracePt t="32888" x="2070100" y="5200650"/>
          <p14:tracePt t="32905" x="1993900" y="5159375"/>
          <p14:tracePt t="32921" x="1946275" y="5146675"/>
          <p14:tracePt t="32938" x="1901825" y="5140325"/>
          <p14:tracePt t="32954" x="1835150" y="5140325"/>
          <p14:tracePt t="32970" x="1774825" y="5140325"/>
          <p14:tracePt t="32987" x="1714500" y="5140325"/>
          <p14:tracePt t="32989" x="1676400" y="5143500"/>
          <p14:tracePt t="33003" x="1593850" y="5153025"/>
          <p14:tracePt t="33021" x="1530350" y="5159375"/>
          <p14:tracePt t="33038" x="1473200" y="5159375"/>
          <p14:tracePt t="33054" x="1409700" y="5159375"/>
          <p14:tracePt t="33071" x="1387475" y="5159375"/>
          <p14:tracePt t="33088" x="1365250" y="5159375"/>
          <p14:tracePt t="33104" x="1346200" y="5159375"/>
          <p14:tracePt t="33120" x="1333500" y="5159375"/>
          <p14:tracePt t="33137" x="1320800" y="5159375"/>
          <p14:tracePt t="33154" x="1298575" y="5159375"/>
          <p14:tracePt t="33171" x="1285875" y="5159375"/>
          <p14:tracePt t="33188" x="1254125" y="5159375"/>
          <p14:tracePt t="33205" x="1212850" y="5156200"/>
          <p14:tracePt t="33221" x="1190625" y="5149850"/>
          <p14:tracePt t="33238" x="1168400" y="5137150"/>
          <p14:tracePt t="33254" x="1127125" y="5121275"/>
          <p14:tracePt t="33270" x="1095375" y="5108575"/>
          <p14:tracePt t="33287" x="1079500" y="5099050"/>
          <p14:tracePt t="33304" x="1057275" y="5083175"/>
          <p14:tracePt t="33320" x="1041400" y="5073650"/>
          <p14:tracePt t="33338" x="1031875" y="5054600"/>
          <p14:tracePt t="33354" x="1016000" y="5045075"/>
          <p14:tracePt t="33371" x="1006475" y="5045075"/>
          <p14:tracePt t="33387" x="993775" y="5041900"/>
          <p14:tracePt t="33403" x="981075" y="5041900"/>
          <p14:tracePt t="33421" x="977900" y="5041900"/>
          <p14:tracePt t="33454" x="971550" y="5041900"/>
          <p14:tracePt t="33674" x="981075" y="5041900"/>
          <p14:tracePt t="33681" x="990600" y="5041900"/>
          <p14:tracePt t="33689" x="1003300" y="5041900"/>
          <p14:tracePt t="33720" x="1047750" y="5041900"/>
          <p14:tracePt t="33754" x="1117600" y="5041900"/>
          <p14:tracePt t="33771" x="1152525" y="5035550"/>
          <p14:tracePt t="33789" x="1193800" y="5035550"/>
          <p14:tracePt t="33804" x="1203325" y="5035550"/>
          <p14:tracePt t="33820" x="1212850" y="5035550"/>
          <p14:tracePt t="33838" x="1228725" y="5035550"/>
          <p14:tracePt t="33854" x="1241425" y="5035550"/>
          <p14:tracePt t="33871" x="1263650" y="5035550"/>
          <p14:tracePt t="33888" x="1343025" y="5035550"/>
          <p14:tracePt t="33904" x="1400175" y="5035550"/>
          <p14:tracePt t="33921" x="1444625" y="5035550"/>
          <p14:tracePt t="33937" x="1479550" y="5035550"/>
          <p14:tracePt t="33953" x="1489075" y="5035550"/>
          <p14:tracePt t="33971" x="1504950" y="5035550"/>
          <p14:tracePt t="33988" x="1543050" y="5035550"/>
          <p14:tracePt t="34004" x="1597025" y="5035550"/>
          <p14:tracePt t="34022" x="1647825" y="5029200"/>
          <p14:tracePt t="34038" x="1755775" y="5019675"/>
          <p14:tracePt t="34054" x="1790700" y="5019675"/>
          <p14:tracePt t="34071" x="1816100" y="5019675"/>
          <p14:tracePt t="34087" x="1825625" y="5019675"/>
          <p14:tracePt t="34103" x="1838325" y="5016500"/>
          <p14:tracePt t="34120" x="1857375" y="4997450"/>
          <p14:tracePt t="34138" x="1870075" y="4984750"/>
          <p14:tracePt t="34155" x="1885950" y="4975225"/>
          <p14:tracePt t="34171" x="1924050" y="4962525"/>
          <p14:tracePt t="34188" x="1974850" y="4937125"/>
          <p14:tracePt t="34204" x="1990725" y="4930775"/>
          <p14:tracePt t="34221" x="2000250" y="4930775"/>
          <p14:tracePt t="34237" x="2016125" y="4930775"/>
          <p14:tracePt t="34254" x="2025650" y="4930775"/>
          <p14:tracePt t="34270" x="2032000" y="4930775"/>
          <p14:tracePt t="34288" x="2035175" y="4924425"/>
          <p14:tracePt t="34360" x="2035175" y="4921250"/>
          <p14:tracePt t="34439" x="2028825" y="4921250"/>
          <p14:tracePt t="34446" x="2019300" y="4921250"/>
          <p14:tracePt t="34454" x="2012950" y="4921250"/>
          <p14:tracePt t="34471" x="2003425" y="4921250"/>
          <p14:tracePt t="34487" x="1978025" y="4927600"/>
          <p14:tracePt t="34503" x="1946275" y="4940300"/>
          <p14:tracePt t="34521" x="1914525" y="4959350"/>
          <p14:tracePt t="34538" x="1866900" y="4978400"/>
          <p14:tracePt t="34554" x="1822450" y="4991100"/>
          <p14:tracePt t="34571" x="1774825" y="5003800"/>
          <p14:tracePt t="34588" x="1692275" y="5032375"/>
          <p14:tracePt t="34604" x="1631950" y="5032375"/>
          <p14:tracePt t="34621" x="1597025" y="5032375"/>
          <p14:tracePt t="34637" x="1533525" y="5032375"/>
          <p14:tracePt t="34653" x="1498600" y="5032375"/>
          <p14:tracePt t="34671" x="1466850" y="5032375"/>
          <p14:tracePt t="34687" x="1412875" y="5032375"/>
          <p14:tracePt t="34703" x="1374775" y="5032375"/>
          <p14:tracePt t="34721" x="1339850" y="5032375"/>
          <p14:tracePt t="34737" x="1285875" y="5032375"/>
          <p14:tracePt t="34754" x="1263650" y="5032375"/>
          <p14:tracePt t="34771" x="1241425" y="5032375"/>
          <p14:tracePt t="34787" x="1200150" y="5032375"/>
          <p14:tracePt t="34803" x="1177925" y="5032375"/>
          <p14:tracePt t="34821" x="1146175" y="5016500"/>
          <p14:tracePt t="34837" x="1098550" y="5010150"/>
          <p14:tracePt t="34854" x="1076325" y="5010150"/>
          <p14:tracePt t="34871" x="1047750" y="5010150"/>
          <p14:tracePt t="34887" x="1028700" y="5010150"/>
          <p14:tracePt t="34904" x="1019175" y="5010150"/>
          <p14:tracePt t="34921" x="1006475" y="5010150"/>
          <p14:tracePt t="34937" x="987425" y="5010150"/>
          <p14:tracePt t="34953" x="984250" y="5010150"/>
          <p14:tracePt t="35159" x="996950" y="5010150"/>
          <p14:tracePt t="35166" x="1006475" y="5010150"/>
          <p14:tracePt t="35172" x="1019175" y="5010150"/>
          <p14:tracePt t="35187" x="1041400" y="5010150"/>
          <p14:tracePt t="35203" x="1082675" y="5010150"/>
          <p14:tracePt t="35221" x="1120775" y="5010150"/>
          <p14:tracePt t="35237" x="1162050" y="5010150"/>
          <p14:tracePt t="35253" x="1190625" y="5010150"/>
          <p14:tracePt t="35270" x="1212850" y="5010150"/>
          <p14:tracePt t="35288" x="1260475" y="5010150"/>
          <p14:tracePt t="35304" x="1304925" y="5010150"/>
          <p14:tracePt t="35320" x="1362075" y="5010150"/>
          <p14:tracePt t="35337" x="1441450" y="5010150"/>
          <p14:tracePt t="35353" x="1485900" y="5010150"/>
          <p14:tracePt t="35370" x="1508125" y="5010150"/>
          <p14:tracePt t="35387" x="1527175" y="5010150"/>
          <p14:tracePt t="35404" x="1536700" y="5010150"/>
          <p14:tracePt t="35422" x="1558925" y="5010150"/>
          <p14:tracePt t="35437" x="1593850" y="5010150"/>
          <p14:tracePt t="35454" x="1631950" y="5003800"/>
          <p14:tracePt t="35471" x="1701800" y="4997450"/>
          <p14:tracePt t="35487" x="1739900" y="4997450"/>
          <p14:tracePt t="35504" x="1762125" y="4991100"/>
          <p14:tracePt t="35521" x="1781175" y="4984750"/>
          <p14:tracePt t="35537" x="1793875" y="4981575"/>
          <p14:tracePt t="35554" x="1803400" y="4972050"/>
          <p14:tracePt t="35571" x="1851025" y="4946650"/>
          <p14:tracePt t="35587" x="1895475" y="4933950"/>
          <p14:tracePt t="35604" x="1933575" y="4933950"/>
          <p14:tracePt t="35620" x="1962150" y="4933950"/>
          <p14:tracePt t="35636" x="1978025" y="4933950"/>
          <p14:tracePt t="35653" x="1987550" y="4933950"/>
          <p14:tracePt t="35765" x="1984375" y="4933950"/>
          <p14:tracePt t="35771" x="1981200" y="4930775"/>
          <p14:tracePt t="35786" x="1965325" y="4930775"/>
          <p14:tracePt t="35804" x="1927225" y="4924425"/>
          <p14:tracePt t="35822" x="1847850" y="4924425"/>
          <p14:tracePt t="35838" x="1797050" y="4924425"/>
          <p14:tracePt t="35854" x="1736725" y="4927600"/>
          <p14:tracePt t="35870" x="1647825" y="4949825"/>
          <p14:tracePt t="35887" x="1571625" y="4962525"/>
          <p14:tracePt t="35903" x="1508125" y="4984750"/>
          <p14:tracePt t="35921" x="1435100" y="5003800"/>
          <p14:tracePt t="35938" x="1390650" y="5016500"/>
          <p14:tracePt t="35954" x="1343025" y="5029200"/>
          <p14:tracePt t="35972" x="1279525" y="5045075"/>
          <p14:tracePt t="35987" x="1235075" y="5051425"/>
          <p14:tracePt t="36003" x="1190625" y="5051425"/>
          <p14:tracePt t="36021" x="1152525" y="5051425"/>
          <p14:tracePt t="36036" x="1130300" y="5051425"/>
          <p14:tracePt t="36053" x="1108075" y="5051425"/>
          <p14:tracePt t="36071" x="1066800" y="5051425"/>
          <p14:tracePt t="36087" x="1035050" y="5035550"/>
          <p14:tracePt t="36103" x="1016000" y="5035550"/>
          <p14:tracePt t="36121" x="974725" y="5035550"/>
          <p14:tracePt t="36137" x="965200" y="5035550"/>
          <p14:tracePt t="36154" x="955675" y="5035550"/>
          <p14:tracePt t="36171" x="939800" y="5035550"/>
          <p14:tracePt t="36186" x="923925" y="5035550"/>
          <p14:tracePt t="36204" x="920750" y="5035550"/>
          <p14:tracePt t="36221" x="911225" y="5035550"/>
          <p14:tracePt t="37676" x="879475" y="5029200"/>
          <p14:tracePt t="37683" x="819150" y="5019675"/>
          <p14:tracePt t="37690" x="774700" y="5019675"/>
          <p14:tracePt t="37704" x="669925" y="5019675"/>
          <p14:tracePt t="37720" x="577850" y="5019675"/>
          <p14:tracePt t="37737" x="504825" y="5019675"/>
          <p14:tracePt t="37770" x="428625" y="5019675"/>
          <p14:tracePt t="37804" x="403225" y="4956175"/>
          <p14:tracePt t="37820" x="434975" y="4816475"/>
          <p14:tracePt t="37840" x="539750" y="4540250"/>
          <p14:tracePt t="37854" x="650875" y="4244975"/>
          <p14:tracePt t="37872" x="708025" y="4057650"/>
          <p14:tracePt t="37887" x="755650" y="3848100"/>
          <p14:tracePt t="37904" x="819150" y="3603625"/>
          <p14:tracePt t="37921" x="863600" y="3470275"/>
          <p14:tracePt t="37937" x="904875" y="3368675"/>
          <p14:tracePt t="37953" x="952500" y="3298825"/>
          <p14:tracePt t="38382" x="1000125" y="3203575"/>
          <p14:tracePt t="38389" x="1054100" y="3130550"/>
          <p14:tracePt t="38403" x="1136650" y="2971800"/>
          <p14:tracePt t="38420" x="1190625" y="2851150"/>
          <p14:tracePt t="38437" x="1241425" y="2749550"/>
          <p14:tracePt t="38454" x="1279525" y="2625725"/>
          <p14:tracePt t="38471" x="1311275" y="2536825"/>
          <p14:tracePt t="38503" x="1368425" y="2324100"/>
          <p14:tracePt t="38536" x="1454150" y="2082800"/>
          <p14:tracePt t="38539" x="1489075" y="2032000"/>
          <p14:tracePt t="38554" x="1539875" y="1920875"/>
          <p14:tracePt t="38570" x="1597025" y="1828800"/>
          <p14:tracePt t="38587" x="1666875" y="1714500"/>
          <p14:tracePt t="38604" x="1733550" y="1574800"/>
          <p14:tracePt t="38620" x="1746250" y="1527175"/>
          <p14:tracePt t="38637" x="1758950" y="1482725"/>
          <p14:tracePt t="38653" x="1758950" y="1428750"/>
          <p14:tracePt t="38669" x="1758950" y="1390650"/>
          <p14:tracePt t="38686" x="1758950" y="1362075"/>
          <p14:tracePt t="38703" x="1758950" y="1320800"/>
          <p14:tracePt t="38720" x="1758950" y="1292225"/>
          <p14:tracePt t="38736" x="1755775" y="1263650"/>
          <p14:tracePt t="38753" x="1752600" y="1228725"/>
          <p14:tracePt t="38770" x="1746250" y="1206500"/>
          <p14:tracePt t="38786" x="1736725" y="1196975"/>
          <p14:tracePt t="38803" x="1714500" y="1165225"/>
          <p14:tracePt t="38820" x="1704975" y="1155700"/>
          <p14:tracePt t="38837" x="1695450" y="1146175"/>
          <p14:tracePt t="38854" x="1660525" y="1127125"/>
          <p14:tracePt t="38871" x="1631950" y="1127125"/>
          <p14:tracePt t="38886" x="1587500" y="1127125"/>
          <p14:tracePt t="38904" x="1524000" y="1143000"/>
          <p14:tracePt t="38919" x="1476375" y="1171575"/>
          <p14:tracePt t="38937" x="1435100" y="1219200"/>
          <p14:tracePt t="38953" x="1377950" y="1301750"/>
          <p14:tracePt t="38969" x="1343025" y="1346200"/>
          <p14:tracePt t="38986" x="1317625" y="1393825"/>
          <p14:tracePt t="39004" x="1270000" y="1470025"/>
          <p14:tracePt t="39021" x="1254125" y="1533525"/>
          <p14:tracePt t="39024" x="1247775" y="1571625"/>
          <p14:tracePt t="39037" x="1241425" y="1606550"/>
          <p14:tracePt t="39053" x="1219200" y="1698625"/>
          <p14:tracePt t="39069" x="1219200" y="1758950"/>
          <p14:tracePt t="39087" x="1219200" y="1809750"/>
          <p14:tracePt t="39103" x="1219200" y="1870075"/>
          <p14:tracePt t="39120" x="1219200" y="1901825"/>
          <p14:tracePt t="39138" x="1219200" y="1930400"/>
          <p14:tracePt t="39154" x="1219200" y="1990725"/>
          <p14:tracePt t="39171" x="1206500" y="2028825"/>
          <p14:tracePt t="39188" x="1200150" y="2092325"/>
          <p14:tracePt t="39203" x="1200150" y="2136775"/>
          <p14:tracePt t="39220" x="1193800" y="2181225"/>
          <p14:tracePt t="39236" x="1187450" y="2219325"/>
          <p14:tracePt t="39253" x="1174750" y="2289175"/>
          <p14:tracePt t="39269" x="1162050" y="2336800"/>
          <p14:tracePt t="39286" x="1155700" y="2359025"/>
          <p14:tracePt t="39303" x="1155700" y="2397125"/>
          <p14:tracePt t="39319" x="1149350" y="2422525"/>
          <p14:tracePt t="39337" x="1143000" y="2460625"/>
          <p14:tracePt t="39353" x="1130300" y="2508250"/>
          <p14:tracePt t="39369" x="1123950" y="2543175"/>
          <p14:tracePt t="39386" x="1111250" y="2590800"/>
          <p14:tracePt t="39403" x="1085850" y="2654300"/>
          <p14:tracePt t="39419" x="1073150" y="2698750"/>
          <p14:tracePt t="39437" x="1060450" y="2755900"/>
          <p14:tracePt t="39453" x="1060450" y="2784475"/>
          <p14:tracePt t="39470" x="1060450" y="2828925"/>
          <p14:tracePt t="39487" x="1060450" y="2892425"/>
          <p14:tracePt t="39503" x="1060450" y="2943225"/>
          <p14:tracePt t="39520" x="1063625" y="2978150"/>
          <p14:tracePt t="39537" x="1069975" y="3057525"/>
          <p14:tracePt t="39554" x="1076325" y="3101975"/>
          <p14:tracePt t="39570" x="1082675" y="3146425"/>
          <p14:tracePt t="39587" x="1111250" y="3228975"/>
          <p14:tracePt t="39604" x="1130300" y="3292475"/>
          <p14:tracePt t="39621" x="1158875" y="3340100"/>
          <p14:tracePt t="39637" x="1254125" y="3435350"/>
          <p14:tracePt t="39654" x="1314450" y="3489325"/>
          <p14:tracePt t="39671" x="1352550" y="3527425"/>
          <p14:tracePt t="39687" x="1416050" y="3575050"/>
          <p14:tracePt t="39703" x="1447800" y="3600450"/>
          <p14:tracePt t="39721" x="1470025" y="3619500"/>
          <p14:tracePt t="39737" x="1527175" y="3638550"/>
          <p14:tracePt t="39754" x="1581150" y="3651250"/>
          <p14:tracePt t="39770" x="1619250" y="3663950"/>
          <p14:tracePt t="39786" x="1660525" y="3689350"/>
          <p14:tracePt t="39803" x="1670050" y="3689350"/>
          <p14:tracePt t="39820" x="1676400" y="3689350"/>
          <p14:tracePt t="39837" x="1679575" y="3689350"/>
          <p14:tracePt t="40040" x="1704975" y="3673475"/>
          <p14:tracePt t="40045" x="1733550" y="3657600"/>
          <p14:tracePt t="40053" x="1752600" y="3638550"/>
          <p14:tracePt t="40070" x="1797050" y="3587750"/>
          <p14:tracePt t="40086" x="1835150" y="3524250"/>
          <p14:tracePt t="40103" x="1860550" y="3486150"/>
          <p14:tracePt t="40120" x="1873250" y="3448050"/>
          <p14:tracePt t="40137" x="1898650" y="3390900"/>
          <p14:tracePt t="40153" x="1930400" y="3365500"/>
          <p14:tracePt t="40171" x="1949450" y="3333750"/>
          <p14:tracePt t="40187" x="1962150" y="3317875"/>
          <p14:tracePt t="40203" x="1978025" y="3308350"/>
          <p14:tracePt t="40220" x="1984375" y="3292475"/>
          <p14:tracePt t="40236" x="1984375" y="3282950"/>
          <p14:tracePt t="40344" x="1984375" y="3279775"/>
          <p14:tracePt t="40352" x="1984375" y="3273425"/>
          <p14:tracePt t="40358" x="1984375" y="3270250"/>
          <p14:tracePt t="40370" x="1987550" y="3263900"/>
          <p14:tracePt t="40387" x="2000250" y="3244850"/>
          <p14:tracePt t="40404" x="2003425" y="3235325"/>
          <p14:tracePt t="40421" x="2003425" y="3225800"/>
          <p14:tracePt t="40454" x="2009775" y="3225800"/>
          <p14:tracePt t="40523" x="2012950" y="3225800"/>
          <p14:tracePt t="40530" x="2019300" y="3225800"/>
          <p14:tracePt t="40560" x="2022475" y="3219450"/>
          <p14:tracePt t="40566" x="2032000" y="3219450"/>
          <p14:tracePt t="40679" x="2038350" y="3219450"/>
          <p14:tracePt t="40708" x="2044700" y="3219450"/>
          <p14:tracePt t="41736" x="2051050" y="3263900"/>
          <p14:tracePt t="41743" x="2051050" y="3330575"/>
          <p14:tracePt t="41753" x="2051050" y="3400425"/>
          <p14:tracePt t="41770" x="2044700" y="3597275"/>
          <p14:tracePt t="41787" x="2028825" y="3705225"/>
          <p14:tracePt t="41804" x="2019300" y="3787775"/>
          <p14:tracePt t="41836" x="2019300" y="3952875"/>
          <p14:tracePt t="41870" x="2012950" y="4083050"/>
          <p14:tracePt t="41887" x="2003425" y="4108450"/>
          <p14:tracePt t="41903" x="2003425" y="4137025"/>
          <p14:tracePt t="41920" x="2003425" y="4162425"/>
          <p14:tracePt t="41936" x="2003425" y="4171950"/>
          <p14:tracePt t="41952" x="2003425" y="4187825"/>
          <p14:tracePt t="41970" x="2003425" y="4203700"/>
          <p14:tracePt t="41986" x="2003425" y="4213225"/>
          <p14:tracePt t="42004" x="2003425" y="4222750"/>
          <p14:tracePt t="42021" x="1997075" y="4241800"/>
          <p14:tracePt t="42037" x="1993900" y="4251325"/>
          <p14:tracePt t="42053" x="1981200" y="4264025"/>
          <p14:tracePt t="42069" x="1981200" y="4283075"/>
          <p14:tracePt t="42086" x="1981200" y="4292600"/>
          <p14:tracePt t="42103" x="1981200" y="4302125"/>
          <p14:tracePt t="42120" x="1971675" y="4318000"/>
          <p14:tracePt t="42136" x="1968500" y="4330700"/>
          <p14:tracePt t="42153" x="1968500" y="4340225"/>
          <p14:tracePt t="42170" x="1968500" y="4356100"/>
          <p14:tracePt t="42186" x="1968500" y="4365625"/>
          <p14:tracePt t="42202" x="1968500" y="4381500"/>
          <p14:tracePt t="42219" x="1968500" y="4384675"/>
          <p14:tracePt t="42253" x="1968500" y="4391025"/>
          <p14:tracePt t="42271" x="1968500" y="4397375"/>
          <p14:tracePt t="42287" x="1968500" y="4400550"/>
          <p14:tracePt t="42303" x="1968500" y="4410075"/>
          <p14:tracePt t="42320" x="1968500" y="4419600"/>
          <p14:tracePt t="42336" x="1968500" y="4435475"/>
          <p14:tracePt t="42353" x="1962150" y="4441825"/>
          <p14:tracePt t="42370" x="1946275" y="4454525"/>
          <p14:tracePt t="42387" x="1930400" y="4464050"/>
          <p14:tracePt t="42405" x="1920875" y="4486275"/>
          <p14:tracePt t="42420" x="1920875" y="4495800"/>
          <p14:tracePt t="42437" x="1920875" y="4505325"/>
          <p14:tracePt t="42453" x="1917700" y="4514850"/>
          <p14:tracePt t="42469" x="1908175" y="4533900"/>
          <p14:tracePt t="42486" x="1898650" y="4543425"/>
          <p14:tracePt t="42504" x="1889125" y="4556125"/>
          <p14:tracePt t="42520" x="1863725" y="4584700"/>
          <p14:tracePt t="42537" x="1854200" y="4600575"/>
          <p14:tracePt t="42554" x="1851025" y="4613275"/>
          <p14:tracePt t="42570" x="1851025" y="4625975"/>
          <p14:tracePt t="42586" x="1844675" y="4638675"/>
          <p14:tracePt t="42604" x="1835150" y="4651375"/>
          <p14:tracePt t="42620" x="1819275" y="4651375"/>
          <p14:tracePt t="42637" x="1812925" y="4651375"/>
          <p14:tracePt t="42677" x="1812925" y="4648200"/>
          <p14:tracePt t="42690" x="1812925" y="4641850"/>
          <p14:tracePt t="42703" x="1812925" y="4638675"/>
          <p14:tracePt t="42720" x="1812925" y="4622800"/>
          <p14:tracePt t="42736" x="1812925" y="4619625"/>
          <p14:tracePt t="42752" x="1809750" y="4610100"/>
          <p14:tracePt t="42769" x="1803400" y="4603750"/>
          <p14:tracePt t="42812" x="1803400" y="4597400"/>
          <p14:tracePt t="42820" x="1803400" y="4594225"/>
          <p14:tracePt t="42840" x="1803400" y="4587875"/>
          <p14:tracePt t="42883" x="1803400" y="4578350"/>
          <p14:tracePt t="43304" x="1800225" y="4578350"/>
          <p14:tracePt t="43311" x="1790700" y="4578350"/>
          <p14:tracePt t="43362" x="1784350" y="4578350"/>
          <p14:tracePt t="43369" x="1778000" y="4578350"/>
          <p14:tracePt t="43378" x="1774825" y="4578350"/>
          <p14:tracePt t="43403" x="1765300" y="4578350"/>
          <p14:tracePt t="43436" x="1758950" y="4578350"/>
          <p14:tracePt t="43474" x="1762125" y="4578350"/>
          <p14:tracePt t="43486" x="1765300" y="4578350"/>
          <p14:tracePt t="43539" x="1771650" y="4578350"/>
          <p14:tracePt t="43547" x="1774825" y="4578350"/>
          <p14:tracePt t="43554" x="1781175" y="4575175"/>
          <p14:tracePt t="43570" x="1797050" y="4568825"/>
          <p14:tracePt t="43586" x="1806575" y="4568825"/>
          <p14:tracePt t="43602" x="1825625" y="4559300"/>
          <p14:tracePt t="43620" x="1835150" y="4552950"/>
          <p14:tracePt t="43624" x="1847850" y="4552950"/>
          <p14:tracePt t="43636" x="1851025" y="4552950"/>
          <p14:tracePt t="43654" x="1860550" y="4552950"/>
          <p14:tracePt t="43724" x="1866900" y="4552950"/>
          <p14:tracePt t="43731" x="1870075" y="4552950"/>
          <p14:tracePt t="43825" x="1863725" y="4552950"/>
          <p14:tracePt t="43831" x="1860550" y="4552950"/>
          <p14:tracePt t="43838" x="1854200" y="4552950"/>
          <p14:tracePt t="43890" x="1851025" y="4552950"/>
          <p14:tracePt t="43896" x="1838325" y="4552950"/>
          <p14:tracePt t="43905" x="1835150" y="4552950"/>
          <p14:tracePt t="43920" x="1825625" y="4552950"/>
          <p14:tracePt t="43936" x="1816100" y="4552950"/>
          <p14:tracePt t="43954" x="1800225" y="4552950"/>
          <p14:tracePt t="43970" x="1784350" y="4552950"/>
          <p14:tracePt t="43986" x="1781175" y="4552950"/>
          <p14:tracePt t="44209" x="1787525" y="4552950"/>
          <p14:tracePt t="44216" x="1793875" y="4552950"/>
          <p14:tracePt t="44223" x="1797050" y="4552950"/>
          <p14:tracePt t="44235" x="1803400" y="4552950"/>
          <p14:tracePt t="44252" x="1816100" y="4552950"/>
          <p14:tracePt t="44269" x="1825625" y="4552950"/>
          <p14:tracePt t="44286" x="1838325" y="4552950"/>
          <p14:tracePt t="46942" x="1851025" y="4527550"/>
          <p14:tracePt t="46949" x="1873250" y="4495800"/>
          <p14:tracePt t="46956" x="1898650" y="4445000"/>
          <p14:tracePt t="46970" x="1987550" y="4330700"/>
          <p14:tracePt t="46987" x="2127250" y="4191000"/>
          <p14:tracePt t="47004" x="2298700" y="4067175"/>
          <p14:tracePt t="47036" x="2800350" y="3768725"/>
          <p14:tracePt t="47070" x="3254375" y="3552825"/>
          <p14:tracePt t="47088" x="3378200" y="3492500"/>
          <p14:tracePt t="47103" x="3479800" y="3422650"/>
          <p14:tracePt t="47120" x="3648075" y="3298825"/>
          <p14:tracePt t="47137" x="3740150" y="3222625"/>
          <p14:tracePt t="47153" x="3825875" y="3146425"/>
          <p14:tracePt t="47169" x="3949700" y="3048000"/>
          <p14:tracePt t="47185" x="4010025" y="2994025"/>
          <p14:tracePt t="47202" x="4057650" y="2968625"/>
          <p14:tracePt t="47220" x="4076700" y="2955925"/>
          <p14:tracePt t="47648" x="4117975" y="2898775"/>
          <p14:tracePt t="47655" x="4175125" y="2813050"/>
          <p14:tracePt t="47669" x="4279900" y="2622550"/>
          <p14:tracePt t="47686" x="4381500" y="2463800"/>
          <p14:tracePt t="47704" x="4483100" y="2305050"/>
          <p14:tracePt t="47736" x="4667250" y="2035175"/>
          <p14:tracePt t="47769" x="4797425" y="1882775"/>
          <p14:tracePt t="47787" x="4841875" y="1812925"/>
          <p14:tracePt t="47802" x="4905375" y="1752600"/>
          <p14:tracePt t="47819" x="4981575" y="1651000"/>
          <p14:tracePt t="47836" x="5035550" y="1600200"/>
          <p14:tracePt t="47853" x="5064125" y="1539875"/>
          <p14:tracePt t="47869" x="5108575" y="1428750"/>
          <p14:tracePt t="47886" x="5121275" y="1374775"/>
          <p14:tracePt t="47902" x="5127625" y="1330325"/>
          <p14:tracePt t="47919" x="5127625" y="1276350"/>
          <p14:tracePt t="47936" x="5127625" y="1254125"/>
          <p14:tracePt t="47953" x="5140325" y="1222375"/>
          <p14:tracePt t="47969" x="5156200" y="1165225"/>
          <p14:tracePt t="47986" x="5162550" y="1104900"/>
          <p14:tracePt t="48002" x="5168900" y="1060450"/>
          <p14:tracePt t="48019" x="5178425" y="996950"/>
          <p14:tracePt t="48036" x="5178425" y="958850"/>
          <p14:tracePt t="48053" x="5178425" y="920750"/>
          <p14:tracePt t="48069" x="5168900" y="895350"/>
          <p14:tracePt t="48085" x="5133975" y="847725"/>
          <p14:tracePt t="48104" x="5038725" y="755650"/>
          <p14:tracePt t="48119" x="4956175" y="688975"/>
          <p14:tracePt t="48136" x="4886325" y="641350"/>
          <p14:tracePt t="48153" x="4806950" y="593725"/>
          <p14:tracePt t="48169" x="4676775" y="539750"/>
          <p14:tracePt t="48185" x="4603750" y="514350"/>
          <p14:tracePt t="48202" x="4537075" y="501650"/>
          <p14:tracePt t="48219" x="4403725" y="479425"/>
          <p14:tracePt t="48236" x="4324350" y="479425"/>
          <p14:tracePt t="48253" x="4216400" y="479425"/>
          <p14:tracePt t="48269" x="4171950" y="479425"/>
          <p14:tracePt t="48286" x="4130675" y="479425"/>
          <p14:tracePt t="48303" x="4041775" y="457200"/>
          <p14:tracePt t="48319" x="3949700" y="447675"/>
          <p14:tracePt t="48335" x="3867150" y="447675"/>
          <p14:tracePt t="48353" x="3790950" y="447675"/>
          <p14:tracePt t="48369" x="3768725" y="447675"/>
          <p14:tracePt t="48386" x="3743325" y="447675"/>
          <p14:tracePt t="48403" x="3730625" y="447675"/>
          <p14:tracePt t="48419" x="3721100" y="447675"/>
          <p14:tracePt t="48435" x="3711575" y="454025"/>
          <p14:tracePt t="48453" x="3670300" y="479425"/>
          <p14:tracePt t="48469" x="3638550" y="498475"/>
          <p14:tracePt t="48486" x="3613150" y="527050"/>
          <p14:tracePt t="48504" x="3568700" y="571500"/>
          <p14:tracePt t="48520" x="3556000" y="603250"/>
          <p14:tracePt t="48536" x="3546475" y="625475"/>
          <p14:tracePt t="48552" x="3527425" y="669925"/>
          <p14:tracePt t="48568" x="3508375" y="692150"/>
          <p14:tracePt t="48585" x="3498850" y="723900"/>
          <p14:tracePt t="48603" x="3463925" y="796925"/>
          <p14:tracePt t="48619" x="3441700" y="863600"/>
          <p14:tracePt t="48636" x="3429000" y="898525"/>
          <p14:tracePt t="48654" x="3429000" y="962025"/>
          <p14:tracePt t="48669" x="3429000" y="1000125"/>
          <p14:tracePt t="48686" x="3422650" y="1035050"/>
          <p14:tracePt t="48703" x="3413125" y="1085850"/>
          <p14:tracePt t="48718" x="3397250" y="1130300"/>
          <p14:tracePt t="48736" x="3390900" y="1190625"/>
          <p14:tracePt t="48753" x="3390900" y="1266825"/>
          <p14:tracePt t="48770" x="3390900" y="1311275"/>
          <p14:tracePt t="48786" x="3390900" y="1349375"/>
          <p14:tracePt t="48804" x="3390900" y="1409700"/>
          <p14:tracePt t="48819" x="3378200" y="1454150"/>
          <p14:tracePt t="48836" x="3365500" y="1501775"/>
          <p14:tracePt t="48852" x="3352800" y="1565275"/>
          <p14:tracePt t="48868" x="3340100" y="1593850"/>
          <p14:tracePt t="48886" x="3340100" y="1631950"/>
          <p14:tracePt t="48903" x="3340100" y="1679575"/>
          <p14:tracePt t="48919" x="3340100" y="1708150"/>
          <p14:tracePt t="48936" x="3340100" y="1746250"/>
          <p14:tracePt t="48953" x="3340100" y="1800225"/>
          <p14:tracePt t="48969" x="3340100" y="1828800"/>
          <p14:tracePt t="48985" x="3340100" y="1857375"/>
          <p14:tracePt t="49002" x="3343275" y="1905000"/>
          <p14:tracePt t="49018" x="3355975" y="1943100"/>
          <p14:tracePt t="49036" x="3368675" y="1990725"/>
          <p14:tracePt t="49053" x="3394075" y="2032000"/>
          <p14:tracePt t="49069" x="3406775" y="2063750"/>
          <p14:tracePt t="49086" x="3413125" y="2092325"/>
          <p14:tracePt t="49102" x="3413125" y="2133600"/>
          <p14:tracePt t="49118" x="3419475" y="2162175"/>
          <p14:tracePt t="49135" x="3429000" y="2184400"/>
          <p14:tracePt t="49152" x="3460750" y="2228850"/>
          <p14:tracePt t="49169" x="3492500" y="2254250"/>
          <p14:tracePt t="49186" x="3540125" y="2289175"/>
          <p14:tracePt t="49203" x="3584575" y="2324100"/>
          <p14:tracePt t="49219" x="3606800" y="2336800"/>
          <p14:tracePt t="49236" x="3616325" y="2352675"/>
          <p14:tracePt t="49252" x="3638550" y="2368550"/>
          <p14:tracePt t="49269" x="3660775" y="2381250"/>
          <p14:tracePt t="49285" x="3702050" y="2406650"/>
          <p14:tracePt t="49303" x="3806825" y="2451100"/>
          <p14:tracePt t="49319" x="3886200" y="2482850"/>
          <p14:tracePt t="49336" x="3937000" y="2495550"/>
          <p14:tracePt t="49353" x="3965575" y="2511425"/>
          <p14:tracePt t="49369" x="3981450" y="2527300"/>
          <p14:tracePt t="49385" x="3990975" y="2527300"/>
          <p14:tracePt t="49402" x="4006850" y="2527300"/>
          <p14:tracePt t="49419" x="4035425" y="2527300"/>
          <p14:tracePt t="49436" x="4073525" y="2517775"/>
          <p14:tracePt t="49453" x="4171950" y="2498725"/>
          <p14:tracePt t="49469" x="4232275" y="2489200"/>
          <p14:tracePt t="49486" x="4276725" y="2489200"/>
          <p14:tracePt t="49502" x="4333875" y="2486025"/>
          <p14:tracePt t="49519" x="4362450" y="2473325"/>
          <p14:tracePt t="49535" x="4394200" y="2460625"/>
          <p14:tracePt t="49552" x="4508500" y="2416175"/>
          <p14:tracePt t="49569" x="4619625" y="2371725"/>
          <p14:tracePt t="49586" x="4718050" y="2339975"/>
          <p14:tracePt t="49603" x="4879975" y="2263775"/>
          <p14:tracePt t="49620" x="4959350" y="2222500"/>
          <p14:tracePt t="49635" x="5026025" y="2193925"/>
          <p14:tracePt t="49652" x="5083175" y="2168525"/>
          <p14:tracePt t="49668" x="5108575" y="2143125"/>
          <p14:tracePt t="49685" x="5146675" y="2117725"/>
          <p14:tracePt t="49703" x="5213350" y="2070100"/>
          <p14:tracePt t="49720" x="5280025" y="2041525"/>
          <p14:tracePt t="49737" x="5346700" y="2003425"/>
          <p14:tracePt t="49753" x="5422900" y="1971675"/>
          <p14:tracePt t="49769" x="5445125" y="1939925"/>
          <p14:tracePt t="49786" x="5476875" y="1914525"/>
          <p14:tracePt t="49802" x="5518150" y="1854200"/>
          <p14:tracePt t="49819" x="5549900" y="1816100"/>
          <p14:tracePt t="49835" x="5572125" y="1790700"/>
          <p14:tracePt t="49852" x="5626100" y="1746250"/>
          <p14:tracePt t="49869" x="5648325" y="1724025"/>
          <p14:tracePt t="49887" x="5692775" y="1679575"/>
          <p14:tracePt t="49903" x="5724525" y="1654175"/>
          <p14:tracePt t="49919" x="5737225" y="1609725"/>
          <p14:tracePt t="49935" x="5749925" y="1571625"/>
          <p14:tracePt t="49952" x="5762625" y="1536700"/>
          <p14:tracePt t="49968" x="5765800" y="1527175"/>
          <p14:tracePt t="49987" x="5765800" y="1508125"/>
          <p14:tracePt t="50003" x="5765800" y="1495425"/>
          <p14:tracePt t="50019" x="5765800" y="1485900"/>
          <p14:tracePt t="50037" x="5765800" y="1473200"/>
          <p14:tracePt t="50053" x="5762625" y="1444625"/>
          <p14:tracePt t="50069" x="5753100" y="1435100"/>
          <p14:tracePt t="50085" x="5743575" y="1425575"/>
          <p14:tracePt t="50102" x="5721350" y="1403350"/>
          <p14:tracePt t="50119" x="5711825" y="1397000"/>
          <p14:tracePt t="50153" x="5702300" y="1397000"/>
          <p14:tracePt t="50170" x="5692775" y="1397000"/>
          <p14:tracePt t="50187" x="5645150" y="1381125"/>
          <p14:tracePt t="50203" x="5581650" y="1365250"/>
          <p14:tracePt t="50219" x="5514975" y="1343025"/>
          <p14:tracePt t="50236" x="5461000" y="1330325"/>
          <p14:tracePt t="50252" x="5438775" y="1330325"/>
          <p14:tracePt t="50268" x="5410200" y="1330325"/>
          <p14:tracePt t="50286" x="5381625" y="1330325"/>
          <p14:tracePt t="50302" x="5346700" y="1330325"/>
          <p14:tracePt t="50318" x="5308600" y="1333500"/>
          <p14:tracePt t="50336" x="5245100" y="1362075"/>
          <p14:tracePt t="50352" x="5207000" y="1371600"/>
          <p14:tracePt t="50369" x="5184775" y="1384300"/>
          <p14:tracePt t="50386" x="5162550" y="1400175"/>
          <p14:tracePt t="50402" x="5153025" y="1416050"/>
          <p14:tracePt t="50420" x="5143500" y="1425575"/>
          <p14:tracePt t="50436" x="5127625" y="1438275"/>
          <p14:tracePt t="50452" x="5118100" y="1463675"/>
          <p14:tracePt t="50469" x="5118100" y="1485900"/>
          <p14:tracePt t="50486" x="5118100" y="1527175"/>
          <p14:tracePt t="50502" x="5127625" y="1549400"/>
          <p14:tracePt t="50519" x="5137150" y="1571625"/>
          <p14:tracePt t="50536" x="5168900" y="1616075"/>
          <p14:tracePt t="50552" x="5200650" y="1647825"/>
          <p14:tracePt t="50569" x="5213350" y="1670050"/>
          <p14:tracePt t="50586" x="5229225" y="1692275"/>
          <p14:tracePt t="50602" x="5245100" y="1720850"/>
          <p14:tracePt t="50619" x="5257800" y="1736725"/>
          <p14:tracePt t="50635" x="5273675" y="1771650"/>
          <p14:tracePt t="50652" x="5283200" y="1787525"/>
          <p14:tracePt t="50669" x="5305425" y="1803400"/>
          <p14:tracePt t="50686" x="5321300" y="1822450"/>
          <p14:tracePt t="50702" x="5330825" y="1831975"/>
          <p14:tracePt t="50719" x="5340350" y="1844675"/>
          <p14:tracePt t="50736" x="5356225" y="1863725"/>
          <p14:tracePt t="50752" x="5365750" y="1876425"/>
          <p14:tracePt t="50768" x="5372100" y="1885950"/>
          <p14:tracePt t="50771" x="5372100" y="1889125"/>
          <p14:tracePt t="50785" x="5372100" y="1895475"/>
          <p14:tracePt t="50802" x="5375275" y="1895475"/>
          <p14:tracePt t="50864" x="5381625" y="1895475"/>
          <p14:tracePt t="50886" x="5384800" y="1895475"/>
          <p14:tracePt t="50893" x="5391150" y="1895475"/>
          <p14:tracePt t="50907" x="5400675" y="1895475"/>
          <p14:tracePt t="50918" x="5407025" y="1895475"/>
          <p14:tracePt t="50936" x="5410200" y="1895475"/>
          <p14:tracePt t="50987" x="5416550" y="1895475"/>
          <p14:tracePt t="51008" x="5419725" y="1895475"/>
          <p14:tracePt t="51015" x="5426075" y="1895475"/>
          <p14:tracePt t="51021" x="5429250" y="1895475"/>
          <p14:tracePt t="51035" x="5435600" y="1892300"/>
          <p14:tracePt t="51129" x="5435600" y="1895475"/>
          <p14:tracePt t="51136" x="5435600" y="1898650"/>
          <p14:tracePt t="51152" x="5435600" y="1914525"/>
          <p14:tracePt t="51168" x="5435600" y="1924050"/>
          <p14:tracePt t="51185" x="5435600" y="1943100"/>
          <p14:tracePt t="51202" x="5435600" y="1974850"/>
          <p14:tracePt t="51219" x="5426075" y="2012950"/>
          <p14:tracePt t="51236" x="5407025" y="2066925"/>
          <p14:tracePt t="51253" x="5394325" y="2114550"/>
          <p14:tracePt t="51269" x="5375275" y="2143125"/>
          <p14:tracePt t="51272" x="5368925" y="2162175"/>
          <p14:tracePt t="51286" x="5356225" y="2193925"/>
          <p14:tracePt t="51302" x="5343525" y="2222500"/>
          <p14:tracePt t="51318" x="5334000" y="2247900"/>
          <p14:tracePt t="51336" x="5308600" y="2282825"/>
          <p14:tracePt t="51352" x="5305425" y="2292350"/>
          <p14:tracePt t="51369" x="5305425" y="2301875"/>
          <p14:tracePt t="51386" x="5299075" y="2317750"/>
          <p14:tracePt t="51402" x="5299075" y="2327275"/>
          <p14:tracePt t="51419" x="5299075" y="2336800"/>
          <p14:tracePt t="51436" x="5295900" y="2352675"/>
          <p14:tracePt t="51452" x="5289550" y="2355850"/>
          <p14:tracePt t="51468" x="5286375" y="2355850"/>
          <p14:tracePt t="51485" x="5270500" y="2355850"/>
          <p14:tracePt t="51571" x="5264150" y="2355850"/>
          <p14:tracePt t="51578" x="5260975" y="2355850"/>
          <p14:tracePt t="51585" x="5254625" y="2355850"/>
          <p14:tracePt t="51601" x="5245100" y="2355850"/>
          <p14:tracePt t="51619" x="5235575" y="2355850"/>
          <p14:tracePt t="51635" x="5216525" y="2355850"/>
          <p14:tracePt t="51652" x="5200650" y="2355850"/>
          <p14:tracePt t="51669" x="5191125" y="2355850"/>
          <p14:tracePt t="51686" x="5168900" y="2355850"/>
          <p14:tracePt t="51702" x="5159375" y="2355850"/>
          <p14:tracePt t="51720" x="5149850" y="2355850"/>
          <p14:tracePt t="51752" x="5146675" y="2355850"/>
          <p14:tracePt t="51778" x="5140325" y="2349500"/>
          <p14:tracePt t="51799" x="5140325" y="2346325"/>
          <p14:tracePt t="51863" x="5140325" y="2339975"/>
          <p14:tracePt t="51877" x="5140325" y="2333625"/>
          <p14:tracePt t="51898" x="5140325" y="2330450"/>
          <p14:tracePt t="51905" x="5137150" y="2330450"/>
          <p14:tracePt t="51935" x="5137150" y="2324100"/>
          <p14:tracePt t="51942" x="5137150" y="2320925"/>
          <p14:tracePt t="51952" x="5130800" y="2320925"/>
          <p14:tracePt t="51970" x="5130800" y="2311400"/>
          <p14:tracePt t="51986" x="5114925" y="2305050"/>
          <p14:tracePt t="52002" x="5111750" y="2301875"/>
          <p14:tracePt t="52078" x="5105400" y="2295525"/>
          <p14:tracePt t="52085" x="5102225" y="2295525"/>
          <p14:tracePt t="52092" x="5095875" y="2295525"/>
          <p14:tracePt t="52102" x="5092700" y="2292350"/>
          <p14:tracePt t="52120" x="5070475" y="2270125"/>
          <p14:tracePt t="52136" x="5054600" y="2260600"/>
          <p14:tracePt t="52152" x="5032375" y="2247900"/>
          <p14:tracePt t="52169" x="5003800" y="2232025"/>
          <p14:tracePt t="52185" x="4987925" y="2216150"/>
          <p14:tracePt t="52202" x="4956175" y="2184400"/>
          <p14:tracePt t="52220" x="4883150" y="2111375"/>
          <p14:tracePt t="52235" x="4822825" y="2057400"/>
          <p14:tracePt t="52252" x="4752975" y="2012950"/>
          <p14:tracePt t="52270" x="4683125" y="1939925"/>
          <p14:tracePt t="52286" x="4632325" y="1889125"/>
          <p14:tracePt t="52303" x="4606925" y="1844675"/>
          <p14:tracePt t="52318" x="4581525" y="1809750"/>
          <p14:tracePt t="52335" x="4572000" y="1784350"/>
          <p14:tracePt t="52352" x="4562475" y="1774825"/>
          <p14:tracePt t="52369" x="4524375" y="1752600"/>
          <p14:tracePt t="52386" x="4514850" y="1736725"/>
          <p14:tracePt t="52403" x="4505325" y="1727200"/>
          <p14:tracePt t="52419" x="4483100" y="1711325"/>
          <p14:tracePt t="52436" x="4479925" y="1701800"/>
          <p14:tracePt t="52452" x="4479925" y="1685925"/>
          <p14:tracePt t="52468" x="4470400" y="1670050"/>
          <p14:tracePt t="52485" x="4460875" y="1660525"/>
          <p14:tracePt t="52502" x="4451350" y="1651000"/>
          <p14:tracePt t="52519" x="4422775" y="1628775"/>
          <p14:tracePt t="52536" x="4403725" y="1612900"/>
          <p14:tracePt t="52553" x="4394200" y="1597025"/>
          <p14:tracePt t="52569" x="4387850" y="1568450"/>
          <p14:tracePt t="52586" x="4391025" y="1558925"/>
          <p14:tracePt t="52602" x="4400550" y="1549400"/>
          <p14:tracePt t="52619" x="4416425" y="1530350"/>
          <p14:tracePt t="52655" x="4419600" y="1530350"/>
          <p14:tracePt t="52691" x="4425950" y="1530350"/>
          <p14:tracePt t="52698" x="4435475" y="1530350"/>
          <p14:tracePt t="52705" x="4441825" y="1530350"/>
          <p14:tracePt t="52719" x="4451350" y="1530350"/>
          <p14:tracePt t="52736" x="4454525" y="1530350"/>
          <p14:tracePt t="52948" x="4454525" y="1524000"/>
          <p14:tracePt t="52955" x="4448175" y="1520825"/>
          <p14:tracePt t="52969" x="4438650" y="1511300"/>
          <p14:tracePt t="52985" x="4429125" y="1501775"/>
          <p14:tracePt t="53002" x="4419600" y="1495425"/>
          <p14:tracePt t="53018" x="4384675" y="1473200"/>
          <p14:tracePt t="53036" x="4362450" y="1460500"/>
          <p14:tracePt t="53052" x="4337050" y="1450975"/>
          <p14:tracePt t="53069" x="4295775" y="1419225"/>
          <p14:tracePt t="53086" x="4283075" y="1409700"/>
          <p14:tracePt t="53103" x="4273550" y="1400175"/>
          <p14:tracePt t="53119" x="4273550" y="1384300"/>
          <p14:tracePt t="53135" x="4273550" y="1368425"/>
          <p14:tracePt t="53152" x="4273550" y="1358900"/>
          <p14:tracePt t="53168" x="4254500" y="1346200"/>
          <p14:tracePt t="53186" x="4244975" y="1336675"/>
          <p14:tracePt t="53203" x="4229100" y="1320800"/>
          <p14:tracePt t="53219" x="4200525" y="1298575"/>
          <p14:tracePt t="53236" x="4181475" y="1273175"/>
          <p14:tracePt t="53252" x="4165600" y="1247775"/>
          <p14:tracePt t="53269" x="4121150" y="1225550"/>
          <p14:tracePt t="53285" x="4092575" y="1212850"/>
          <p14:tracePt t="53302" x="4067175" y="1193800"/>
          <p14:tracePt t="53318" x="4054475" y="1181100"/>
          <p14:tracePt t="53335" x="4038600" y="1181100"/>
          <p14:tracePt t="53353" x="4032250" y="1181100"/>
          <p14:tracePt t="53418" x="4029075" y="1181100"/>
          <p14:tracePt t="53424" x="4022725" y="1181100"/>
          <p14:tracePt t="53435" x="4019550" y="1181100"/>
          <p14:tracePt t="54597" x="3978275" y="1203325"/>
          <p14:tracePt t="54601" x="3905250" y="1241425"/>
          <p14:tracePt t="54618" x="3759200" y="1333500"/>
          <p14:tracePt t="54635" x="3629025" y="1441450"/>
          <p14:tracePt t="54651" x="3486150" y="1631950"/>
          <p14:tracePt t="54668" x="3425825" y="1733550"/>
          <p14:tracePt t="54685" x="3365500" y="1835150"/>
          <p14:tracePt t="54718" x="3292475" y="2070100"/>
          <p14:tracePt t="54753" x="3298825" y="2327275"/>
          <p14:tracePt t="54769" x="3314700" y="2422525"/>
          <p14:tracePt t="54786" x="3336925" y="2498725"/>
          <p14:tracePt t="54802" x="3371850" y="2584450"/>
          <p14:tracePt t="54818" x="3384550" y="2616200"/>
          <p14:tracePt t="54834" x="3425825" y="2647950"/>
          <p14:tracePt t="54851" x="3514725" y="2708275"/>
          <p14:tracePt t="54868" x="3581400" y="2743200"/>
          <p14:tracePt t="54885" x="3648075" y="2774950"/>
          <p14:tracePt t="54901" x="3714750" y="2822575"/>
          <p14:tracePt t="54919" x="3740150" y="2838450"/>
          <p14:tracePt t="54935" x="3756025" y="2851150"/>
          <p14:tracePt t="54952" x="3762375" y="2870200"/>
          <p14:tracePt t="54968" x="3765550" y="2873375"/>
          <p14:tracePt t="54985" x="3771900" y="2873375"/>
          <p14:tracePt t="55002" x="3790950" y="2886075"/>
          <p14:tracePt t="55019" x="3835400" y="2898775"/>
          <p14:tracePt t="55036" x="3879850" y="2911475"/>
          <p14:tracePt t="55052" x="3930650" y="2936875"/>
          <p14:tracePt t="55069" x="3946525" y="2946400"/>
          <p14:tracePt t="55085" x="3956050" y="2949575"/>
          <p14:tracePt t="55102" x="3962400" y="2949575"/>
          <p14:tracePt t="55118" x="3978275" y="2949575"/>
          <p14:tracePt t="55135" x="3987800" y="2949575"/>
          <p14:tracePt t="55153" x="4051300" y="2936875"/>
          <p14:tracePt t="55169" x="4137025" y="2921000"/>
          <p14:tracePt t="55187" x="4235450" y="2860675"/>
          <p14:tracePt t="55202" x="4289425" y="2800350"/>
          <p14:tracePt t="55219" x="4330700" y="2689225"/>
          <p14:tracePt t="55235" x="4359275" y="2536825"/>
          <p14:tracePt t="55252" x="4359275" y="2365375"/>
          <p14:tracePt t="55268" x="4340225" y="2289175"/>
          <p14:tracePt t="55287" x="4340225" y="2225675"/>
          <p14:tracePt t="55302" x="4333875" y="2181225"/>
          <p14:tracePt t="55319" x="4321175" y="2127250"/>
          <p14:tracePt t="55322" x="4314825" y="2101850"/>
          <p14:tracePt t="55337" x="4283075" y="2035175"/>
          <p14:tracePt t="55352" x="4229100" y="1962150"/>
          <p14:tracePt t="55368" x="4178300" y="1911350"/>
          <p14:tracePt t="55385" x="4152900" y="1863725"/>
          <p14:tracePt t="55402" x="4111625" y="1797050"/>
          <p14:tracePt t="55418" x="4098925" y="1781175"/>
          <p14:tracePt t="55436" x="4095750" y="1771650"/>
          <p14:tracePt t="55469" x="4105275" y="1771650"/>
          <p14:tracePt t="55486" x="4127500" y="1787525"/>
          <p14:tracePt t="55502" x="4127500" y="1797050"/>
          <p14:tracePt t="55518" x="4127500" y="1806575"/>
          <p14:tracePt t="55535" x="4127500" y="1812925"/>
          <p14:tracePt t="58241" x="4140200" y="1866900"/>
          <p14:tracePt t="58248" x="4168775" y="1962150"/>
          <p14:tracePt t="58256" x="4216400" y="2057400"/>
          <p14:tracePt t="58269" x="4356100" y="2355850"/>
          <p14:tracePt t="58285" x="4514850" y="2686050"/>
          <p14:tracePt t="58310" x="4848225" y="3197225"/>
          <p14:tracePt t="58335" x="5124450" y="3670300"/>
          <p14:tracePt t="58370" x="5299075" y="4076700"/>
          <p14:tracePt t="58387" x="5343525" y="4200525"/>
          <p14:tracePt t="58404" x="5372100" y="4311650"/>
          <p14:tracePt t="58418" x="5387975" y="4368800"/>
          <p14:tracePt t="58434" x="5407025" y="4416425"/>
          <p14:tracePt t="58451" x="5419725" y="4438650"/>
          <p14:tracePt t="58468" x="5426075" y="4479925"/>
          <p14:tracePt t="58485" x="5426075" y="4489450"/>
          <p14:tracePt t="58502" x="5429250" y="4498975"/>
          <p14:tracePt t="58518" x="5429250" y="4518025"/>
          <p14:tracePt t="58535" x="5429250" y="4527550"/>
          <p14:tracePt t="58551" x="5429250" y="4537075"/>
          <p14:tracePt t="58568" x="5429250" y="4552950"/>
          <p14:tracePt t="58584" x="5429250" y="4568825"/>
          <p14:tracePt t="58601" x="5429250" y="4578350"/>
          <p14:tracePt t="58618" x="5429250" y="4591050"/>
          <p14:tracePt t="58635" x="5429250" y="4603750"/>
          <p14:tracePt t="58653" x="5429250" y="4616450"/>
          <p14:tracePt t="58668" x="5429250" y="4632325"/>
          <p14:tracePt t="58685" x="5429250" y="4641850"/>
          <p14:tracePt t="58704" x="5429250" y="4660900"/>
          <p14:tracePt t="58735" x="5422900" y="4660900"/>
          <p14:tracePt t="58752" x="5413375" y="4660900"/>
          <p14:tracePt t="58768" x="5394325" y="4660900"/>
          <p14:tracePt t="58785" x="5381625" y="4648200"/>
          <p14:tracePt t="58803" x="5340350" y="4619625"/>
          <p14:tracePt t="58819" x="5314950" y="4572000"/>
          <p14:tracePt t="58835" x="5280025" y="4518025"/>
          <p14:tracePt t="58851" x="5248275" y="4448175"/>
          <p14:tracePt t="58868" x="5207000" y="4365625"/>
          <p14:tracePt t="58884" x="5194300" y="4327525"/>
          <p14:tracePt t="58901" x="5187950" y="4295775"/>
          <p14:tracePt t="58918" x="5187950" y="4257675"/>
          <p14:tracePt t="58935" x="5187950" y="4235450"/>
          <p14:tracePt t="58953" x="5187950" y="4187825"/>
          <p14:tracePt t="58968" x="5197475" y="4156075"/>
          <p14:tracePt t="58985" x="5197475" y="4105275"/>
          <p14:tracePt t="59001" x="5197475" y="4044950"/>
          <p14:tracePt t="59018" x="5197475" y="3959225"/>
          <p14:tracePt t="59035" x="5197475" y="3898900"/>
          <p14:tracePt t="59053" x="5197475" y="3822700"/>
          <p14:tracePt t="59069" x="5194300" y="3762375"/>
          <p14:tracePt t="59085" x="5162550" y="3663950"/>
          <p14:tracePt t="59103" x="5086350" y="3521075"/>
          <p14:tracePt t="59119" x="5048250" y="3463925"/>
          <p14:tracePt t="59134" x="5022850" y="3425825"/>
          <p14:tracePt t="59151" x="5006975" y="3400425"/>
          <p14:tracePt t="59168" x="4984750" y="3384550"/>
          <p14:tracePt t="59184" x="4975225" y="3381375"/>
          <p14:tracePt t="59203" x="4972050" y="3381375"/>
          <p14:tracePt t="59218" x="4962525" y="3371850"/>
          <p14:tracePt t="59235" x="4949825" y="3355975"/>
          <p14:tracePt t="59252" x="4921250" y="3298825"/>
          <p14:tracePt t="59268" x="4902200" y="3260725"/>
          <p14:tracePt t="59285" x="4889500" y="3222625"/>
          <p14:tracePt t="59301" x="4870450" y="3197225"/>
          <p14:tracePt t="59318" x="4867275" y="3178175"/>
          <p14:tracePt t="59353" x="4851400" y="3178175"/>
          <p14:tracePt t="59369" x="4841875" y="3178175"/>
          <p14:tracePt t="59384" x="4826000" y="3175000"/>
          <p14:tracePt t="59402" x="4791075" y="3162300"/>
          <p14:tracePt t="59418" x="4762500" y="3149600"/>
          <p14:tracePt t="59435" x="4737100" y="3143250"/>
          <p14:tracePt t="59452" x="4689475" y="3136900"/>
          <p14:tracePt t="59468" x="4654550" y="3136900"/>
          <p14:tracePt t="59485" x="4610100" y="3130550"/>
          <p14:tracePt t="59503" x="4502150" y="3130550"/>
          <p14:tracePt t="59519" x="4432300" y="3130550"/>
          <p14:tracePt t="59535" x="4381500" y="3130550"/>
          <p14:tracePt t="59551" x="4318000" y="3130550"/>
          <p14:tracePt t="59568" x="4289425" y="3111500"/>
          <p14:tracePt t="59584" x="4241800" y="3098800"/>
          <p14:tracePt t="59602" x="4187825" y="3086100"/>
          <p14:tracePt t="59618" x="4149725" y="3079750"/>
          <p14:tracePt t="59635" x="4111625" y="3073400"/>
          <p14:tracePt t="59652" x="4064000" y="3067050"/>
          <p14:tracePt t="59668" x="4041775" y="3054350"/>
          <p14:tracePt t="59685" x="4013200" y="3054350"/>
          <p14:tracePt t="59701" x="3984625" y="3054350"/>
          <p14:tracePt t="59717" x="3956050" y="3051175"/>
          <p14:tracePt t="59734" x="3940175" y="3044825"/>
          <p14:tracePt t="59752" x="3908425" y="3044825"/>
          <p14:tracePt t="59768" x="3879850" y="3044825"/>
          <p14:tracePt t="59785" x="3857625" y="3044825"/>
          <p14:tracePt t="59802" x="3816350" y="3044825"/>
          <p14:tracePt t="59818" x="3794125" y="3044825"/>
          <p14:tracePt t="59834" x="3765550" y="3044825"/>
          <p14:tracePt t="59851" x="3746500" y="3044825"/>
          <p14:tracePt t="59868" x="3717925" y="3044825"/>
          <p14:tracePt t="59884" x="3708400" y="3051175"/>
          <p14:tracePt t="59901" x="3686175" y="3073400"/>
          <p14:tracePt t="59917" x="3670300" y="3082925"/>
          <p14:tracePt t="59934" x="3660775" y="3092450"/>
          <p14:tracePt t="59951" x="3644900" y="3114675"/>
          <p14:tracePt t="59968" x="3635375" y="3130550"/>
          <p14:tracePt t="59984" x="3616325" y="3152775"/>
          <p14:tracePt t="60001" x="3600450" y="3197225"/>
          <p14:tracePt t="60017" x="3587750" y="3219450"/>
          <p14:tracePt t="60035" x="3575050" y="3251200"/>
          <p14:tracePt t="60051" x="3556000" y="3292475"/>
          <p14:tracePt t="60067" x="3549650" y="3321050"/>
          <p14:tracePt t="60084" x="3549650" y="3359150"/>
          <p14:tracePt t="60101" x="3549650" y="3390900"/>
          <p14:tracePt t="60118" x="3549650" y="3419475"/>
          <p14:tracePt t="60134" x="3549650" y="3441700"/>
          <p14:tracePt t="60151" x="3549650" y="3482975"/>
          <p14:tracePt t="60167" x="3549650" y="3505200"/>
          <p14:tracePt t="60185" x="3549650" y="3527425"/>
          <p14:tracePt t="60202" x="3549650" y="3552825"/>
          <p14:tracePt t="60218" x="3549650" y="3568700"/>
          <p14:tracePt t="60235" x="3549650" y="3584575"/>
          <p14:tracePt t="60250" x="3549650" y="3609975"/>
          <p14:tracePt t="60267" x="3549650" y="3632200"/>
          <p14:tracePt t="60284" x="3549650" y="3641725"/>
          <p14:tracePt t="60301" x="3549650" y="3654425"/>
          <p14:tracePt t="60318" x="3549650" y="3663950"/>
          <p14:tracePt t="60335" x="3549650" y="3679825"/>
          <p14:tracePt t="60352" x="3549650" y="3695700"/>
          <p14:tracePt t="60368" x="3549650" y="3717925"/>
          <p14:tracePt t="60384" x="3549650" y="3730625"/>
          <p14:tracePt t="60401" x="3549650" y="3746500"/>
          <p14:tracePt t="60417" x="3552825" y="3762375"/>
          <p14:tracePt t="60434" x="3559175" y="3771900"/>
          <p14:tracePt t="60451" x="3575050" y="3800475"/>
          <p14:tracePt t="60468" x="3578225" y="3810000"/>
          <p14:tracePt t="60485" x="3584575" y="3819525"/>
          <p14:tracePt t="60502" x="3590925" y="3838575"/>
          <p14:tracePt t="60518" x="3594100" y="3848100"/>
          <p14:tracePt t="60535" x="3600450" y="3857625"/>
          <p14:tracePt t="60551" x="3603625" y="3873500"/>
          <p14:tracePt t="60567" x="3603625" y="3889375"/>
          <p14:tracePt t="60585" x="3609975" y="3898900"/>
          <p14:tracePt t="60601" x="3619500" y="3911600"/>
          <p14:tracePt t="60618" x="3625850" y="3921125"/>
          <p14:tracePt t="60635" x="3629025" y="3937000"/>
          <p14:tracePt t="60652" x="3638550" y="3952875"/>
          <p14:tracePt t="60668" x="3638550" y="3962400"/>
          <p14:tracePt t="60685" x="3644900" y="3971925"/>
          <p14:tracePt t="60701" x="3644900" y="3978275"/>
          <p14:tracePt t="60766" x="3648075" y="3978275"/>
          <p14:tracePt t="60800" x="3648075" y="3987800"/>
          <p14:tracePt t="60886" x="3654425" y="3987800"/>
          <p14:tracePt t="60893" x="3657600" y="3987800"/>
          <p14:tracePt t="61757" x="3790950" y="3987800"/>
          <p14:tracePt t="61763" x="3990975" y="4013200"/>
          <p14:tracePt t="61770" x="4187825" y="4035425"/>
          <p14:tracePt t="61784" x="4568825" y="4095750"/>
          <p14:tracePt t="61806" x="5143500" y="4232275"/>
          <p14:tracePt t="61822" x="5495925" y="4343400"/>
          <p14:tracePt t="61835" x="5765800" y="4419600"/>
          <p14:tracePt t="61870" x="6318250" y="4581525"/>
          <p14:tracePt t="61901" x="6667500" y="4667250"/>
          <p14:tracePt t="61918" x="6797675" y="4683125"/>
          <p14:tracePt t="61934" x="6985000" y="4708525"/>
          <p14:tracePt t="61951" x="7080250" y="4724400"/>
          <p14:tracePt t="61969" x="7172325" y="4765675"/>
          <p14:tracePt t="61985" x="7264400" y="4800600"/>
          <p14:tracePt t="62001" x="7334250" y="4838700"/>
          <p14:tracePt t="62018" x="7400925" y="4870450"/>
          <p14:tracePt t="62034" x="7493000" y="4905375"/>
          <p14:tracePt t="62050" x="7550150" y="4921250"/>
          <p14:tracePt t="62068" x="7594600" y="4933950"/>
          <p14:tracePt t="62085" x="7658100" y="4953000"/>
          <p14:tracePt t="62101" x="7696200" y="4978400"/>
          <p14:tracePt t="62118" x="7753350" y="5006975"/>
          <p14:tracePt t="62135" x="7848600" y="5057775"/>
          <p14:tracePt t="62151" x="7915275" y="5089525"/>
          <p14:tracePt t="62168" x="7981950" y="5118100"/>
          <p14:tracePt t="62184" x="8032750" y="5137150"/>
          <p14:tracePt t="62201" x="8048625" y="5146675"/>
          <p14:tracePt t="62218" x="8058150" y="5153025"/>
          <p14:tracePt t="62235" x="8067675" y="5153025"/>
          <p14:tracePt t="62251" x="8067675" y="5156200"/>
          <p14:tracePt t="62268" x="8074025" y="5156200"/>
          <p14:tracePt t="62284" x="8083550" y="5172075"/>
          <p14:tracePt t="62301" x="8086725" y="5172075"/>
          <p14:tracePt t="62856" x="8077200" y="5143500"/>
          <p14:tracePt t="62863" x="8054975" y="5105400"/>
          <p14:tracePt t="62870" x="8026400" y="5032375"/>
          <p14:tracePt t="62884" x="7953375" y="4876800"/>
          <p14:tracePt t="62901" x="7870825" y="4730750"/>
          <p14:tracePt t="62917" x="7794625" y="4540250"/>
          <p14:tracePt t="62934" x="7702550" y="4292600"/>
          <p14:tracePt t="62969" x="7588250" y="3956050"/>
          <p14:tracePt t="63001" x="7546975" y="3762375"/>
          <p14:tracePt t="63019" x="7546975" y="3533775"/>
          <p14:tracePt t="63034" x="7546975" y="3394075"/>
          <p14:tracePt t="63051" x="7562850" y="3244850"/>
          <p14:tracePt t="63068" x="7597775" y="2978150"/>
          <p14:tracePt t="63084" x="7642225" y="2857500"/>
          <p14:tracePt t="63102" x="7677150" y="2736850"/>
          <p14:tracePt t="63119" x="7724775" y="2597150"/>
          <p14:tracePt t="63135" x="7747000" y="2533650"/>
          <p14:tracePt t="63151" x="7775575" y="2476500"/>
          <p14:tracePt t="63168" x="7813675" y="2409825"/>
          <p14:tracePt t="63184" x="7848600" y="2352675"/>
          <p14:tracePt t="63201" x="7886700" y="2295525"/>
          <p14:tracePt t="63217" x="7940675" y="2219325"/>
          <p14:tracePt t="63234" x="7969250" y="2174875"/>
          <p14:tracePt t="63251" x="7994650" y="2149475"/>
          <p14:tracePt t="63268" x="8010525" y="2108200"/>
          <p14:tracePt t="63285" x="8023225" y="2082800"/>
          <p14:tracePt t="63301" x="8042275" y="2051050"/>
          <p14:tracePt t="63317" x="8042275" y="2003425"/>
          <p14:tracePt t="63334" x="8042275" y="1962150"/>
          <p14:tracePt t="63351" x="8042275" y="1930400"/>
          <p14:tracePt t="63368" x="8042275" y="1911350"/>
          <p14:tracePt t="63385" x="8042275" y="1901825"/>
          <p14:tracePt t="63401" x="8042275" y="1895475"/>
          <p14:tracePt t="63684" x="8039100" y="1895475"/>
          <p14:tracePt t="63690" x="8029575" y="1895475"/>
          <p14:tracePt t="63711" x="8023225" y="1895475"/>
          <p14:tracePt t="63719" x="8020050" y="1895475"/>
          <p14:tracePt t="63734" x="8010525" y="1895475"/>
          <p14:tracePt t="63750" x="8004175" y="1895475"/>
          <p14:tracePt t="63767" x="8001000" y="1895475"/>
          <p14:tracePt t="63801" x="7994650" y="1895475"/>
          <p14:tracePt t="63818" x="7991475" y="1895475"/>
          <p14:tracePt t="63839" x="7978775" y="1895475"/>
          <p14:tracePt t="64118" x="7975600" y="1895475"/>
          <p14:tracePt t="64125" x="7969250" y="1898650"/>
          <p14:tracePt t="64139" x="7966075" y="1901825"/>
          <p14:tracePt t="64151" x="7966075" y="1908175"/>
          <p14:tracePt t="64168" x="7956550" y="1927225"/>
          <p14:tracePt t="64184" x="7947025" y="1936750"/>
          <p14:tracePt t="64200" x="7931150" y="1946275"/>
          <p14:tracePt t="64234" x="7905750" y="1978025"/>
          <p14:tracePt t="64268" x="7874000" y="2003425"/>
          <p14:tracePt t="64284" x="7864475" y="2012950"/>
          <p14:tracePt t="64301" x="7854950" y="2028825"/>
          <p14:tracePt t="64318" x="7829550" y="2070100"/>
          <p14:tracePt t="64334" x="7816850" y="2114550"/>
          <p14:tracePt t="64351" x="7794625" y="2146300"/>
          <p14:tracePt t="64368" x="7740650" y="2200275"/>
          <p14:tracePt t="64384" x="7689850" y="2241550"/>
          <p14:tracePt t="64402" x="7626350" y="2282825"/>
          <p14:tracePt t="64418" x="7594600" y="2308225"/>
          <p14:tracePt t="64433" x="7559675" y="2346325"/>
          <p14:tracePt t="64451" x="7534275" y="2387600"/>
          <p14:tracePt t="64467" x="7508875" y="2444750"/>
          <p14:tracePt t="64483" x="7489825" y="2482850"/>
          <p14:tracePt t="64502" x="7470775" y="2517775"/>
          <p14:tracePt t="64518" x="7461250" y="2549525"/>
          <p14:tracePt t="64534" x="7448550" y="2565400"/>
          <p14:tracePt t="64551" x="7429500" y="2581275"/>
          <p14:tracePt t="64567" x="7416800" y="2593975"/>
          <p14:tracePt t="64583" x="7407275" y="2603500"/>
          <p14:tracePt t="64602" x="7404100" y="2619375"/>
          <p14:tracePt t="64618" x="7404100" y="2628900"/>
          <p14:tracePt t="64634" x="7397750" y="2644775"/>
          <p14:tracePt t="64652" x="7381875" y="2673350"/>
          <p14:tracePt t="64668" x="7369175" y="2695575"/>
          <p14:tracePt t="64684" x="7359650" y="2717800"/>
          <p14:tracePt t="64701" x="7318375" y="2778125"/>
          <p14:tracePt t="64717" x="7292975" y="2822575"/>
          <p14:tracePt t="64734" x="7251700" y="2870200"/>
          <p14:tracePt t="64752" x="7102475" y="3013075"/>
          <p14:tracePt t="64768" x="6835775" y="3165475"/>
          <p14:tracePt t="64786" x="6454775" y="3362325"/>
          <p14:tracePt t="64803" x="5946775" y="3609975"/>
          <p14:tracePt t="64819" x="5746750" y="3714750"/>
          <p14:tracePt t="64835" x="5619750" y="3794125"/>
          <p14:tracePt t="64850" x="5511800" y="3857625"/>
          <p14:tracePt t="64867" x="5486400" y="3889375"/>
          <p14:tracePt t="64884" x="5461000" y="3905250"/>
          <p14:tracePt t="64901" x="5426075" y="3930650"/>
          <p14:tracePt t="64917" x="5403850" y="3940175"/>
          <p14:tracePt t="64934" x="5375275" y="3940175"/>
          <p14:tracePt t="64952" x="5334000" y="3940175"/>
          <p14:tracePt t="64968" x="5318125" y="3940175"/>
          <p14:tracePt t="64984" x="5308600" y="3940175"/>
          <p14:tracePt t="65017" x="5362575" y="3921125"/>
          <p14:tracePt t="65034" x="5438775" y="3905250"/>
          <p14:tracePt t="65051" x="5521325" y="3886200"/>
          <p14:tracePt t="65068" x="5556250" y="3886200"/>
          <p14:tracePt t="65085" x="5565775" y="3886200"/>
          <p14:tracePt t="65101" x="5581650" y="3886200"/>
          <p14:tracePt t="65134" x="5581650" y="3892550"/>
          <p14:tracePt t="65151" x="5581650" y="3902075"/>
          <p14:tracePt t="65168" x="5578475" y="3917950"/>
          <p14:tracePt t="65185" x="5568950" y="3927475"/>
          <p14:tracePt t="65202" x="5537200" y="3930650"/>
          <p14:tracePt t="65218" x="5514975" y="3937000"/>
          <p14:tracePt t="65234" x="5483225" y="3937000"/>
          <p14:tracePt t="65530" x="5422900" y="3924300"/>
          <p14:tracePt t="65537" x="5340350" y="3905250"/>
          <p14:tracePt t="65551" x="5165725" y="3870325"/>
          <p14:tracePt t="65567" x="5032375" y="3835400"/>
          <p14:tracePt t="65584" x="4933950" y="3800475"/>
          <p14:tracePt t="65601" x="4838700" y="3756025"/>
          <p14:tracePt t="65617" x="4772025" y="3727450"/>
          <p14:tracePt t="65651" x="4559300" y="3663950"/>
          <p14:tracePt t="65683" x="4448175" y="3651250"/>
          <p14:tracePt t="65701" x="4384675" y="3651250"/>
          <p14:tracePt t="65718" x="4346575" y="3651250"/>
          <p14:tracePt t="65734" x="4324350" y="3644900"/>
          <p14:tracePt t="65751" x="4232275" y="3609975"/>
          <p14:tracePt t="65768" x="4175125" y="3581400"/>
          <p14:tracePt t="65784" x="4095750" y="3540125"/>
          <p14:tracePt t="65800" x="4006850" y="3521075"/>
          <p14:tracePt t="65817" x="3981450" y="3508375"/>
          <p14:tracePt t="65834" x="3965575" y="3508375"/>
          <p14:tracePt t="65851" x="3946525" y="3508375"/>
          <p14:tracePt t="65867" x="3937000" y="3498850"/>
          <p14:tracePt t="65884" x="3921125" y="3482975"/>
          <p14:tracePt t="65901" x="3876675" y="3463925"/>
          <p14:tracePt t="65917" x="3838575" y="3444875"/>
          <p14:tracePt t="65933" x="3813175" y="3413125"/>
          <p14:tracePt t="65950" x="3771900" y="3378200"/>
          <p14:tracePt t="65968" x="3759200" y="3352800"/>
          <p14:tracePt t="65973" x="3756025" y="3349625"/>
          <p14:tracePt t="65984" x="3749675" y="3343275"/>
          <p14:tracePt t="66001" x="3724275" y="3321050"/>
          <p14:tracePt t="66018" x="3698875" y="3305175"/>
          <p14:tracePt t="66035" x="3648075" y="3279775"/>
          <p14:tracePt t="66051" x="3625850" y="3267075"/>
          <p14:tracePt t="66067" x="3594100" y="3254375"/>
          <p14:tracePt t="66084" x="3584575" y="3244850"/>
          <p14:tracePt t="66101" x="3575050" y="3244850"/>
          <p14:tracePt t="66136" x="3575050" y="3260725"/>
          <p14:tracePt t="66151" x="3562350" y="3282950"/>
          <p14:tracePt t="66167" x="3543300" y="3321050"/>
          <p14:tracePt t="66183" x="3530600" y="3359150"/>
          <p14:tracePt t="66200" x="3517900" y="3422650"/>
          <p14:tracePt t="66217" x="3517900" y="3460750"/>
          <p14:tracePt t="66235" x="3517900" y="3505200"/>
          <p14:tracePt t="66251" x="3517900" y="3575050"/>
          <p14:tracePt t="66268" x="3521075" y="3609975"/>
          <p14:tracePt t="66285" x="3521075" y="3673475"/>
          <p14:tracePt t="66301" x="3521075" y="3717925"/>
          <p14:tracePt t="66317" x="3521075" y="3762375"/>
          <p14:tracePt t="66333" x="3521075" y="3797300"/>
          <p14:tracePt t="66350" x="3521075" y="3844925"/>
          <p14:tracePt t="66367" x="3521075" y="3867150"/>
          <p14:tracePt t="66385" x="3521075" y="3902075"/>
          <p14:tracePt t="66401" x="3521075" y="3924300"/>
          <p14:tracePt t="66418" x="3521075" y="3933825"/>
          <p14:tracePt t="66435" x="3521075" y="3949700"/>
          <p14:tracePt t="66450" x="3521075" y="3959225"/>
          <p14:tracePt t="66467" x="3521075" y="3971925"/>
          <p14:tracePt t="66484" x="3521075" y="3987800"/>
          <p14:tracePt t="66500" x="3524250" y="3997325"/>
          <p14:tracePt t="66518" x="3524250" y="4006850"/>
          <p14:tracePt t="66551" x="3524250" y="4016375"/>
          <p14:tracePt t="66567" x="3524250" y="4022725"/>
          <p14:tracePt t="66585" x="3530600" y="4029075"/>
          <p14:tracePt t="66600" x="3536950" y="4032250"/>
          <p14:tracePt t="66617" x="3546475" y="4032250"/>
          <p14:tracePt t="66634" x="3549650" y="4038600"/>
          <p14:tracePt t="66679" x="3549650" y="4041775"/>
          <p14:tracePt t="66713" x="3556000" y="4048125"/>
          <p14:tracePt t="66720" x="3559175" y="4051300"/>
          <p14:tracePt t="66734" x="3568700" y="4057650"/>
          <p14:tracePt t="66750" x="3575050" y="4067175"/>
          <p14:tracePt t="66870" x="3575050" y="4073525"/>
          <p14:tracePt t="67774" x="3629025" y="4054475"/>
          <p14:tracePt t="67784" x="3736975" y="4038600"/>
          <p14:tracePt t="67801" x="3800475" y="4022725"/>
          <p14:tracePt t="67819" x="3867150" y="3990975"/>
          <p14:tracePt t="67834" x="3924300" y="3956050"/>
          <p14:tracePt t="67867" x="4149725" y="3816350"/>
          <p14:tracePt t="67900" x="4667250" y="3609975"/>
          <p14:tracePt t="67918" x="4972050" y="3514725"/>
          <p14:tracePt t="67934" x="5105400" y="3479800"/>
          <p14:tracePt t="67950" x="5216525" y="3429000"/>
          <p14:tracePt t="67967" x="5372100" y="3365500"/>
          <p14:tracePt t="67984" x="5610225" y="3273425"/>
          <p14:tracePt t="68001" x="5788025" y="3216275"/>
          <p14:tracePt t="68022" x="6022975" y="3143250"/>
          <p14:tracePt t="68033" x="6153150" y="3117850"/>
          <p14:tracePt t="68051" x="6238875" y="3095625"/>
          <p14:tracePt t="68067" x="6292850" y="3086100"/>
          <p14:tracePt t="68084" x="6346825" y="3082925"/>
          <p14:tracePt t="68100" x="6359525" y="3082925"/>
          <p14:tracePt t="68462" x="6394450" y="3073400"/>
          <p14:tracePt t="68469" x="6442075" y="3067050"/>
          <p14:tracePt t="68485" x="6530975" y="3035300"/>
          <p14:tracePt t="68501" x="6632575" y="2974975"/>
          <p14:tracePt t="68518" x="6838950" y="2867025"/>
          <p14:tracePt t="68550" x="6997700" y="2794000"/>
          <p14:tracePt t="68584" x="7045325" y="2778125"/>
          <p14:tracePt t="68601" x="7054850" y="2778125"/>
          <p14:tracePt t="68618" x="7073900" y="2755900"/>
          <p14:tracePt t="68634" x="7096125" y="2746375"/>
          <p14:tracePt t="68651" x="7127875" y="2733675"/>
          <p14:tracePt t="68668" x="7162800" y="2714625"/>
          <p14:tracePt t="68684" x="7188200" y="2698750"/>
          <p14:tracePt t="68701" x="7197725" y="2698750"/>
          <p14:tracePt t="68717" x="7200900" y="2698750"/>
          <p14:tracePt t="68783" x="7200900" y="2692400"/>
          <p14:tracePt t="68817" x="7194550" y="2692400"/>
          <p14:tracePt t="68825" x="7191375" y="2692400"/>
          <p14:tracePt t="68833" x="7178675" y="2689225"/>
          <p14:tracePt t="68850" x="7169150" y="2689225"/>
          <p14:tracePt t="68867" x="7156450" y="2689225"/>
          <p14:tracePt t="68884" x="7143750" y="2689225"/>
          <p14:tracePt t="68901" x="7131050" y="2689225"/>
          <p14:tracePt t="68918" x="7115175" y="2689225"/>
          <p14:tracePt t="68934" x="7092950" y="2689225"/>
          <p14:tracePt t="68950" x="7064375" y="2689225"/>
          <p14:tracePt t="68967" x="7016750" y="2689225"/>
          <p14:tracePt t="68983" x="6994525" y="2689225"/>
          <p14:tracePt t="69000" x="6972300" y="2689225"/>
          <p14:tracePt t="69018" x="6950075" y="2711450"/>
          <p14:tracePt t="69034" x="6940550" y="2720975"/>
          <p14:tracePt t="69051" x="6931025" y="2730500"/>
          <p14:tracePt t="69067" x="6911975" y="2746375"/>
          <p14:tracePt t="69083" x="6899275" y="2762250"/>
          <p14:tracePt t="69100" x="6889750" y="2771775"/>
          <p14:tracePt t="69117" x="6877050" y="2787650"/>
          <p14:tracePt t="69134" x="6861175" y="2797175"/>
          <p14:tracePt t="69151" x="6851650" y="2813050"/>
          <p14:tracePt t="69168" x="6851650" y="2825750"/>
          <p14:tracePt t="69183" x="6851650" y="2832100"/>
          <p14:tracePt t="69283" x="6858000" y="2828925"/>
          <p14:tracePt t="69289" x="6867525" y="2825750"/>
          <p14:tracePt t="69302" x="6880225" y="2813050"/>
          <p14:tracePt t="69318" x="6918325" y="2762250"/>
          <p14:tracePt t="69334" x="6937375" y="2724150"/>
          <p14:tracePt t="69351" x="6946900" y="2692400"/>
          <p14:tracePt t="69367" x="6946900" y="2651125"/>
          <p14:tracePt t="69383" x="6946900" y="2632075"/>
          <p14:tracePt t="69400" x="6946900" y="2600325"/>
          <p14:tracePt t="69417" x="6946900" y="2552700"/>
          <p14:tracePt t="69433" x="6946900" y="2524125"/>
          <p14:tracePt t="69450" x="6946900" y="2479675"/>
          <p14:tracePt t="69467" x="6946900" y="2441575"/>
          <p14:tracePt t="69484" x="6946900" y="2419350"/>
          <p14:tracePt t="69501" x="6946900" y="2403475"/>
          <p14:tracePt t="69517" x="6937375" y="2381250"/>
          <p14:tracePt t="69533" x="6937375" y="2371725"/>
          <p14:tracePt t="69551" x="6937375" y="2368550"/>
          <p14:tracePt t="69583" x="6924675" y="2359025"/>
          <p14:tracePt t="69601" x="6915150" y="2346325"/>
          <p14:tracePt t="69617" x="6905625" y="2333625"/>
          <p14:tracePt t="69634" x="6896100" y="2327275"/>
          <p14:tracePt t="69650" x="6886575" y="2320925"/>
          <p14:tracePt t="69667" x="6867525" y="2317750"/>
          <p14:tracePt t="69683" x="6858000" y="2317750"/>
          <p14:tracePt t="69700" x="6845300" y="2317750"/>
          <p14:tracePt t="69717" x="6797675" y="2311400"/>
          <p14:tracePt t="69734" x="6696075" y="2311400"/>
          <p14:tracePt t="69751" x="6530975" y="2324100"/>
          <p14:tracePt t="69767" x="6445250" y="2339975"/>
          <p14:tracePt t="69783" x="6397625" y="2368550"/>
          <p14:tracePt t="69801" x="6353175" y="2390775"/>
          <p14:tracePt t="69817" x="6340475" y="2438400"/>
          <p14:tracePt t="69834" x="6334125" y="2546350"/>
          <p14:tracePt t="69851" x="6388100" y="2857500"/>
          <p14:tracePt t="69867" x="6397625" y="3124200"/>
          <p14:tracePt t="69884" x="6362700" y="3352800"/>
          <p14:tracePt t="69902" x="6245225" y="3695700"/>
          <p14:tracePt t="69918" x="6149975" y="3876675"/>
          <p14:tracePt t="69934" x="6067425" y="4010025"/>
          <p14:tracePt t="69950" x="5997575" y="4114800"/>
          <p14:tracePt t="69967" x="5943600" y="4184650"/>
          <p14:tracePt t="69983" x="5921375" y="4200525"/>
          <p14:tracePt t="70000" x="5902325" y="4213225"/>
          <p14:tracePt t="70222" x="5861050" y="4181475"/>
          <p14:tracePt t="70229" x="5775325" y="4114800"/>
          <p14:tracePt t="70236" x="5692775" y="4067175"/>
          <p14:tracePt t="70250" x="5543550" y="3965575"/>
          <p14:tracePt t="70267" x="5407025" y="3863975"/>
          <p14:tracePt t="70283" x="5289550" y="3746500"/>
          <p14:tracePt t="70301" x="5143500" y="3635375"/>
          <p14:tracePt t="70317" x="5083175" y="3581400"/>
          <p14:tracePt t="70333" x="5060950" y="3565525"/>
          <p14:tracePt t="70351" x="5016500" y="3546475"/>
          <p14:tracePt t="70367" x="4972050" y="3533775"/>
          <p14:tracePt t="70383" x="4918075" y="3514725"/>
          <p14:tracePt t="70400" x="4816475" y="3492500"/>
          <p14:tracePt t="70417" x="4752975" y="3486150"/>
          <p14:tracePt t="70433" x="4718050" y="3486150"/>
          <p14:tracePt t="70451" x="4676775" y="3486150"/>
          <p14:tracePt t="70467" x="4660900" y="3486150"/>
          <p14:tracePt t="70484" x="4641850" y="3486150"/>
          <p14:tracePt t="70487" x="4629150" y="3486150"/>
          <p14:tracePt t="70501" x="4591050" y="3473450"/>
          <p14:tracePt t="70517" x="4527550" y="3451225"/>
          <p14:tracePt t="70533" x="4464050" y="3438525"/>
          <p14:tracePt t="70550" x="4391025" y="3416300"/>
          <p14:tracePt t="70566" x="4359275" y="3409950"/>
          <p14:tracePt t="70583" x="4349750" y="3409950"/>
          <p14:tracePt t="70600" x="4337050" y="3409950"/>
          <p14:tracePt t="70617" x="4321175" y="3409950"/>
          <p14:tracePt t="70633" x="4311650" y="3409950"/>
          <p14:tracePt t="70650" x="4295775" y="3416300"/>
          <p14:tracePt t="70667" x="4286250" y="3425825"/>
          <p14:tracePt t="70683" x="4270375" y="3438525"/>
          <p14:tracePt t="70700" x="4244975" y="3479800"/>
          <p14:tracePt t="70717" x="4238625" y="3524250"/>
          <p14:tracePt t="70734" x="4238625" y="3562350"/>
          <p14:tracePt t="70750" x="4238625" y="3609975"/>
          <p14:tracePt t="70767" x="4232275" y="3638550"/>
          <p14:tracePt t="70784" x="4222750" y="3660775"/>
          <p14:tracePt t="70800" x="4197350" y="3721100"/>
          <p14:tracePt t="70816" x="4184650" y="3765550"/>
          <p14:tracePt t="70833" x="4171950" y="3803650"/>
          <p14:tracePt t="70851" x="4146550" y="3851275"/>
          <p14:tracePt t="70867" x="4146550" y="3873500"/>
          <p14:tracePt t="70884" x="4146550" y="3905250"/>
          <p14:tracePt t="70901" x="4146550" y="3917950"/>
          <p14:tracePt t="70917" x="4146550" y="3927475"/>
          <p14:tracePt t="70933" x="4146550" y="3943350"/>
          <p14:tracePt t="70949" x="4146550" y="3959225"/>
          <p14:tracePt t="70966" x="4152900" y="3968750"/>
          <p14:tracePt t="70983" x="4168775" y="3978275"/>
          <p14:tracePt t="70985" x="4181475" y="3984625"/>
          <p14:tracePt t="71000" x="4213225" y="3997325"/>
          <p14:tracePt t="71017" x="4229100" y="4003675"/>
          <p14:tracePt t="71033" x="4238625" y="4003675"/>
          <p14:tracePt t="71051" x="4248150" y="4006850"/>
          <p14:tracePt t="71067" x="4254500" y="4006850"/>
          <p14:tracePt t="71083" x="4267200" y="4006850"/>
          <p14:tracePt t="71100" x="4289425" y="4006850"/>
          <p14:tracePt t="71116" x="4324350" y="4006850"/>
          <p14:tracePt t="71134" x="4368800" y="4006850"/>
          <p14:tracePt t="71151" x="4416425" y="4006850"/>
          <p14:tracePt t="71167" x="4425950" y="4006850"/>
          <p14:tracePt t="71184" x="4441825" y="4006850"/>
          <p14:tracePt t="71201" x="4457700" y="4006850"/>
          <p14:tracePt t="71217" x="4467225" y="4006850"/>
          <p14:tracePt t="71233" x="4502150" y="4019550"/>
          <p14:tracePt t="71250" x="4578350" y="4044950"/>
          <p14:tracePt t="71266" x="4641850" y="4060825"/>
          <p14:tracePt t="71284" x="4686300" y="4073525"/>
          <p14:tracePt t="71301" x="4721225" y="4089400"/>
          <p14:tracePt t="71317" x="4730750" y="4089400"/>
          <p14:tracePt t="71335" x="4740275" y="4089400"/>
          <p14:tracePt t="71350" x="4759325" y="4089400"/>
          <p14:tracePt t="71367" x="4791075" y="4095750"/>
          <p14:tracePt t="71383" x="4841875" y="4111625"/>
          <p14:tracePt t="71400" x="4921250" y="4124325"/>
          <p14:tracePt t="71417" x="4959350" y="4124325"/>
          <p14:tracePt t="71435" x="4981575" y="4124325"/>
          <p14:tracePt t="71450" x="4994275" y="4124325"/>
          <p14:tracePt t="71467" x="5003800" y="4124325"/>
          <p14:tracePt t="71485" x="5032375" y="4105275"/>
          <p14:tracePt t="71500" x="5064125" y="4092575"/>
          <p14:tracePt t="71516" x="5102225" y="4079875"/>
          <p14:tracePt t="71533" x="5140325" y="4054475"/>
          <p14:tracePt t="71550" x="5184775" y="4010025"/>
          <p14:tracePt t="71567" x="5194300" y="3984625"/>
          <p14:tracePt t="71583" x="5207000" y="3956050"/>
          <p14:tracePt t="71601" x="5213350" y="3914775"/>
          <p14:tracePt t="71617" x="5213350" y="3892550"/>
          <p14:tracePt t="71634" x="5213350" y="3873500"/>
          <p14:tracePt t="71650" x="5213350" y="3863975"/>
          <p14:tracePt t="71666" x="5213350" y="3854450"/>
          <p14:tracePt t="71683" x="5213350" y="3841750"/>
          <p14:tracePt t="71700" x="5213350" y="3822700"/>
          <p14:tracePt t="71718" x="5213350" y="3813175"/>
          <p14:tracePt t="71735" x="5213350" y="3797300"/>
          <p14:tracePt t="71750" x="5210175" y="3784600"/>
          <p14:tracePt t="71767" x="5200650" y="3765550"/>
          <p14:tracePt t="71783" x="5200650" y="3752850"/>
          <p14:tracePt t="71800" x="5200650" y="3743325"/>
          <p14:tracePt t="71816" x="5191125" y="3733800"/>
          <p14:tracePt t="71834" x="5168900" y="3711575"/>
          <p14:tracePt t="71850" x="5159375" y="3702050"/>
          <p14:tracePt t="71867" x="5137150" y="3683000"/>
          <p14:tracePt t="71885" x="5092700" y="3644900"/>
          <p14:tracePt t="71900" x="5070475" y="3635375"/>
          <p14:tracePt t="71917" x="5038725" y="3622675"/>
          <p14:tracePt t="71934" x="5026025" y="3613150"/>
          <p14:tracePt t="71949" x="5016500" y="3613150"/>
          <p14:tracePt t="71966" x="5000625" y="3613150"/>
          <p14:tracePt t="71984" x="4984750" y="3613150"/>
          <p14:tracePt t="72000" x="4968875" y="3600450"/>
          <p14:tracePt t="72017" x="4940300" y="3594100"/>
          <p14:tracePt t="72034" x="4911725" y="3594100"/>
          <p14:tracePt t="72050" x="4899025" y="3594100"/>
          <p14:tracePt t="72066" x="4889500" y="3594100"/>
          <p14:tracePt t="72083" x="4873625" y="3594100"/>
          <p14:tracePt t="72099" x="4864100" y="3594100"/>
          <p14:tracePt t="72117" x="4848225" y="3594100"/>
          <p14:tracePt t="72134" x="4813300" y="3609975"/>
          <p14:tracePt t="72150" x="4775200" y="3622675"/>
          <p14:tracePt t="72167" x="4752975" y="3635375"/>
          <p14:tracePt t="72184" x="4724400" y="3651250"/>
          <p14:tracePt t="72200" x="4714875" y="3667125"/>
          <p14:tracePt t="72216" x="4705350" y="3676650"/>
          <p14:tracePt t="72233" x="4689475" y="3692525"/>
          <p14:tracePt t="72249" x="4673600" y="3702050"/>
          <p14:tracePt t="72267" x="4657725" y="3711575"/>
          <p14:tracePt t="72284" x="4616450" y="3736975"/>
          <p14:tracePt t="72300" x="4606925" y="3746500"/>
          <p14:tracePt t="72317" x="4594225" y="3756025"/>
          <p14:tracePt t="72334" x="4581525" y="3775075"/>
          <p14:tracePt t="72350" x="4565650" y="3775075"/>
          <p14:tracePt t="72367" x="4556125" y="3781425"/>
          <p14:tracePt t="72383" x="4540250" y="3784600"/>
          <p14:tracePt t="72399" x="4530725" y="3794125"/>
          <p14:tracePt t="72417" x="4514850" y="3806825"/>
          <p14:tracePt t="72433" x="4498975" y="3825875"/>
          <p14:tracePt t="72450" x="4489450" y="3835400"/>
          <p14:tracePt t="72467" x="4479925" y="3841750"/>
          <p14:tracePt t="72484" x="4460875" y="3841750"/>
          <p14:tracePt t="72513" x="4454525" y="3844925"/>
          <p14:tracePt t="72519" x="4454525" y="3851275"/>
          <p14:tracePt t="72533" x="4445000" y="3854450"/>
          <p14:tracePt t="72550" x="4441825" y="3863975"/>
          <p14:tracePt t="72567" x="4441825" y="3879850"/>
          <p14:tracePt t="72583" x="4441825" y="3895725"/>
          <p14:tracePt t="72619" x="4441825" y="3898900"/>
          <p14:tracePt t="72727" x="4441825" y="3905250"/>
          <p14:tracePt t="72748" x="4441825" y="3908425"/>
          <p14:tracePt t="72762" x="4441825" y="3914775"/>
          <p14:tracePt t="72768" x="4441825" y="3924300"/>
          <p14:tracePt t="72783" x="4448175" y="3924300"/>
          <p14:tracePt t="72799" x="4457700" y="3924300"/>
          <p14:tracePt t="72816" x="4464050" y="3930650"/>
          <p14:tracePt t="72833" x="4473575" y="3930650"/>
          <p14:tracePt t="72850" x="4483100" y="3930650"/>
          <p14:tracePt t="72867" x="4498975" y="3930650"/>
          <p14:tracePt t="72884" x="4540250" y="3940175"/>
          <p14:tracePt t="72900" x="4575175" y="3940175"/>
          <p14:tracePt t="72917" x="4606925" y="3940175"/>
          <p14:tracePt t="72933" x="4619625" y="3940175"/>
          <p14:tracePt t="72950" x="4629150" y="3940175"/>
          <p14:tracePt t="72966" x="4638675" y="3940175"/>
          <p14:tracePt t="72983" x="4654550" y="3940175"/>
          <p14:tracePt t="72999" x="4676775" y="3940175"/>
          <p14:tracePt t="73016" x="4721225" y="3930650"/>
          <p14:tracePt t="73033" x="4813300" y="3902075"/>
          <p14:tracePt t="73050" x="4870450" y="3889375"/>
          <p14:tracePt t="73066" x="4905375" y="3889375"/>
          <p14:tracePt t="73083" x="4921250" y="3889375"/>
          <p14:tracePt t="73101" x="4924425" y="3889375"/>
          <p14:tracePt t="78027" x="4956175" y="3876675"/>
          <p14:tracePt t="78034" x="4994275" y="3860800"/>
          <p14:tracePt t="78050" x="5086350" y="3803650"/>
          <p14:tracePt t="78066" x="5235575" y="3711575"/>
          <p14:tracePt t="78069" x="5318125" y="3654425"/>
          <p14:tracePt t="78083" x="5530850" y="3502025"/>
          <p14:tracePt t="78099" x="5883275" y="3324225"/>
          <p14:tracePt t="78118" x="6375400" y="3133725"/>
          <p14:tracePt t="78153" x="6743700" y="3019425"/>
          <p14:tracePt t="78185" x="6918325" y="2962275"/>
          <p14:tracePt t="78201" x="6962775" y="2949575"/>
          <p14:tracePt t="78216" x="7007225" y="2936875"/>
          <p14:tracePt t="78232" x="7099300" y="2914650"/>
          <p14:tracePt t="78249" x="7172325" y="2901950"/>
          <p14:tracePt t="78266" x="7232650" y="2901950"/>
          <p14:tracePt t="78283" x="7286625" y="2901950"/>
          <p14:tracePt t="78300" x="7296150" y="2901950"/>
          <p14:tracePt t="78316" x="7308850" y="2901950"/>
          <p14:tracePt t="78333" x="7321550" y="2901950"/>
          <p14:tracePt t="78350" x="7337425" y="2889250"/>
          <p14:tracePt t="78366" x="7346950" y="2879725"/>
          <p14:tracePt t="78383" x="7362825" y="2867025"/>
          <p14:tracePt t="78400" x="7366000" y="2860675"/>
          <p14:tracePt t="78416" x="7366000" y="2844800"/>
          <p14:tracePt t="78433" x="7366000" y="2832100"/>
          <p14:tracePt t="78450" x="7359650" y="2822575"/>
          <p14:tracePt t="78466" x="7343775" y="2809875"/>
          <p14:tracePt t="78483" x="7302500" y="2771775"/>
          <p14:tracePt t="78499" x="7277100" y="2755900"/>
          <p14:tracePt t="78516" x="7235825" y="2727325"/>
          <p14:tracePt t="78532" x="7172325" y="2689225"/>
          <p14:tracePt t="78549" x="7115175" y="2654300"/>
          <p14:tracePt t="78566" x="7067550" y="2625725"/>
          <p14:tracePt t="78583" x="7004050" y="2606675"/>
          <p14:tracePt t="78599" x="6972300" y="2587625"/>
          <p14:tracePt t="78616" x="6956425" y="2578100"/>
          <p14:tracePt t="78633" x="6934200" y="2562225"/>
          <p14:tracePt t="78649" x="6911975" y="2552700"/>
          <p14:tracePt t="78665" x="6886575" y="2527300"/>
          <p14:tracePt t="78682" x="6829425" y="2473325"/>
          <p14:tracePt t="78699" x="6784975" y="2438400"/>
          <p14:tracePt t="78716" x="6759575" y="2400300"/>
          <p14:tracePt t="78733" x="6737350" y="2365375"/>
          <p14:tracePt t="78749" x="6737350" y="2349500"/>
          <p14:tracePt t="78766" x="6737350" y="2339975"/>
          <p14:tracePt t="78782" x="6737350" y="2324100"/>
          <p14:tracePt t="78799" x="6737350" y="2314575"/>
          <p14:tracePt t="78816" x="6737350" y="2298700"/>
          <p14:tracePt t="78833" x="6737350" y="2295525"/>
          <p14:tracePt t="78849" x="6737350" y="2289175"/>
          <p14:tracePt t="78918" x="6737350" y="2292350"/>
          <p14:tracePt t="78925" x="6737350" y="2295525"/>
          <p14:tracePt t="78932" x="6737350" y="2308225"/>
          <p14:tracePt t="78949" x="6737350" y="2320925"/>
          <p14:tracePt t="78967" x="6737350" y="2368550"/>
          <p14:tracePt t="78983" x="6737350" y="2400300"/>
          <p14:tracePt t="78999" x="6737350" y="2435225"/>
          <p14:tracePt t="79017" x="6731000" y="2508250"/>
          <p14:tracePt t="79032" x="6715125" y="2571750"/>
          <p14:tracePt t="79050" x="6702425" y="2635250"/>
          <p14:tracePt t="79066" x="6686550" y="2698750"/>
          <p14:tracePt t="79082" x="6667500" y="2771775"/>
          <p14:tracePt t="79099" x="6667500" y="2800350"/>
          <p14:tracePt t="79116" x="6667500" y="2841625"/>
          <p14:tracePt t="79132" x="6667500" y="2863850"/>
          <p14:tracePt t="79149" x="6667500" y="2873375"/>
          <p14:tracePt t="79166" x="6667500" y="2892425"/>
          <p14:tracePt t="79183" x="6667500" y="2901950"/>
          <p14:tracePt t="79199" x="6667500" y="2911475"/>
          <p14:tracePt t="79247" x="6680200" y="2911475"/>
          <p14:tracePt t="79254" x="6683375" y="2911475"/>
          <p14:tracePt t="79268" x="6689725" y="2911475"/>
          <p14:tracePt t="79283" x="6699250" y="2911475"/>
          <p14:tracePt t="79299" x="6708775" y="2905125"/>
          <p14:tracePt t="79316" x="6727825" y="2889250"/>
          <p14:tracePt t="79333" x="6740525" y="2876550"/>
          <p14:tracePt t="79349" x="6750050" y="2863850"/>
          <p14:tracePt t="79366" x="6762750" y="2851150"/>
          <p14:tracePt t="79383" x="6781800" y="2819400"/>
          <p14:tracePt t="79399" x="6788150" y="2797175"/>
          <p14:tracePt t="79417" x="6800850" y="2755900"/>
          <p14:tracePt t="79433" x="6810375" y="2733675"/>
          <p14:tracePt t="79449" x="6810375" y="2711450"/>
          <p14:tracePt t="79466" x="6816725" y="2670175"/>
          <p14:tracePt t="79482" x="6816725" y="2641600"/>
          <p14:tracePt t="79499" x="6816725" y="2625725"/>
          <p14:tracePt t="79517" x="6816725" y="2606675"/>
          <p14:tracePt t="79533" x="6816725" y="2590800"/>
          <p14:tracePt t="79550" x="6816725" y="2581275"/>
          <p14:tracePt t="79567" x="6816725" y="2565400"/>
          <p14:tracePt t="79583" x="6816725" y="2555875"/>
          <p14:tracePt t="79600" x="6816725" y="2540000"/>
          <p14:tracePt t="79616" x="6816725" y="2536825"/>
          <p14:tracePt t="79724" x="6810375" y="2536825"/>
          <p14:tracePt t="79732" x="6807200" y="2536825"/>
          <p14:tracePt t="79738" x="6800850" y="2536825"/>
          <p14:tracePt t="79749" x="6797675" y="2536825"/>
          <p14:tracePt t="79766" x="6775450" y="2536825"/>
          <p14:tracePt t="79782" x="6765925" y="2536825"/>
          <p14:tracePt t="79800" x="6756400" y="2536825"/>
          <p14:tracePt t="79816" x="6740525" y="2536825"/>
          <p14:tracePt t="79833" x="6740525" y="2546350"/>
          <p14:tracePt t="79938" x="6743700" y="2546350"/>
          <p14:tracePt t="79944" x="6750050" y="2546350"/>
          <p14:tracePt t="79952" x="6759575" y="2546350"/>
          <p14:tracePt t="79966" x="6804025" y="2546350"/>
          <p14:tracePt t="79983" x="6848475" y="2546350"/>
          <p14:tracePt t="80000" x="6892925" y="2536825"/>
          <p14:tracePt t="80016" x="6934200" y="2536825"/>
          <p14:tracePt t="80032" x="6943725" y="2536825"/>
          <p14:tracePt t="80050" x="6953250" y="2536825"/>
          <p14:tracePt t="80066" x="6956425" y="2536825"/>
          <p14:tracePt t="80545" x="6956425" y="2533650"/>
          <p14:tracePt t="80552" x="6956425" y="2527300"/>
          <p14:tracePt t="80566" x="6950075" y="2511425"/>
          <p14:tracePt t="80583" x="6934200" y="2501900"/>
          <p14:tracePt t="80600" x="6934200" y="2495550"/>
          <p14:tracePt t="83905" x="6934200" y="2540000"/>
          <p14:tracePt t="83912" x="6934200" y="2619375"/>
          <p14:tracePt t="83918" x="6940550" y="2679700"/>
          <p14:tracePt t="83933" x="6956425" y="2774950"/>
          <p14:tracePt t="83948" x="6956425" y="2901950"/>
          <p14:tracePt t="83965" x="6972300" y="3041650"/>
          <p14:tracePt t="83999" x="7061200" y="3397250"/>
          <p14:tracePt t="84033" x="7280275" y="3879850"/>
          <p14:tracePt t="84050" x="7388225" y="4073525"/>
          <p14:tracePt t="84067" x="7515225" y="4273550"/>
          <p14:tracePt t="84082" x="7585075" y="4397375"/>
          <p14:tracePt t="84099" x="7616825" y="4486275"/>
          <p14:tracePt t="84115" x="7639050" y="4552950"/>
          <p14:tracePt t="84117" x="7645400" y="4578350"/>
          <p14:tracePt t="84132" x="7664450" y="4622800"/>
          <p14:tracePt t="84149" x="7677150" y="4660900"/>
          <p14:tracePt t="84167" x="7696200" y="4711700"/>
          <p14:tracePt t="84183" x="7715250" y="4756150"/>
          <p14:tracePt t="84199" x="7740650" y="4787900"/>
          <p14:tracePt t="84215" x="7766050" y="4819650"/>
          <p14:tracePt t="84232" x="7788275" y="4860925"/>
          <p14:tracePt t="84248" x="7797800" y="4870450"/>
          <p14:tracePt t="84267" x="7813675" y="4886325"/>
          <p14:tracePt t="84283" x="7842250" y="4899025"/>
          <p14:tracePt t="84299" x="7874000" y="4914900"/>
          <p14:tracePt t="84317" x="7947025" y="4937125"/>
          <p14:tracePt t="84333" x="8001000" y="4949825"/>
          <p14:tracePt t="84349" x="8045450" y="4949825"/>
          <p14:tracePt t="84365" x="8083550" y="4946650"/>
          <p14:tracePt t="84382" x="8124825" y="4927600"/>
          <p14:tracePt t="84399" x="8150225" y="4895850"/>
          <p14:tracePt t="84417" x="8194675" y="4860925"/>
          <p14:tracePt t="84433" x="8226425" y="4813300"/>
          <p14:tracePt t="84450" x="8255000" y="4765675"/>
          <p14:tracePt t="84467" x="8308975" y="4686300"/>
          <p14:tracePt t="84483" x="8337550" y="4619625"/>
          <p14:tracePt t="84499" x="8353425" y="4556125"/>
          <p14:tracePt t="84516" x="8366125" y="4483100"/>
          <p14:tracePt t="84532" x="8366125" y="4464050"/>
          <p14:tracePt t="84549" x="8366125" y="4441825"/>
          <p14:tracePt t="84567" x="8359775" y="4425950"/>
          <p14:tracePt t="84583" x="8350250" y="4416425"/>
          <p14:tracePt t="84599" x="8340725" y="4406900"/>
          <p14:tracePt t="84617" x="8318500" y="4391025"/>
          <p14:tracePt t="84632" x="8289925" y="4378325"/>
          <p14:tracePt t="84649" x="8264525" y="4365625"/>
          <p14:tracePt t="84665" x="8235950" y="4352925"/>
          <p14:tracePt t="84682" x="8197850" y="4330700"/>
          <p14:tracePt t="84698" x="8162925" y="4318000"/>
          <p14:tracePt t="84716" x="8099425" y="4305300"/>
          <p14:tracePt t="84732" x="8054975" y="4298950"/>
          <p14:tracePt t="84749" x="8023225" y="4298950"/>
          <p14:tracePt t="84767" x="7969250" y="4298950"/>
          <p14:tracePt t="84782" x="7931150" y="4298950"/>
          <p14:tracePt t="84798" x="7902575" y="4298950"/>
          <p14:tracePt t="84816" x="7854950" y="4292600"/>
          <p14:tracePt t="84832" x="7832725" y="4292600"/>
          <p14:tracePt t="84850" x="7804150" y="4292600"/>
          <p14:tracePt t="84866" x="7750175" y="4292600"/>
          <p14:tracePt t="84882" x="7712075" y="4292600"/>
          <p14:tracePt t="84899" x="7667625" y="4292600"/>
          <p14:tracePt t="84915" x="7597775" y="4292600"/>
          <p14:tracePt t="84932" x="7546975" y="4292600"/>
          <p14:tracePt t="84949" x="7493000" y="4286250"/>
          <p14:tracePt t="84965" x="7423150" y="4279900"/>
          <p14:tracePt t="84981" x="7369175" y="4264025"/>
          <p14:tracePt t="84999" x="7324725" y="4264025"/>
          <p14:tracePt t="85016" x="7229475" y="4251325"/>
          <p14:tracePt t="85032" x="7165975" y="4251325"/>
          <p14:tracePt t="85049" x="7108825" y="4251325"/>
          <p14:tracePt t="85065" x="7026275" y="4276725"/>
          <p14:tracePt t="85082" x="6994525" y="4286250"/>
          <p14:tracePt t="85098" x="6965950" y="4298950"/>
          <p14:tracePt t="85115" x="6943725" y="4314825"/>
          <p14:tracePt t="85132" x="6915150" y="4333875"/>
          <p14:tracePt t="85149" x="6889750" y="4346575"/>
          <p14:tracePt t="85152" x="6880225" y="4349750"/>
          <p14:tracePt t="85166" x="6848475" y="4362450"/>
          <p14:tracePt t="85182" x="6816725" y="4375150"/>
          <p14:tracePt t="85199" x="6788150" y="4394200"/>
          <p14:tracePt t="85216" x="6750050" y="4422775"/>
          <p14:tracePt t="85232" x="6727825" y="4435475"/>
          <p14:tracePt t="85249" x="6715125" y="4457700"/>
          <p14:tracePt t="85265" x="6702425" y="4476750"/>
          <p14:tracePt t="85282" x="6683375" y="4508500"/>
          <p14:tracePt t="85299" x="6670675" y="4530725"/>
          <p14:tracePt t="85315" x="6654800" y="4572000"/>
          <p14:tracePt t="85331" x="6642100" y="4597400"/>
          <p14:tracePt t="85348" x="6623050" y="4625975"/>
          <p14:tracePt t="85365" x="6604000" y="4664075"/>
          <p14:tracePt t="85383" x="6594475" y="4699000"/>
          <p14:tracePt t="85399" x="6588125" y="4724400"/>
          <p14:tracePt t="85416" x="6581775" y="4765675"/>
          <p14:tracePt t="85433" x="6562725" y="4787900"/>
          <p14:tracePt t="85448" x="6556375" y="4819650"/>
          <p14:tracePt t="85465" x="6550025" y="4867275"/>
          <p14:tracePt t="85482" x="6550025" y="4889500"/>
          <p14:tracePt t="85499" x="6550025" y="4908550"/>
          <p14:tracePt t="85516" x="6550025" y="4943475"/>
          <p14:tracePt t="85533" x="6550025" y="4959350"/>
          <p14:tracePt t="85549" x="6550025" y="4987925"/>
          <p14:tracePt t="85566" x="6540500" y="5006975"/>
          <p14:tracePt t="85582" x="6534150" y="5038725"/>
          <p14:tracePt t="85598" x="6534150" y="5057775"/>
          <p14:tracePt t="85615" x="6527800" y="5099050"/>
          <p14:tracePt t="85632" x="6527800" y="5121275"/>
          <p14:tracePt t="85648" x="6527800" y="5149850"/>
          <p14:tracePt t="85652" x="6527800" y="5162550"/>
          <p14:tracePt t="85666" x="6527800" y="5184775"/>
          <p14:tracePt t="85682" x="6527800" y="5213350"/>
          <p14:tracePt t="85699" x="6527800" y="5235575"/>
          <p14:tracePt t="85716" x="6521450" y="5270500"/>
          <p14:tracePt t="85732" x="6521450" y="5286375"/>
          <p14:tracePt t="85748" x="6521450" y="5302250"/>
          <p14:tracePt t="85765" x="6521450" y="5340350"/>
          <p14:tracePt t="85782" x="6521450" y="5368925"/>
          <p14:tracePt t="85800" x="6521450" y="5391150"/>
          <p14:tracePt t="85816" x="6521450" y="5426075"/>
          <p14:tracePt t="85832" x="6521450" y="5441950"/>
          <p14:tracePt t="85849" x="6521450" y="5451475"/>
          <p14:tracePt t="85866" x="6521450" y="5464175"/>
          <p14:tracePt t="85881" x="6521450" y="5480050"/>
          <p14:tracePt t="85899" x="6521450" y="5489575"/>
          <p14:tracePt t="85915" x="6521450" y="5505450"/>
          <p14:tracePt t="85932" x="6521450" y="5514975"/>
          <p14:tracePt t="85950" x="6521450" y="5534025"/>
          <p14:tracePt t="85966" x="6521450" y="5543550"/>
          <p14:tracePt t="85982" x="6521450" y="5553075"/>
          <p14:tracePt t="85998" x="6521450" y="5565775"/>
          <p14:tracePt t="86015" x="6521450" y="5584825"/>
          <p14:tracePt t="86032" x="6530975" y="5594350"/>
          <p14:tracePt t="86049" x="6543675" y="5610225"/>
          <p14:tracePt t="86065" x="6553200" y="5619750"/>
          <p14:tracePt t="86081" x="6569075" y="5635625"/>
          <p14:tracePt t="86099" x="6584950" y="5648325"/>
          <p14:tracePt t="86116" x="6588125" y="5657850"/>
          <p14:tracePt t="86132" x="6597650" y="5667375"/>
          <p14:tracePt t="86150" x="6635750" y="5705475"/>
          <p14:tracePt t="86165" x="6683375" y="5730875"/>
          <p14:tracePt t="86181" x="6721475" y="5762625"/>
          <p14:tracePt t="86199" x="6772275" y="5788025"/>
          <p14:tracePt t="86216" x="6794500" y="5800725"/>
          <p14:tracePt t="86232" x="6813550" y="5816600"/>
          <p14:tracePt t="86250" x="6832600" y="5832475"/>
          <p14:tracePt t="86266" x="6864350" y="5845175"/>
          <p14:tracePt t="86282" x="6886575" y="5857875"/>
          <p14:tracePt t="86299" x="6953250" y="5902325"/>
          <p14:tracePt t="86315" x="7000875" y="5921375"/>
          <p14:tracePt t="86332" x="7023100" y="5940425"/>
          <p14:tracePt t="86349" x="7051675" y="5956300"/>
          <p14:tracePt t="86366" x="7061200" y="5962650"/>
          <p14:tracePt t="86382" x="7070725" y="5962650"/>
          <p14:tracePt t="86399" x="7089775" y="5962650"/>
          <p14:tracePt t="86416" x="7127875" y="5975350"/>
          <p14:tracePt t="86432" x="7156450" y="5975350"/>
          <p14:tracePt t="86450" x="7219950" y="5981700"/>
          <p14:tracePt t="86466" x="7258050" y="5981700"/>
          <p14:tracePt t="86483" x="7286625" y="5981700"/>
          <p14:tracePt t="86500" x="7318375" y="5981700"/>
          <p14:tracePt t="86516" x="7350125" y="5978525"/>
          <p14:tracePt t="86533" x="7372350" y="5972175"/>
          <p14:tracePt t="86550" x="7413625" y="5959475"/>
          <p14:tracePt t="86566" x="7458075" y="5946775"/>
          <p14:tracePt t="86582" x="7496175" y="5934075"/>
          <p14:tracePt t="86599" x="7559675" y="5908675"/>
          <p14:tracePt t="86615" x="7597775" y="5895975"/>
          <p14:tracePt t="86632" x="7623175" y="5883275"/>
          <p14:tracePt t="86650" x="7651750" y="5861050"/>
          <p14:tracePt t="86666" x="7667625" y="5851525"/>
          <p14:tracePt t="86683" x="7677150" y="5838825"/>
          <p14:tracePt t="86699" x="7693025" y="5835650"/>
          <p14:tracePt t="86715" x="7708900" y="5835650"/>
          <p14:tracePt t="86731" x="7718425" y="5835650"/>
          <p14:tracePt t="86749" x="7727950" y="5826125"/>
          <p14:tracePt t="86765" x="7731125" y="5810250"/>
          <p14:tracePt t="86799" x="7731125" y="5803900"/>
          <p14:tracePt t="86857" x="7737475" y="5803900"/>
          <p14:tracePt t="86864" x="7737475" y="5800725"/>
          <p14:tracePt t="86870" x="7743825" y="5794375"/>
          <p14:tracePt t="86881" x="7753350" y="5791200"/>
          <p14:tracePt t="86899" x="7769225" y="5756275"/>
          <p14:tracePt t="86915" x="7794625" y="5718175"/>
          <p14:tracePt t="86932" x="7829550" y="5670550"/>
          <p14:tracePt t="86949" x="7883525" y="5610225"/>
          <p14:tracePt t="86966" x="7921625" y="5584825"/>
          <p14:tracePt t="86982" x="7953375" y="5553075"/>
          <p14:tracePt t="86999" x="7991475" y="5514975"/>
          <p14:tracePt t="87015" x="8023225" y="5483225"/>
          <p14:tracePt t="87032" x="8045450" y="5457825"/>
          <p14:tracePt t="87049" x="8067675" y="5441950"/>
          <p14:tracePt t="87065" x="8083550" y="5419725"/>
          <p14:tracePt t="87081" x="8093075" y="5410200"/>
          <p14:tracePt t="87099" x="8108950" y="5394325"/>
          <p14:tracePt t="87115" x="8108950" y="5391150"/>
          <p14:tracePt t="87148" x="8108950" y="5384800"/>
          <p14:tracePt t="87549" x="8105775" y="5381625"/>
          <p14:tracePt t="87556" x="8102600" y="5375275"/>
          <p14:tracePt t="87565" x="8096250" y="5375275"/>
          <p14:tracePt t="87582" x="8086725" y="5368925"/>
          <p14:tracePt t="87615" x="8074025" y="5359400"/>
          <p14:tracePt t="87666" x="8061325" y="5359400"/>
          <p14:tracePt t="87683" x="8048625" y="5356225"/>
          <p14:tracePt t="87699" x="8039100" y="5343525"/>
          <p14:tracePt t="87715" x="8029575" y="5340350"/>
          <p14:tracePt t="87732" x="8007350" y="5340350"/>
          <p14:tracePt t="87748" x="7988300" y="5334000"/>
          <p14:tracePt t="87765" x="7975600" y="5330825"/>
          <p14:tracePt t="87783" x="7956550" y="5324475"/>
          <p14:tracePt t="87799" x="7947025" y="5321300"/>
          <p14:tracePt t="87815" x="7937500" y="5321300"/>
          <p14:tracePt t="87832" x="7927975" y="5321300"/>
          <p14:tracePt t="87849" x="7921625" y="5321300"/>
          <p14:tracePt t="87943" x="7921625" y="5314950"/>
          <p14:tracePt t="87977" x="7924800" y="5314950"/>
          <p14:tracePt t="87984" x="7927975" y="5314950"/>
          <p14:tracePt t="87999" x="7937500" y="5314950"/>
          <p14:tracePt t="88014" x="7947025" y="5314950"/>
          <p14:tracePt t="88032" x="7969250" y="5314950"/>
          <p14:tracePt t="88048" x="7972425" y="5314950"/>
          <p14:tracePt t="88334" x="7966075" y="5314950"/>
          <p14:tracePt t="88590" x="7975600" y="5308600"/>
          <p14:tracePt t="88596" x="7985125" y="5308600"/>
          <p14:tracePt t="88605" x="8004175" y="5308600"/>
          <p14:tracePt t="88632" x="8048625" y="5308600"/>
          <p14:tracePt t="88665" x="8131175" y="5289550"/>
          <p14:tracePt t="88682" x="8191500" y="5283200"/>
          <p14:tracePt t="88698" x="8239125" y="5270500"/>
          <p14:tracePt t="88715" x="8283575" y="5264150"/>
          <p14:tracePt t="88717" x="8302625" y="5257800"/>
          <p14:tracePt t="88732" x="8337550" y="5251450"/>
          <p14:tracePt t="88748" x="8382000" y="5245100"/>
          <p14:tracePt t="88765" x="8426450" y="5232400"/>
          <p14:tracePt t="88782" x="8524875" y="5226050"/>
          <p14:tracePt t="88799" x="8575675" y="5219700"/>
          <p14:tracePt t="88815" x="8620125" y="5219700"/>
          <p14:tracePt t="88832" x="8674100" y="5219700"/>
          <p14:tracePt t="88848" x="8696325" y="5219700"/>
          <p14:tracePt t="88864" x="8705850" y="5219700"/>
          <p14:tracePt t="88882" x="8715375" y="5219700"/>
          <p14:tracePt t="89146" x="8702675" y="5222875"/>
          <p14:tracePt t="89153" x="8689975" y="5235575"/>
          <p14:tracePt t="89165" x="8677275" y="5238750"/>
          <p14:tracePt t="89182" x="8642350" y="5257800"/>
          <p14:tracePt t="89199" x="8626475" y="5267325"/>
          <p14:tracePt t="89215" x="8610600" y="5276850"/>
          <p14:tracePt t="89232" x="8585200" y="5299075"/>
          <p14:tracePt t="89248" x="8569325" y="5311775"/>
          <p14:tracePt t="89264" x="8559800" y="5321300"/>
          <p14:tracePt t="89281" x="8537575" y="5340350"/>
          <p14:tracePt t="89298" x="8528050" y="5349875"/>
          <p14:tracePt t="89315" x="8518525" y="5356225"/>
          <p14:tracePt t="89332" x="8502650" y="5356225"/>
          <p14:tracePt t="89349" x="8499475" y="5356225"/>
          <p14:tracePt t="89604" x="8493125" y="5356225"/>
          <p14:tracePt t="89610" x="8489950" y="5356225"/>
          <p14:tracePt t="89618" x="8483600" y="5356225"/>
          <p14:tracePt t="89632" x="8474075" y="5356225"/>
          <p14:tracePt t="89649" x="8464550" y="5356225"/>
          <p14:tracePt t="89665" x="8445500" y="5372100"/>
          <p14:tracePt t="89682" x="8429625" y="5381625"/>
          <p14:tracePt t="89698" x="8404225" y="5387975"/>
          <p14:tracePt t="89716" x="8356600" y="5397500"/>
          <p14:tracePt t="89732" x="8312150" y="5397500"/>
          <p14:tracePt t="89749" x="8267700" y="5397500"/>
          <p14:tracePt t="89766" x="8197850" y="5397500"/>
          <p14:tracePt t="89782" x="8162925" y="5397500"/>
          <p14:tracePt t="89799" x="8134350" y="5397500"/>
          <p14:tracePt t="89815" x="8099425" y="5397500"/>
          <p14:tracePt t="89832" x="8083550" y="5397500"/>
          <p14:tracePt t="89848" x="8070850" y="5397500"/>
          <p14:tracePt t="89865" x="8035925" y="5397500"/>
          <p14:tracePt t="89882" x="8020050" y="5397500"/>
          <p14:tracePt t="89899" x="8010525" y="5397500"/>
          <p14:tracePt t="89916" x="7997825" y="5397500"/>
          <p14:tracePt t="89932" x="7981950" y="5397500"/>
          <p14:tracePt t="89948" x="7972425" y="5397500"/>
          <p14:tracePt t="89965" x="7956550" y="5397500"/>
          <p14:tracePt t="89981" x="7947025" y="5387975"/>
          <p14:tracePt t="89998" x="7931150" y="5375275"/>
          <p14:tracePt t="90016" x="7915275" y="5362575"/>
          <p14:tracePt t="90032" x="7899400" y="5349875"/>
          <p14:tracePt t="90049" x="7883525" y="5334000"/>
          <p14:tracePt t="90066" x="7867650" y="5308600"/>
          <p14:tracePt t="90081" x="7858125" y="5292725"/>
          <p14:tracePt t="90098" x="7848600" y="5267325"/>
          <p14:tracePt t="90115" x="7848600" y="5235575"/>
          <p14:tracePt t="90131" x="7848600" y="5213350"/>
          <p14:tracePt t="90148" x="7848600" y="5203825"/>
          <p14:tracePt t="90165" x="7848600" y="5191125"/>
          <p14:tracePt t="90182" x="7848600" y="5175250"/>
          <p14:tracePt t="90198" x="7848600" y="5165725"/>
          <p14:tracePt t="90215" x="7848600" y="5143500"/>
          <p14:tracePt t="90231" x="7861300" y="5114925"/>
          <p14:tracePt t="90248" x="7867650" y="5099050"/>
          <p14:tracePt t="90265" x="7870825" y="5083175"/>
          <p14:tracePt t="90282" x="7870825" y="5070475"/>
          <p14:tracePt t="90530" x="7870825" y="5080000"/>
          <p14:tracePt t="90536" x="7870825" y="5086350"/>
          <p14:tracePt t="90547" x="7870825" y="5089525"/>
          <p14:tracePt t="90565" x="7870825" y="5105400"/>
          <p14:tracePt t="90581" x="7870825" y="5114925"/>
          <p14:tracePt t="90599" x="7870825" y="5130800"/>
          <p14:tracePt t="90615" x="7870825" y="5146675"/>
          <p14:tracePt t="90632" x="7870825" y="5156200"/>
          <p14:tracePt t="90648" x="7870825" y="5165725"/>
          <p14:tracePt t="90665" x="7870825" y="5184775"/>
          <p14:tracePt t="90681" x="7870825" y="5194300"/>
          <p14:tracePt t="90698" x="7877175" y="5203825"/>
          <p14:tracePt t="90715" x="7886700" y="5219700"/>
          <p14:tracePt t="90732" x="7893050" y="5241925"/>
          <p14:tracePt t="90749" x="7893050" y="5264150"/>
          <p14:tracePt t="90765" x="7896225" y="5283200"/>
          <p14:tracePt t="90781" x="7902575" y="5292725"/>
          <p14:tracePt t="90798" x="7902575" y="5305425"/>
          <p14:tracePt t="90814" x="7912100" y="5318125"/>
          <p14:tracePt t="90831" x="7915275" y="5327650"/>
          <p14:tracePt t="90848" x="7927975" y="5349875"/>
          <p14:tracePt t="90865" x="7950200" y="5372100"/>
          <p14:tracePt t="90881" x="7959725" y="5381625"/>
          <p14:tracePt t="90898" x="7969250" y="5397500"/>
          <p14:tracePt t="90915" x="7975600" y="5413375"/>
          <p14:tracePt t="90931" x="7975600" y="5422900"/>
          <p14:tracePt t="90948" x="7978775" y="5432425"/>
          <p14:tracePt t="90964" x="7991475" y="5451475"/>
          <p14:tracePt t="90982" x="7991475" y="5461000"/>
          <p14:tracePt t="90999" x="7991475" y="5470525"/>
          <p14:tracePt t="91015" x="7994650" y="5492750"/>
          <p14:tracePt t="91032" x="7994650" y="5502275"/>
          <p14:tracePt t="91048" x="7994650" y="5511800"/>
          <p14:tracePt t="91286" x="7994650" y="5505450"/>
          <p14:tracePt t="91293" x="7994650" y="5486400"/>
          <p14:tracePt t="91300" x="7994650" y="5473700"/>
          <p14:tracePt t="91315" x="7994650" y="5451475"/>
          <p14:tracePt t="91332" x="7994650" y="5422900"/>
          <p14:tracePt t="91349" x="7975600" y="5381625"/>
          <p14:tracePt t="91365" x="7962900" y="5343525"/>
          <p14:tracePt t="91381" x="7956550" y="5305425"/>
          <p14:tracePt t="91399" x="7950200" y="5264150"/>
          <p14:tracePt t="91415" x="7950200" y="5235575"/>
          <p14:tracePt t="91431" x="7950200" y="5226050"/>
          <p14:tracePt t="91447" x="7950200" y="5216525"/>
          <p14:tracePt t="91481" x="7943850" y="5216525"/>
          <p14:tracePt t="91498" x="7943850" y="5210175"/>
          <p14:tracePt t="91514" x="7940675" y="5197475"/>
          <p14:tracePt t="91531" x="7934325" y="5191125"/>
          <p14:tracePt t="91548" x="7934325" y="5181600"/>
          <p14:tracePt t="91564" x="7924800" y="5175250"/>
          <p14:tracePt t="91581" x="7924800" y="5172075"/>
          <p14:tracePt t="91598" x="7918450" y="5165725"/>
          <p14:tracePt t="91614" x="7918450" y="5162550"/>
          <p14:tracePt t="91648" x="7918450" y="5143500"/>
          <p14:tracePt t="91665" x="7918450" y="5127625"/>
          <p14:tracePt t="91682" x="7918450" y="5105400"/>
          <p14:tracePt t="91699" x="7918450" y="5057775"/>
          <p14:tracePt t="91715" x="7918450" y="5035550"/>
          <p14:tracePt t="91732" x="7918450" y="5026025"/>
          <p14:tracePt t="91749" x="7918450" y="5016500"/>
          <p14:tracePt t="91807" x="7918450" y="5010150"/>
          <p14:tracePt t="91899" x="7921625" y="5010150"/>
          <p14:tracePt t="91913" x="7931150" y="5010150"/>
          <p14:tracePt t="91920" x="7937500" y="5010150"/>
          <p14:tracePt t="91932" x="7937500" y="5013325"/>
          <p14:tracePt t="91949" x="7937500" y="5026025"/>
          <p14:tracePt t="91965" x="7937500" y="5041900"/>
          <p14:tracePt t="91982" x="7937500" y="5051425"/>
          <p14:tracePt t="91999" x="7937500" y="5067300"/>
          <p14:tracePt t="92015" x="7940675" y="5076825"/>
          <p14:tracePt t="92031" x="7940675" y="5092700"/>
          <p14:tracePt t="92048" x="7947025" y="5105400"/>
          <p14:tracePt t="92065" x="7947025" y="5114925"/>
          <p14:tracePt t="92098" x="7947025" y="5121275"/>
          <p14:tracePt t="92128" x="7950200" y="5124450"/>
          <p14:tracePt t="92134" x="7950200" y="5130800"/>
          <p14:tracePt t="92148" x="7962900" y="5146675"/>
          <p14:tracePt t="92164" x="7966075" y="5156200"/>
          <p14:tracePt t="92181" x="7966075" y="5165725"/>
          <p14:tracePt t="92198" x="7972425" y="5181600"/>
          <p14:tracePt t="92257" x="7972425" y="5191125"/>
          <p14:tracePt t="92265" x="7972425" y="5194300"/>
          <p14:tracePt t="92270" x="7981950" y="5200650"/>
          <p14:tracePt t="92282" x="7981950" y="5207000"/>
          <p14:tracePt t="92298" x="7981950" y="5219700"/>
          <p14:tracePt t="92314" x="7981950" y="5226050"/>
          <p14:tracePt t="92331" x="7981950" y="5229225"/>
          <p14:tracePt t="92399" x="7981950" y="5241925"/>
          <p14:tracePt t="92413" x="7981950" y="5245100"/>
          <p14:tracePt t="92420" x="7981950" y="5251450"/>
          <p14:tracePt t="92431" x="7981950" y="5254625"/>
          <p14:tracePt t="92448" x="7981950" y="5270500"/>
          <p14:tracePt t="92464" x="7981950" y="5280025"/>
          <p14:tracePt t="92482" x="7981950" y="5295900"/>
          <p14:tracePt t="92497" x="7981950" y="5308600"/>
          <p14:tracePt t="92514" x="7981950" y="5314950"/>
          <p14:tracePt t="92547" x="7981950" y="5324475"/>
          <p14:tracePt t="92565" x="7981950" y="5340350"/>
          <p14:tracePt t="92582" x="7981950" y="5349875"/>
          <p14:tracePt t="92597" x="7981950" y="5362575"/>
          <p14:tracePt t="92615" x="7981950" y="5375275"/>
          <p14:tracePt t="92632" x="7981950" y="5384800"/>
          <p14:tracePt t="92648" x="7981950" y="5403850"/>
          <p14:tracePt t="92665" x="7981950" y="5413375"/>
          <p14:tracePt t="92683" x="7981950" y="5419725"/>
          <p14:tracePt t="92698" x="7981950" y="5432425"/>
          <p14:tracePt t="92714" x="7981950" y="5448300"/>
          <p14:tracePt t="92731" x="7981950" y="5451475"/>
          <p14:tracePt t="92748" x="7981950" y="5464175"/>
          <p14:tracePt t="92765" x="7988300" y="5464175"/>
          <p14:tracePt t="92798" x="7997825" y="5464175"/>
          <p14:tracePt t="92815" x="8007350" y="5464175"/>
          <p14:tracePt t="92831" x="8016875" y="5464175"/>
          <p14:tracePt t="92848" x="8035925" y="5464175"/>
          <p14:tracePt t="92864" x="8042275" y="546417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Coupe longitudinale d'un bulbe d'oignon violet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357188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7" descr="Coupe transversale d'un bulbe d'oignon violet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3" y="357188"/>
            <a:ext cx="2338387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0" descr="http://lesdelicesdesylvie.fr/wp-content/uploads/2014/09/Ail-%C3%94ter-le-germ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0" y="2714625"/>
            <a:ext cx="58356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8" descr="poireau en coupe mongitudinale"/>
          <p:cNvPicPr>
            <a:picLocks noChangeAspect="1" noChangeArrowheads="1"/>
          </p:cNvPicPr>
          <p:nvPr/>
        </p:nvPicPr>
        <p:blipFill>
          <a:blip r:embed="rId7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21431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0" descr="coupe transversale de poireau au niveau de la région verte des feuill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429000"/>
            <a:ext cx="302418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909"/>
    </mc:Choice>
    <mc:Fallback>
      <p:transition spd="slow" advTm="124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50" x="8045450" y="5464175"/>
          <p14:tracePt t="1480" x="8045450" y="5461000"/>
          <p14:tracePt t="1486" x="8032750" y="5451475"/>
          <p14:tracePt t="1495" x="8004175" y="5429250"/>
          <p14:tracePt t="1507" x="7880350" y="5359400"/>
          <p14:tracePt t="1540" x="7477125" y="5175250"/>
          <p14:tracePt t="1575" x="6858000" y="5067300"/>
          <p14:tracePt t="1592" x="6527800" y="5048250"/>
          <p14:tracePt t="1608" x="6356350" y="5048250"/>
          <p14:tracePt t="1624" x="6219825" y="5048250"/>
          <p14:tracePt t="1641" x="6092825" y="5038725"/>
          <p14:tracePt t="1658" x="5949950" y="5013325"/>
          <p14:tracePt t="1675" x="5864225" y="5003800"/>
          <p14:tracePt t="1691" x="5781675" y="4997450"/>
          <p14:tracePt t="1707" x="5664200" y="4997450"/>
          <p14:tracePt t="1724" x="5613400" y="4997450"/>
          <p14:tracePt t="1740" x="5584825" y="5000625"/>
          <p14:tracePt t="2015" x="5524500" y="4921250"/>
          <p14:tracePt t="2021" x="5365750" y="4749800"/>
          <p14:tracePt t="2029" x="5187950" y="4572000"/>
          <p14:tracePt t="2043" x="4810125" y="4206875"/>
          <p14:tracePt t="2058" x="4343400" y="3768725"/>
          <p14:tracePt t="2076" x="4041775" y="3505200"/>
          <p14:tracePt t="2093" x="3549650" y="3089275"/>
          <p14:tracePt t="2110" x="3368675" y="2974975"/>
          <p14:tracePt t="2125" x="3222625" y="2882900"/>
          <p14:tracePt t="2141" x="3095625" y="2813050"/>
          <p14:tracePt t="2158" x="2984500" y="2733675"/>
          <p14:tracePt t="2174" x="2936875" y="2708275"/>
          <p14:tracePt t="2192" x="2870200" y="2651125"/>
          <p14:tracePt t="2208" x="2832100" y="2619375"/>
          <p14:tracePt t="2224" x="2790825" y="2600325"/>
          <p14:tracePt t="2241" x="2768600" y="2587625"/>
          <p14:tracePt t="2257" x="2743200" y="2587625"/>
          <p14:tracePt t="2550" x="2714625" y="2587625"/>
          <p14:tracePt t="2557" x="2667000" y="2578100"/>
          <p14:tracePt t="2564" x="2616200" y="2562225"/>
          <p14:tracePt t="2574" x="2555875" y="2536825"/>
          <p14:tracePt t="2592" x="2346325" y="2428875"/>
          <p14:tracePt t="2608" x="2200275" y="2346325"/>
          <p14:tracePt t="2624" x="2092325" y="2228850"/>
          <p14:tracePt t="2641" x="1981200" y="2073275"/>
          <p14:tracePt t="2657" x="1930400" y="1993900"/>
          <p14:tracePt t="2673" x="1898650" y="1895475"/>
          <p14:tracePt t="2691" x="1857375" y="1746250"/>
          <p14:tracePt t="2707" x="1841500" y="1651000"/>
          <p14:tracePt t="2724" x="1828800" y="1597025"/>
          <p14:tracePt t="2741" x="1800225" y="1495425"/>
          <p14:tracePt t="2758" x="1800225" y="1435100"/>
          <p14:tracePt t="2774" x="1800225" y="1368425"/>
          <p14:tracePt t="2791" x="1800225" y="1298575"/>
          <p14:tracePt t="2807" x="1800225" y="1266825"/>
          <p14:tracePt t="2824" x="1793875" y="1250950"/>
          <p14:tracePt t="2841" x="1787525" y="1231900"/>
          <p14:tracePt t="2858" x="1784350" y="1222375"/>
          <p14:tracePt t="2874" x="1774825" y="1219200"/>
          <p14:tracePt t="2892" x="1768475" y="1203325"/>
          <p14:tracePt t="2908" x="1765300" y="1187450"/>
          <p14:tracePt t="2925" x="1765300" y="1184275"/>
          <p14:tracePt t="2941" x="1765300" y="1174750"/>
          <p14:tracePt t="2974" x="1758950" y="1168400"/>
          <p14:tracePt t="2991" x="1733550" y="1162050"/>
          <p14:tracePt t="3008" x="1701800" y="1149350"/>
          <p14:tracePt t="3024" x="1663700" y="1130300"/>
          <p14:tracePt t="3029" x="1654175" y="1127125"/>
          <p14:tracePt t="3041" x="1606550" y="1092200"/>
          <p14:tracePt t="3057" x="1562100" y="1031875"/>
          <p14:tracePt t="3073" x="1501775" y="939800"/>
          <p14:tracePt t="3090" x="1441450" y="831850"/>
          <p14:tracePt t="3107" x="1381125" y="739775"/>
          <p14:tracePt t="3124" x="1343025" y="660400"/>
          <p14:tracePt t="3140" x="1292225" y="574675"/>
          <p14:tracePt t="3157" x="1276350" y="549275"/>
          <p14:tracePt t="3174" x="1263650" y="520700"/>
          <p14:tracePt t="3190" x="1238250" y="482600"/>
          <p14:tracePt t="3207" x="1225550" y="454025"/>
          <p14:tracePt t="3224" x="1216025" y="434975"/>
          <p14:tracePt t="3240" x="1203325" y="396875"/>
          <p14:tracePt t="3257" x="1200150" y="381000"/>
          <p14:tracePt t="3274" x="1200150" y="358775"/>
          <p14:tracePt t="3290" x="1200150" y="342900"/>
          <p14:tracePt t="3307" x="1200150" y="339725"/>
          <p14:tracePt t="3391" x="1200150" y="346075"/>
          <p14:tracePt t="3398" x="1200150" y="349250"/>
          <p14:tracePt t="3408" x="1200150" y="355600"/>
          <p14:tracePt t="3424" x="1206500" y="371475"/>
          <p14:tracePt t="3440" x="1222375" y="387350"/>
          <p14:tracePt t="3457" x="1231900" y="396875"/>
          <p14:tracePt t="3474" x="1247775" y="425450"/>
          <p14:tracePt t="3490" x="1266825" y="460375"/>
          <p14:tracePt t="3507" x="1273175" y="498475"/>
          <p14:tracePt t="3524" x="1273175" y="527050"/>
          <p14:tracePt t="3527" x="1273175" y="546100"/>
          <p14:tracePt t="3541" x="1285875" y="584200"/>
          <p14:tracePt t="3557" x="1298575" y="622300"/>
          <p14:tracePt t="3574" x="1317625" y="666750"/>
          <p14:tracePt t="3591" x="1355725" y="771525"/>
          <p14:tracePt t="3607" x="1387475" y="869950"/>
          <p14:tracePt t="3623" x="1403350" y="955675"/>
          <p14:tracePt t="3641" x="1409700" y="1028700"/>
          <p14:tracePt t="3657" x="1409700" y="1079500"/>
          <p14:tracePt t="3674" x="1409700" y="1130300"/>
          <p14:tracePt t="3691" x="1409700" y="1216025"/>
          <p14:tracePt t="3707" x="1416050" y="1285875"/>
          <p14:tracePt t="3724" x="1425575" y="1349375"/>
          <p14:tracePt t="3740" x="1425575" y="1412875"/>
          <p14:tracePt t="3757" x="1425575" y="1457325"/>
          <p14:tracePt t="3774" x="1425575" y="1492250"/>
          <p14:tracePt t="3791" x="1425575" y="1546225"/>
          <p14:tracePt t="3807" x="1425575" y="1584325"/>
          <p14:tracePt t="3825" x="1425575" y="1612900"/>
          <p14:tracePt t="3841" x="1425575" y="1660525"/>
          <p14:tracePt t="3857" x="1425575" y="1689100"/>
          <p14:tracePt t="3875" x="1425575" y="1736725"/>
          <p14:tracePt t="3890" x="1425575" y="1768475"/>
          <p14:tracePt t="3907" x="1425575" y="1787525"/>
          <p14:tracePt t="3923" x="1425575" y="1819275"/>
          <p14:tracePt t="3940" x="1425575" y="1851025"/>
          <p14:tracePt t="3957" x="1425575" y="1889125"/>
          <p14:tracePt t="3975" x="1425575" y="1927225"/>
          <p14:tracePt t="3991" x="1425575" y="1949450"/>
          <p14:tracePt t="4008" x="1425575" y="1978025"/>
          <p14:tracePt t="4024" x="1425575" y="2000250"/>
          <p14:tracePt t="4026" x="1425575" y="2012950"/>
          <p14:tracePt t="4040" x="1425575" y="2041525"/>
          <p14:tracePt t="4057" x="1425575" y="2063750"/>
          <p14:tracePt t="4073" x="1425575" y="2092325"/>
          <p14:tracePt t="4091" x="1425575" y="2124075"/>
          <p14:tracePt t="4107" x="1425575" y="2155825"/>
          <p14:tracePt t="4125" x="1425575" y="2193925"/>
          <p14:tracePt t="4141" x="1425575" y="2238375"/>
          <p14:tracePt t="4157" x="1425575" y="2266950"/>
          <p14:tracePt t="4174" x="1425575" y="2301875"/>
          <p14:tracePt t="4190" x="1425575" y="2330450"/>
          <p14:tracePt t="4207" x="1425575" y="2352675"/>
          <p14:tracePt t="4224" x="1425575" y="2393950"/>
          <p14:tracePt t="4241" x="1425575" y="2409825"/>
          <p14:tracePt t="4257" x="1425575" y="2435225"/>
          <p14:tracePt t="4275" x="1425575" y="2470150"/>
          <p14:tracePt t="4291" x="1431925" y="2498725"/>
          <p14:tracePt t="4306" x="1435100" y="2520950"/>
          <p14:tracePt t="4324" x="1441450" y="2562225"/>
          <p14:tracePt t="4340" x="1441450" y="2584450"/>
          <p14:tracePt t="4357" x="1441450" y="2613025"/>
          <p14:tracePt t="4374" x="1441450" y="2647950"/>
          <p14:tracePt t="4391" x="1441450" y="2676525"/>
          <p14:tracePt t="4408" x="1441450" y="2698750"/>
          <p14:tracePt t="4425" x="1441450" y="2746375"/>
          <p14:tracePt t="4441" x="1441450" y="2781300"/>
          <p14:tracePt t="4457" x="1441450" y="2803525"/>
          <p14:tracePt t="4474" x="1441450" y="2844800"/>
          <p14:tracePt t="4490" x="1441450" y="2860675"/>
          <p14:tracePt t="4507" x="1441450" y="2870200"/>
          <p14:tracePt t="4525" x="1441450" y="2889250"/>
          <p14:tracePt t="4541" x="1441450" y="2898775"/>
          <p14:tracePt t="4558" x="1441450" y="2908300"/>
          <p14:tracePt t="4574" x="1454150" y="2924175"/>
          <p14:tracePt t="4591" x="1457325" y="2940050"/>
          <p14:tracePt t="4607" x="1457325" y="2949575"/>
          <p14:tracePt t="4624" x="1463675" y="2959100"/>
          <p14:tracePt t="4725" x="1466850" y="2952750"/>
          <p14:tracePt t="4732" x="1473200" y="2943225"/>
          <p14:tracePt t="4740" x="1479550" y="2924175"/>
          <p14:tracePt t="4757" x="1479550" y="2901950"/>
          <p14:tracePt t="4774" x="1485900" y="2860675"/>
          <p14:tracePt t="4791" x="1492250" y="2838450"/>
          <p14:tracePt t="4808" x="1498600" y="2800350"/>
          <p14:tracePt t="4824" x="1511300" y="2730500"/>
          <p14:tracePt t="4841" x="1517650" y="2676525"/>
          <p14:tracePt t="4858" x="1524000" y="2571750"/>
          <p14:tracePt t="4874" x="1533525" y="2384425"/>
          <p14:tracePt t="4890" x="1543050" y="2289175"/>
          <p14:tracePt t="4907" x="1549400" y="2197100"/>
          <p14:tracePt t="4923" x="1558925" y="2044700"/>
          <p14:tracePt t="4940" x="1565275" y="1949450"/>
          <p14:tracePt t="4957" x="1574800" y="1866900"/>
          <p14:tracePt t="4974" x="1600200" y="1689100"/>
          <p14:tracePt t="4991" x="1600200" y="1574800"/>
          <p14:tracePt t="5007" x="1609725" y="1447800"/>
          <p14:tracePt t="5024" x="1635125" y="1235075"/>
          <p14:tracePt t="5040" x="1651000" y="1095375"/>
          <p14:tracePt t="5057" x="1676400" y="1000125"/>
          <p14:tracePt t="5059" x="1685925" y="962025"/>
          <p14:tracePt t="5073" x="1692275" y="866775"/>
          <p14:tracePt t="5090" x="1692275" y="796925"/>
          <p14:tracePt t="5107" x="1692275" y="746125"/>
          <p14:tracePt t="5123" x="1692275" y="682625"/>
          <p14:tracePt t="5141" x="1692275" y="647700"/>
          <p14:tracePt t="5157" x="1692275" y="625475"/>
          <p14:tracePt t="5173" x="1692275" y="584200"/>
          <p14:tracePt t="5190" x="1692275" y="561975"/>
          <p14:tracePt t="5207" x="1692275" y="539750"/>
          <p14:tracePt t="5224" x="1692275" y="517525"/>
          <p14:tracePt t="5241" x="1692275" y="508000"/>
          <p14:tracePt t="5257" x="1692275" y="495300"/>
          <p14:tracePt t="5274" x="1692275" y="488950"/>
          <p14:tracePt t="5345" x="1689100" y="488950"/>
          <p14:tracePt t="5352" x="1685925" y="488950"/>
          <p14:tracePt t="5360" x="1676400" y="488950"/>
          <p14:tracePt t="5373" x="1670050" y="488950"/>
          <p14:tracePt t="5391" x="1660525" y="488950"/>
          <p14:tracePt t="5407" x="1651000" y="488950"/>
          <p14:tracePt t="5423" x="1644650" y="504825"/>
          <p14:tracePt t="5440" x="1644650" y="514350"/>
          <p14:tracePt t="5457" x="1641475" y="523875"/>
          <p14:tracePt t="5473" x="1635125" y="546100"/>
          <p14:tracePt t="5490" x="1622425" y="584200"/>
          <p14:tracePt t="5508" x="1603375" y="673100"/>
          <p14:tracePt t="5524" x="1593850" y="730250"/>
          <p14:tracePt t="5541" x="1593850" y="771525"/>
          <p14:tracePt t="5558" x="1593850" y="793750"/>
          <p14:tracePt t="5573" x="1593850" y="835025"/>
          <p14:tracePt t="5590" x="1593850" y="857250"/>
          <p14:tracePt t="5608" x="1593850" y="898525"/>
          <p14:tracePt t="5624" x="1593850" y="917575"/>
          <p14:tracePt t="5641" x="1593850" y="955675"/>
          <p14:tracePt t="5658" x="1593850" y="1003300"/>
          <p14:tracePt t="5674" x="1593850" y="1031875"/>
          <p14:tracePt t="5691" x="1593850" y="1069975"/>
          <p14:tracePt t="5707" x="1593850" y="1092200"/>
          <p14:tracePt t="5723" x="1593850" y="1130300"/>
          <p14:tracePt t="5740" x="1593850" y="1152525"/>
          <p14:tracePt t="5757" x="1593850" y="1181100"/>
          <p14:tracePt t="5774" x="1593850" y="1216025"/>
          <p14:tracePt t="5791" x="1593850" y="1244600"/>
          <p14:tracePt t="5808" x="1593850" y="1276350"/>
          <p14:tracePt t="5824" x="1593850" y="1308100"/>
          <p14:tracePt t="5841" x="1593850" y="1330325"/>
          <p14:tracePt t="5857" x="1593850" y="1368425"/>
          <p14:tracePt t="5873" x="1597025" y="1390650"/>
          <p14:tracePt t="5890" x="1597025" y="1422400"/>
          <p14:tracePt t="5908" x="1597025" y="1460500"/>
          <p14:tracePt t="5924" x="1597025" y="1482725"/>
          <p14:tracePt t="5941" x="1597025" y="1504950"/>
          <p14:tracePt t="5958" x="1597025" y="1546225"/>
          <p14:tracePt t="5974" x="1597025" y="1581150"/>
          <p14:tracePt t="5990" x="1597025" y="1612900"/>
          <p14:tracePt t="6007" x="1597025" y="1660525"/>
          <p14:tracePt t="6023" x="1597025" y="1679575"/>
          <p14:tracePt t="6040" x="1597025" y="1701800"/>
          <p14:tracePt t="6058" x="1597025" y="1749425"/>
          <p14:tracePt t="6074" x="1597025" y="1781175"/>
          <p14:tracePt t="6090" x="1597025" y="1822450"/>
          <p14:tracePt t="6107" x="1597025" y="1885950"/>
          <p14:tracePt t="6124" x="1597025" y="1930400"/>
          <p14:tracePt t="6140" x="1597025" y="1965325"/>
          <p14:tracePt t="6157" x="1597025" y="2028825"/>
          <p14:tracePt t="6174" x="1597025" y="2073275"/>
          <p14:tracePt t="6190" x="1597025" y="2133600"/>
          <p14:tracePt t="6208" x="1597025" y="2219325"/>
          <p14:tracePt t="6224" x="1597025" y="2260600"/>
          <p14:tracePt t="6240" x="1597025" y="2305050"/>
          <p14:tracePt t="6258" x="1597025" y="2352675"/>
          <p14:tracePt t="6274" x="1597025" y="2384425"/>
          <p14:tracePt t="6290" x="1597025" y="2403475"/>
          <p14:tracePt t="6307" x="1597025" y="2432050"/>
          <p14:tracePt t="6324" x="1597025" y="2441575"/>
          <p14:tracePt t="6340" x="1597025" y="2451100"/>
          <p14:tracePt t="6357" x="1597025" y="2463800"/>
          <p14:tracePt t="6374" x="1597025" y="2479675"/>
          <p14:tracePt t="6390" x="1597025" y="2489200"/>
          <p14:tracePt t="6407" x="1597025" y="2505075"/>
          <p14:tracePt t="6423" x="1597025" y="2514600"/>
          <p14:tracePt t="6440" x="1597025" y="2530475"/>
          <p14:tracePt t="6457" x="1597025" y="2533650"/>
          <p14:tracePt t="6474" x="1597025" y="2540000"/>
          <p14:tracePt t="6787" x="1587500" y="2562225"/>
          <p14:tracePt t="6794" x="1581150" y="2590800"/>
          <p14:tracePt t="6807" x="1558925" y="2654300"/>
          <p14:tracePt t="6824" x="1520825" y="2724150"/>
          <p14:tracePt t="6840" x="1508125" y="2781300"/>
          <p14:tracePt t="6857" x="1489075" y="2835275"/>
          <p14:tracePt t="6891" x="1460500" y="2882900"/>
          <p14:tracePt t="6924" x="1435100" y="2908300"/>
          <p14:tracePt t="6941" x="1425575" y="2917825"/>
          <p14:tracePt t="6957" x="1406525" y="2917825"/>
          <p14:tracePt t="6973" x="1397000" y="2917825"/>
          <p14:tracePt t="6990" x="1387475" y="2917825"/>
          <p14:tracePt t="7007" x="1365250" y="2917825"/>
          <p14:tracePt t="7024" x="1355725" y="2917825"/>
          <p14:tracePt t="7041" x="1352550" y="2917825"/>
          <p14:tracePt t="7058" x="1346200" y="2917825"/>
          <p14:tracePt t="7074" x="1336675" y="2917825"/>
          <p14:tracePt t="7090" x="1327150" y="2917825"/>
          <p14:tracePt t="7107" x="1311275" y="2917825"/>
          <p14:tracePt t="7123" x="1301750" y="2917825"/>
          <p14:tracePt t="7140" x="1292225" y="2917825"/>
          <p14:tracePt t="7158" x="1276350" y="2917825"/>
          <p14:tracePt t="7174" x="1263650" y="2917825"/>
          <p14:tracePt t="7192" x="1254125" y="2905125"/>
          <p14:tracePt t="7207" x="1238250" y="2886075"/>
          <p14:tracePt t="7224" x="1231900" y="2863850"/>
          <p14:tracePt t="7240" x="1231900" y="2847975"/>
          <p14:tracePt t="7257" x="1231900" y="2832100"/>
          <p14:tracePt t="7273" x="1231900" y="2816225"/>
          <p14:tracePt t="7289" x="1231900" y="2806700"/>
          <p14:tracePt t="7307" x="1231900" y="2794000"/>
          <p14:tracePt t="7323" x="1231900" y="2784475"/>
          <p14:tracePt t="7340" x="1231900" y="2778125"/>
          <p14:tracePt t="7357" x="1231900" y="2762250"/>
          <p14:tracePt t="7429" x="1231900" y="2759075"/>
          <p14:tracePt t="7443" x="1231900" y="2752725"/>
          <p14:tracePt t="7471" x="1231900" y="2749550"/>
          <p14:tracePt t="7492" x="1235075" y="2749550"/>
          <p14:tracePt t="7498" x="1238250" y="2749550"/>
          <p14:tracePt t="7513" x="1244600" y="2749550"/>
          <p14:tracePt t="7523" x="1247775" y="2749550"/>
          <p14:tracePt t="7541" x="1254125" y="2749550"/>
          <p14:tracePt t="7556" x="1263650" y="2749550"/>
          <p14:tracePt t="7573" x="1273175" y="2749550"/>
          <p14:tracePt t="7591" x="1282700" y="2743200"/>
          <p14:tracePt t="7608" x="1292225" y="2743200"/>
          <p14:tracePt t="7624" x="1304925" y="2740025"/>
          <p14:tracePt t="7641" x="1314450" y="2740025"/>
          <p14:tracePt t="7657" x="1323975" y="2740025"/>
          <p14:tracePt t="7673" x="1327150" y="2740025"/>
          <p14:tracePt t="7690" x="1333500" y="2740025"/>
          <p14:tracePt t="7707" x="1336675" y="2740025"/>
          <p14:tracePt t="7723" x="1349375" y="2740025"/>
          <p14:tracePt t="7741" x="1362075" y="2740025"/>
          <p14:tracePt t="7757" x="1377950" y="2733675"/>
          <p14:tracePt t="7774" x="1387475" y="2733675"/>
          <p14:tracePt t="7790" x="1403350" y="2733675"/>
          <p14:tracePt t="7807" x="1412875" y="2733675"/>
          <p14:tracePt t="7823" x="1422400" y="2733675"/>
          <p14:tracePt t="7840" x="1431925" y="2727325"/>
          <p14:tracePt t="7857" x="1441450" y="2727325"/>
          <p14:tracePt t="7873" x="1450975" y="2717800"/>
          <p14:tracePt t="7891" x="1473200" y="2714625"/>
          <p14:tracePt t="7907" x="1482725" y="2714625"/>
          <p14:tracePt t="7923" x="1485900" y="2714625"/>
          <p14:tracePt t="7940" x="1492250" y="2708275"/>
          <p14:tracePt t="7973" x="1501775" y="2705100"/>
          <p14:tracePt t="7990" x="1511300" y="2705100"/>
          <p14:tracePt t="8006" x="1527175" y="2705100"/>
          <p14:tracePt t="8023" x="1536700" y="2705100"/>
          <p14:tracePt t="8041" x="1543050" y="2705100"/>
          <p14:tracePt t="8057" x="1546225" y="2705100"/>
          <p14:tracePt t="8128" x="1552575" y="2705100"/>
          <p14:tracePt t="8162" x="1555750" y="2705100"/>
          <p14:tracePt t="8213" x="1555750" y="2711450"/>
          <p14:tracePt t="8262" x="1555750" y="2714625"/>
          <p14:tracePt t="8307" x="1549400" y="2714625"/>
          <p14:tracePt t="8313" x="1546225" y="2714625"/>
          <p14:tracePt t="8323" x="1539875" y="2714625"/>
          <p14:tracePt t="8340" x="1524000" y="2714625"/>
          <p14:tracePt t="8356" x="1511300" y="2714625"/>
          <p14:tracePt t="8374" x="1498600" y="2714625"/>
          <p14:tracePt t="8389" x="1485900" y="2714625"/>
          <p14:tracePt t="8406" x="1476375" y="2714625"/>
          <p14:tracePt t="8424" x="1460500" y="2714625"/>
          <p14:tracePt t="8441" x="1444625" y="2714625"/>
          <p14:tracePt t="8457" x="1435100" y="2714625"/>
          <p14:tracePt t="8474" x="1425575" y="2714625"/>
          <p14:tracePt t="8490" x="1400175" y="2714625"/>
          <p14:tracePt t="8506" x="1390650" y="2714625"/>
          <p14:tracePt t="8524" x="1381125" y="2714625"/>
          <p14:tracePt t="8539" x="1362075" y="2714625"/>
          <p14:tracePt t="8557" x="1349375" y="2714625"/>
          <p14:tracePt t="8574" x="1339850" y="2714625"/>
          <p14:tracePt t="8591" x="1327150" y="2714625"/>
          <p14:tracePt t="8607" x="1311275" y="2714625"/>
          <p14:tracePt t="8623" x="1304925" y="2714625"/>
          <p14:tracePt t="8639" x="1301750" y="2714625"/>
          <p14:tracePt t="8969" x="1308100" y="2714625"/>
          <p14:tracePt t="8976" x="1317625" y="2714625"/>
          <p14:tracePt t="8990" x="1327150" y="2714625"/>
          <p14:tracePt t="9007" x="1336675" y="2714625"/>
          <p14:tracePt t="9023" x="1346200" y="2714625"/>
          <p14:tracePt t="9039" x="1368425" y="2714625"/>
          <p14:tracePt t="9073" x="1387475" y="2714625"/>
          <p14:tracePt t="9107" x="1403350" y="2714625"/>
          <p14:tracePt t="9125" x="1406525" y="2714625"/>
          <p14:tracePt t="9141" x="1422400" y="2714625"/>
          <p14:tracePt t="9157" x="1431925" y="2714625"/>
          <p14:tracePt t="9173" x="1435100" y="2714625"/>
          <p14:tracePt t="9189" x="1441450" y="2714625"/>
          <p14:tracePt t="9206" x="1447800" y="2714625"/>
          <p14:tracePt t="9261" x="1450975" y="2714625"/>
          <p14:tracePt t="9268" x="1457325" y="2714625"/>
          <p14:tracePt t="9275" x="1466850" y="2714625"/>
          <p14:tracePt t="9289" x="1476375" y="2714625"/>
          <p14:tracePt t="9307" x="1485900" y="2714625"/>
          <p14:tracePt t="9323" x="1495425" y="2714625"/>
          <p14:tracePt t="9411" x="1501775" y="2714625"/>
          <p14:tracePt t="9418" x="1504950" y="2714625"/>
          <p14:tracePt t="10559" x="1504950" y="2708275"/>
          <p14:tracePt t="10566" x="1511300" y="2701925"/>
          <p14:tracePt t="10574" x="1511300" y="2692400"/>
          <p14:tracePt t="10590" x="1511300" y="2676525"/>
          <p14:tracePt t="10608" x="1520825" y="2657475"/>
          <p14:tracePt t="10623" x="1524000" y="2641600"/>
          <p14:tracePt t="10640" x="1524000" y="2632075"/>
          <p14:tracePt t="10674" x="1530350" y="2603500"/>
          <p14:tracePt t="10706" x="1536700" y="2581275"/>
          <p14:tracePt t="10723" x="1536700" y="2571750"/>
          <p14:tracePt t="10739" x="1539875" y="2562225"/>
          <p14:tracePt t="10757" x="1546225" y="2546350"/>
          <p14:tracePt t="10773" x="1562100" y="2536825"/>
          <p14:tracePt t="10789" x="1571625" y="2527300"/>
          <p14:tracePt t="10807" x="1581150" y="2508250"/>
          <p14:tracePt t="10823" x="1581150" y="2495550"/>
          <p14:tracePt t="10840" x="1587500" y="2486025"/>
          <p14:tracePt t="10857" x="1587500" y="2473325"/>
          <p14:tracePt t="10873" x="1590675" y="2457450"/>
          <p14:tracePt t="10890" x="1597025" y="2447925"/>
          <p14:tracePt t="10907" x="1616075" y="2432050"/>
          <p14:tracePt t="10923" x="1622425" y="2416175"/>
          <p14:tracePt t="10940" x="1622425" y="2400300"/>
          <p14:tracePt t="10957" x="1622425" y="2387600"/>
          <p14:tracePt t="10973" x="1622425" y="2374900"/>
          <p14:tracePt t="10990" x="1622425" y="2365375"/>
          <p14:tracePt t="11007" x="1622425" y="2352675"/>
          <p14:tracePt t="11039" x="1622425" y="2346325"/>
          <p14:tracePt t="11058" x="1622425" y="2343150"/>
          <p14:tracePt t="11074" x="1622425" y="2336800"/>
          <p14:tracePt t="11090" x="1625600" y="2330450"/>
          <p14:tracePt t="11108" x="1625600" y="2320925"/>
          <p14:tracePt t="11123" x="1625600" y="2308225"/>
          <p14:tracePt t="11140" x="1625600" y="2298700"/>
          <p14:tracePt t="11157" x="1631950" y="2282825"/>
          <p14:tracePt t="11173" x="1638300" y="2273300"/>
          <p14:tracePt t="11189" x="1647825" y="2257425"/>
          <p14:tracePt t="11207" x="1663700" y="2235200"/>
          <p14:tracePt t="11223" x="1663700" y="2212975"/>
          <p14:tracePt t="11240" x="1670050" y="2184400"/>
          <p14:tracePt t="11257" x="1670050" y="2143125"/>
          <p14:tracePt t="11273" x="1670050" y="2120900"/>
          <p14:tracePt t="11289" x="1670050" y="2098675"/>
          <p14:tracePt t="11306" x="1670050" y="2060575"/>
          <p14:tracePt t="11322" x="1670050" y="2044700"/>
          <p14:tracePt t="11339" x="1676400" y="2022475"/>
          <p14:tracePt t="11356" x="1676400" y="2003425"/>
          <p14:tracePt t="11373" x="1676400" y="1981200"/>
          <p14:tracePt t="11390" x="1676400" y="1965325"/>
          <p14:tracePt t="11407" x="1676400" y="1949450"/>
          <p14:tracePt t="11423" x="1676400" y="1939925"/>
          <p14:tracePt t="11440" x="1676400" y="1927225"/>
          <p14:tracePt t="11457" x="1676400" y="1911350"/>
          <p14:tracePt t="11473" x="1676400" y="1901825"/>
          <p14:tracePt t="11490" x="1676400" y="1892300"/>
          <p14:tracePt t="11507" x="1676400" y="1882775"/>
          <p14:tracePt t="11579" x="1676400" y="1889125"/>
          <p14:tracePt t="11586" x="1676400" y="1892300"/>
          <p14:tracePt t="11594" x="1676400" y="1898650"/>
          <p14:tracePt t="11607" x="1676400" y="1908175"/>
          <p14:tracePt t="11623" x="1676400" y="1917700"/>
          <p14:tracePt t="11640" x="1676400" y="1927225"/>
          <p14:tracePt t="11657" x="1676400" y="1949450"/>
          <p14:tracePt t="11673" x="1676400" y="1958975"/>
          <p14:tracePt t="11689" x="1676400" y="1971675"/>
          <p14:tracePt t="11706" x="1676400" y="2012950"/>
          <p14:tracePt t="11723" x="1682750" y="2057400"/>
          <p14:tracePt t="11740" x="1689100" y="2095500"/>
          <p14:tracePt t="11757" x="1689100" y="2149475"/>
          <p14:tracePt t="11774" x="1689100" y="2178050"/>
          <p14:tracePt t="11790" x="1689100" y="2200275"/>
          <p14:tracePt t="11807" x="1689100" y="2216150"/>
          <p14:tracePt t="11823" x="1689100" y="2232025"/>
          <p14:tracePt t="11839" x="1689100" y="2241550"/>
          <p14:tracePt t="11856" x="1689100" y="2254250"/>
          <p14:tracePt t="11873" x="1689100" y="2263775"/>
          <p14:tracePt t="11890" x="1689100" y="2279650"/>
          <p14:tracePt t="11908" x="1689100" y="2295525"/>
          <p14:tracePt t="11924" x="1689100" y="2305050"/>
          <p14:tracePt t="11978" x="1689100" y="2308225"/>
          <p14:tracePt t="11992" x="1689100" y="2314575"/>
          <p14:tracePt t="12007" x="1689100" y="2324100"/>
          <p14:tracePt t="12013" x="1689100" y="2330450"/>
          <p14:tracePt t="12035" x="1689100" y="2333625"/>
          <p14:tracePt t="12050" x="1689100" y="2339975"/>
          <p14:tracePt t="12064" x="1689100" y="2343150"/>
          <p14:tracePt t="12077" x="1689100" y="2349500"/>
          <p14:tracePt t="12092" x="1689100" y="2352675"/>
          <p14:tracePt t="12107" x="1689100" y="2359025"/>
          <p14:tracePt t="12122" x="1689100" y="2374900"/>
          <p14:tracePt t="12139" x="1689100" y="2384425"/>
          <p14:tracePt t="12156" x="1689100" y="2400300"/>
          <p14:tracePt t="12174" x="1689100" y="2409825"/>
          <p14:tracePt t="12191" x="1689100" y="2422525"/>
          <p14:tracePt t="12207" x="1689100" y="2438400"/>
          <p14:tracePt t="12223" x="1689100" y="2447925"/>
          <p14:tracePt t="12240" x="1689100" y="2457450"/>
          <p14:tracePt t="12256" x="1689100" y="2476500"/>
          <p14:tracePt t="12272" x="1689100" y="2489200"/>
          <p14:tracePt t="12289" x="1689100" y="2498725"/>
          <p14:tracePt t="12306" x="1689100" y="2511425"/>
          <p14:tracePt t="12322" x="1689100" y="2527300"/>
          <p14:tracePt t="12339" x="1689100" y="2533650"/>
          <p14:tracePt t="12356" x="1689100" y="2536825"/>
          <p14:tracePt t="12373" x="1689100" y="2543175"/>
          <p14:tracePt t="12389" x="1685925" y="2546350"/>
          <p14:tracePt t="12406" x="1685925" y="2555875"/>
          <p14:tracePt t="12423" x="1685925" y="2565400"/>
          <p14:tracePt t="12439" x="1685925" y="2581275"/>
          <p14:tracePt t="12456" x="1685925" y="2597150"/>
          <p14:tracePt t="12472" x="1685925" y="2606675"/>
          <p14:tracePt t="12490" x="1685925" y="2609850"/>
          <p14:tracePt t="12769" x="1685925" y="2603500"/>
          <p14:tracePt t="12776" x="1685925" y="2600325"/>
          <p14:tracePt t="12789" x="1685925" y="2593975"/>
          <p14:tracePt t="12806" x="1685925" y="2568575"/>
          <p14:tracePt t="12823" x="1685925" y="2546350"/>
          <p14:tracePt t="12841" x="1685925" y="2505075"/>
          <p14:tracePt t="12857" x="1685925" y="2482850"/>
          <p14:tracePt t="12873" x="1685925" y="2463800"/>
          <p14:tracePt t="12890" x="1685925" y="2422525"/>
          <p14:tracePt t="12906" x="1685925" y="2406650"/>
          <p14:tracePt t="12923" x="1685925" y="2378075"/>
          <p14:tracePt t="12940" x="1685925" y="2352675"/>
          <p14:tracePt t="12956" x="1685925" y="2324100"/>
          <p14:tracePt t="12973" x="1685925" y="2301875"/>
          <p14:tracePt t="12990" x="1685925" y="2254250"/>
          <p14:tracePt t="13006" x="1685925" y="2216150"/>
          <p14:tracePt t="13023" x="1685925" y="2181225"/>
          <p14:tracePt t="13040" x="1679575" y="2124075"/>
          <p14:tracePt t="13056" x="1679575" y="2095500"/>
          <p14:tracePt t="13072" x="1679575" y="2073275"/>
          <p14:tracePt t="13089" x="1679575" y="2038350"/>
          <p14:tracePt t="13106" x="1679575" y="2028825"/>
          <p14:tracePt t="13123" x="1679575" y="2019300"/>
          <p14:tracePt t="13169" x="1679575" y="2016125"/>
          <p14:tracePt t="13390" x="1679575" y="2022475"/>
          <p14:tracePt t="13397" x="1679575" y="2025650"/>
          <p14:tracePt t="13405" x="1679575" y="2038350"/>
          <p14:tracePt t="13423" x="1679575" y="2066925"/>
          <p14:tracePt t="13456" x="1657350" y="2130425"/>
          <p14:tracePt t="13489" x="1657350" y="2162175"/>
          <p14:tracePt t="13506" x="1657350" y="2171700"/>
          <p14:tracePt t="13523" x="1657350" y="2181225"/>
          <p14:tracePt t="13540" x="1657350" y="2200275"/>
          <p14:tracePt t="13556" x="1657350" y="2222500"/>
          <p14:tracePt t="13573" x="1657350" y="2244725"/>
          <p14:tracePt t="13590" x="1651000" y="2286000"/>
          <p14:tracePt t="13606" x="1644650" y="2308225"/>
          <p14:tracePt t="13622" x="1644650" y="2336800"/>
          <p14:tracePt t="13639" x="1644650" y="2384425"/>
          <p14:tracePt t="13656" x="1638300" y="2406650"/>
          <p14:tracePt t="13673" x="1638300" y="2428875"/>
          <p14:tracePt t="13690" x="1638300" y="2470150"/>
          <p14:tracePt t="13706" x="1635125" y="2479675"/>
          <p14:tracePt t="13723" x="1635125" y="2489200"/>
          <p14:tracePt t="13727" x="1635125" y="2505075"/>
          <p14:tracePt t="13739" x="1635125" y="2514600"/>
          <p14:tracePt t="13756" x="1635125" y="2524125"/>
          <p14:tracePt t="13772" x="1635125" y="2536825"/>
          <p14:tracePt t="13789" x="1635125" y="2562225"/>
          <p14:tracePt t="13806" x="1635125" y="2581275"/>
          <p14:tracePt t="13823" x="1635125" y="2593975"/>
          <p14:tracePt t="13840" x="1635125" y="2613025"/>
          <p14:tracePt t="13856" x="1635125" y="2622550"/>
          <p14:tracePt t="13873" x="1635125" y="2632075"/>
          <p14:tracePt t="13890" x="1635125" y="2651125"/>
          <p14:tracePt t="13906" x="1635125" y="2657475"/>
          <p14:tracePt t="13948" x="1635125" y="2654300"/>
          <p14:tracePt t="13956" x="1635125" y="2644775"/>
          <p14:tracePt t="13974" x="1635125" y="2613025"/>
          <p14:tracePt t="13990" x="1635125" y="2562225"/>
          <p14:tracePt t="14006" x="1635125" y="2460625"/>
          <p14:tracePt t="14022" x="1635125" y="2320925"/>
          <p14:tracePt t="14039" x="1635125" y="2149475"/>
          <p14:tracePt t="14056" x="1635125" y="2035175"/>
          <p14:tracePt t="14073" x="1635125" y="1908175"/>
          <p14:tracePt t="14089" x="1635125" y="1819275"/>
          <p14:tracePt t="14107" x="1635125" y="1781175"/>
          <p14:tracePt t="14123" x="1635125" y="1765300"/>
          <p14:tracePt t="14140" x="1635125" y="1752600"/>
          <p14:tracePt t="14156" x="1635125" y="1736725"/>
          <p14:tracePt t="14172" x="1635125" y="1730375"/>
          <p14:tracePt t="14389" x="1635125" y="1746250"/>
          <p14:tracePt t="14396" x="1638300" y="1762125"/>
          <p14:tracePt t="14406" x="1638300" y="1790700"/>
          <p14:tracePt t="14423" x="1651000" y="1870075"/>
          <p14:tracePt t="14439" x="1651000" y="1930400"/>
          <p14:tracePt t="14456" x="1651000" y="1974850"/>
          <p14:tracePt t="14473" x="1651000" y="2035175"/>
          <p14:tracePt t="14490" x="1651000" y="2063750"/>
          <p14:tracePt t="14507" x="1651000" y="2085975"/>
          <p14:tracePt t="14524" x="1651000" y="2120900"/>
          <p14:tracePt t="14540" x="1651000" y="2136775"/>
          <p14:tracePt t="14556" x="1651000" y="2146300"/>
          <p14:tracePt t="14573" x="1651000" y="2171700"/>
          <p14:tracePt t="14589" x="1651000" y="2181225"/>
          <p14:tracePt t="14606" x="1651000" y="2190750"/>
          <p14:tracePt t="14623" x="1651000" y="2219325"/>
          <p14:tracePt t="14639" x="1651000" y="2228850"/>
          <p14:tracePt t="14656" x="1651000" y="2238375"/>
          <p14:tracePt t="14673" x="1651000" y="2251075"/>
          <p14:tracePt t="14689" x="1651000" y="2266950"/>
          <p14:tracePt t="14706" x="1651000" y="2276475"/>
          <p14:tracePt t="14723" x="1651000" y="2292350"/>
          <p14:tracePt t="14739" x="1651000" y="2314575"/>
          <p14:tracePt t="14756" x="1651000" y="2324100"/>
          <p14:tracePt t="14773" x="1651000" y="2336800"/>
          <p14:tracePt t="14789" x="1651000" y="2346325"/>
          <p14:tracePt t="14806" x="1651000" y="2355850"/>
          <p14:tracePt t="14823" x="1651000" y="2371725"/>
          <p14:tracePt t="14839" x="1651000" y="2381250"/>
          <p14:tracePt t="14856" x="1651000" y="2390775"/>
          <p14:tracePt t="14874" x="1651000" y="2409825"/>
          <p14:tracePt t="14890" x="1651000" y="2422525"/>
          <p14:tracePt t="14907" x="1651000" y="2432050"/>
          <p14:tracePt t="14923" x="1651000" y="2444750"/>
          <p14:tracePt t="14940" x="1651000" y="2460625"/>
          <p14:tracePt t="14956" x="1651000" y="2470150"/>
          <p14:tracePt t="14972" x="1651000" y="2486025"/>
          <p14:tracePt t="14989" x="1651000" y="2505075"/>
          <p14:tracePt t="15005" x="1651000" y="2514600"/>
          <p14:tracePt t="15023" x="1651000" y="2530475"/>
          <p14:tracePt t="15039" x="1651000" y="2540000"/>
          <p14:tracePt t="15057" x="1651000" y="2555875"/>
          <p14:tracePt t="15073" x="1651000" y="2565400"/>
          <p14:tracePt t="15089" x="1651000" y="2571750"/>
          <p14:tracePt t="15106" x="1651000" y="2581275"/>
          <p14:tracePt t="15224" x="1651000" y="2578100"/>
          <p14:tracePt t="15231" x="1651000" y="2574925"/>
          <p14:tracePt t="15239" x="1651000" y="2562225"/>
          <p14:tracePt t="15256" x="1651000" y="2533650"/>
          <p14:tracePt t="15273" x="1651000" y="2479675"/>
          <p14:tracePt t="15289" x="1651000" y="2451100"/>
          <p14:tracePt t="15306" x="1651000" y="2406650"/>
          <p14:tracePt t="15323" x="1651000" y="2320925"/>
          <p14:tracePt t="15340" x="1651000" y="2270125"/>
          <p14:tracePt t="15357" x="1651000" y="2216150"/>
          <p14:tracePt t="15373" x="1651000" y="2168525"/>
          <p14:tracePt t="15389" x="1651000" y="2146300"/>
          <p14:tracePt t="15406" x="1651000" y="2136775"/>
          <p14:tracePt t="15423" x="1651000" y="2117725"/>
          <p14:tracePt t="15440" x="1651000" y="2108200"/>
          <p14:tracePt t="15457" x="1651000" y="2101850"/>
          <p14:tracePt t="15473" x="1651000" y="2092325"/>
          <p14:tracePt t="15489" x="1651000" y="2082800"/>
          <p14:tracePt t="15506" x="1651000" y="2066925"/>
          <p14:tracePt t="15523" x="1651000" y="2054225"/>
          <p14:tracePt t="15539" x="1651000" y="2044700"/>
          <p14:tracePt t="15556" x="1651000" y="2032000"/>
          <p14:tracePt t="15573" x="1651000" y="2019300"/>
          <p14:tracePt t="15922" x="1647825" y="2019300"/>
          <p14:tracePt t="15930" x="1647825" y="2028825"/>
          <p14:tracePt t="15939" x="1647825" y="2035175"/>
          <p14:tracePt t="15956" x="1644650" y="2041525"/>
          <p14:tracePt t="15972" x="1644650" y="2054225"/>
          <p14:tracePt t="15989" x="1644650" y="2063750"/>
          <p14:tracePt t="16022" x="1644650" y="2095500"/>
          <p14:tracePt t="16057" x="1644650" y="2117725"/>
          <p14:tracePt t="16073" x="1644650" y="2133600"/>
          <p14:tracePt t="16089" x="1644650" y="2143125"/>
          <p14:tracePt t="16106" x="1638300" y="2159000"/>
          <p14:tracePt t="16123" x="1638300" y="2168525"/>
          <p14:tracePt t="16139" x="1638300" y="2184400"/>
          <p14:tracePt t="16156" x="1638300" y="2209800"/>
          <p14:tracePt t="16172" x="1638300" y="2219325"/>
          <p14:tracePt t="16190" x="1638300" y="2235200"/>
          <p14:tracePt t="16207" x="1638300" y="2247900"/>
          <p14:tracePt t="16223" x="1638300" y="2257425"/>
          <p14:tracePt t="16239" x="1635125" y="2273300"/>
          <p14:tracePt t="16256" x="1635125" y="2289175"/>
          <p14:tracePt t="16272" x="1635125" y="2298700"/>
          <p14:tracePt t="16289" x="1635125" y="2308225"/>
          <p14:tracePt t="16306" x="1635125" y="2327275"/>
          <p14:tracePt t="16323" x="1635125" y="2336800"/>
          <p14:tracePt t="16340" x="1635125" y="2346325"/>
          <p14:tracePt t="16356" x="1635125" y="2362200"/>
          <p14:tracePt t="16392" x="1635125" y="2371725"/>
          <p14:tracePt t="16406" x="1635125" y="2381250"/>
          <p14:tracePt t="16423" x="1635125" y="2390775"/>
          <p14:tracePt t="16440" x="1635125" y="2400300"/>
          <p14:tracePt t="16456" x="1635125" y="2422525"/>
          <p14:tracePt t="16473" x="1635125" y="2425700"/>
          <p14:tracePt t="19254" x="1609725" y="2425700"/>
          <p14:tracePt t="19260" x="1593850" y="2425700"/>
          <p14:tracePt t="19272" x="1574800" y="2425700"/>
          <p14:tracePt t="19289" x="1520825" y="2425700"/>
          <p14:tracePt t="19305" x="1489075" y="2425700"/>
          <p14:tracePt t="19322" x="1466850" y="2432050"/>
          <p14:tracePt t="19339" x="1428750" y="2432050"/>
          <p14:tracePt t="19372" x="1390650" y="2432050"/>
          <p14:tracePt t="19405" x="1365250" y="2432050"/>
          <p14:tracePt t="19424" x="1346200" y="2425700"/>
          <p14:tracePt t="19438" x="1339850" y="2419350"/>
          <p14:tracePt t="19455" x="1339850" y="2409825"/>
          <p14:tracePt t="19472" x="1339850" y="2393950"/>
          <p14:tracePt t="19489" x="1339850" y="2381250"/>
          <p14:tracePt t="19506" x="1339850" y="2371725"/>
          <p14:tracePt t="19523" x="1339850" y="2355850"/>
          <p14:tracePt t="19539" x="1339850" y="2339975"/>
          <p14:tracePt t="19556" x="1339850" y="2330450"/>
          <p14:tracePt t="19573" x="1339850" y="2317750"/>
          <p14:tracePt t="19588" x="1339850" y="2308225"/>
          <p14:tracePt t="19605" x="1339850" y="2286000"/>
          <p14:tracePt t="19623" x="1327150" y="2228850"/>
          <p14:tracePt t="19639" x="1314450" y="2200275"/>
          <p14:tracePt t="19656" x="1308100" y="2162175"/>
          <p14:tracePt t="19673" x="1308100" y="2120900"/>
          <p14:tracePt t="19689" x="1308100" y="2098675"/>
          <p14:tracePt t="19706" x="1308100" y="2082800"/>
          <p14:tracePt t="19723" x="1304925" y="2057400"/>
          <p14:tracePt t="19738" x="1298575" y="2035175"/>
          <p14:tracePt t="19755" x="1298575" y="2012950"/>
          <p14:tracePt t="19773" x="1285875" y="1981200"/>
          <p14:tracePt t="19789" x="1285875" y="1949450"/>
          <p14:tracePt t="19806" x="1285875" y="1930400"/>
          <p14:tracePt t="19823" x="1295400" y="1885950"/>
          <p14:tracePt t="19839" x="1295400" y="1866900"/>
          <p14:tracePt t="19855" x="1301750" y="1847850"/>
          <p14:tracePt t="19872" x="1301750" y="1822450"/>
          <p14:tracePt t="19888" x="1301750" y="1806575"/>
          <p14:tracePt t="19906" x="1301750" y="1787525"/>
          <p14:tracePt t="19923" x="1304925" y="1758950"/>
          <p14:tracePt t="19939" x="1317625" y="1730375"/>
          <p14:tracePt t="19956" x="1330325" y="1704975"/>
          <p14:tracePt t="19973" x="1355725" y="1663700"/>
          <p14:tracePt t="19989" x="1358900" y="1641475"/>
          <p14:tracePt t="20006" x="1365250" y="1609725"/>
          <p14:tracePt t="20022" x="1365250" y="1584325"/>
          <p14:tracePt t="20039" x="1365250" y="1568450"/>
          <p14:tracePt t="20055" x="1365250" y="1546225"/>
          <p14:tracePt t="20073" x="1365250" y="1524000"/>
          <p14:tracePt t="20089" x="1374775" y="1514475"/>
          <p14:tracePt t="20106" x="1381125" y="1501775"/>
          <p14:tracePt t="20122" x="1384300" y="1485900"/>
          <p14:tracePt t="20138" x="1384300" y="1463675"/>
          <p14:tracePt t="20155" x="1384300" y="1447800"/>
          <p14:tracePt t="20172" x="1384300" y="1416050"/>
          <p14:tracePt t="20188" x="1390650" y="1387475"/>
          <p14:tracePt t="20206" x="1390650" y="1365250"/>
          <p14:tracePt t="20223" x="1409700" y="1320800"/>
          <p14:tracePt t="20239" x="1416050" y="1292225"/>
          <p14:tracePt t="20256" x="1416050" y="1254125"/>
          <p14:tracePt t="20272" x="1422400" y="1200150"/>
          <p14:tracePt t="20288" x="1428750" y="1168400"/>
          <p14:tracePt t="20305" x="1428750" y="1139825"/>
          <p14:tracePt t="20323" x="1435100" y="1076325"/>
          <p14:tracePt t="20339" x="1435100" y="1035050"/>
          <p14:tracePt t="20356" x="1435100" y="1012825"/>
          <p14:tracePt t="20372" x="1441450" y="965200"/>
          <p14:tracePt t="20388" x="1441450" y="942975"/>
          <p14:tracePt t="20405" x="1441450" y="904875"/>
          <p14:tracePt t="20422" x="1447800" y="873125"/>
          <p14:tracePt t="20438" x="1447800" y="841375"/>
          <p14:tracePt t="20455" x="1454150" y="812800"/>
          <p14:tracePt t="20472" x="1460500" y="755650"/>
          <p14:tracePt t="20488" x="1473200" y="727075"/>
          <p14:tracePt t="20506" x="1473200" y="704850"/>
          <p14:tracePt t="20522" x="1476375" y="679450"/>
          <p14:tracePt t="20539" x="1482725" y="663575"/>
          <p14:tracePt t="20555" x="1482725" y="654050"/>
          <p14:tracePt t="20572" x="1485900" y="638175"/>
          <p14:tracePt t="20588" x="1485900" y="615950"/>
          <p14:tracePt t="20605" x="1485900" y="606425"/>
          <p14:tracePt t="20623" x="1485900" y="593725"/>
          <p14:tracePt t="20686" x="1485900" y="587375"/>
          <p14:tracePt t="20715" x="1485900" y="577850"/>
          <p14:tracePt t="20729" x="1485900" y="571500"/>
          <p14:tracePt t="20752" x="1485900" y="568325"/>
          <p14:tracePt t="20780" x="1485900" y="561975"/>
          <p14:tracePt t="21022" x="1492250" y="600075"/>
          <p14:tracePt t="21028" x="1508125" y="638175"/>
          <p14:tracePt t="21039" x="1517650" y="685800"/>
          <p14:tracePt t="21057" x="1549400" y="831850"/>
          <p14:tracePt t="21072" x="1562100" y="904875"/>
          <p14:tracePt t="21088" x="1577975" y="990600"/>
          <p14:tracePt t="21106" x="1603375" y="1079500"/>
          <p14:tracePt t="21138" x="1631950" y="1282700"/>
          <p14:tracePt t="21173" x="1631950" y="1428750"/>
          <p14:tracePt t="21189" x="1631950" y="1489075"/>
          <p14:tracePt t="21207" x="1631950" y="1565275"/>
          <p14:tracePt t="21223" x="1631950" y="1609725"/>
          <p14:tracePt t="21239" x="1631950" y="1638300"/>
          <p14:tracePt t="21256" x="1631950" y="1685925"/>
          <p14:tracePt t="21272" x="1631950" y="1708150"/>
          <p14:tracePt t="21288" x="1631950" y="1736725"/>
          <p14:tracePt t="21306" x="1631950" y="1778000"/>
          <p14:tracePt t="21322" x="1631950" y="1793875"/>
          <p14:tracePt t="21338" x="1631950" y="1803400"/>
          <p14:tracePt t="21356" x="1631950" y="1844675"/>
          <p14:tracePt t="21372" x="1625600" y="1866900"/>
          <p14:tracePt t="21389" x="1619250" y="1876425"/>
          <p14:tracePt t="21406" x="1616075" y="1901825"/>
          <p14:tracePt t="21422" x="1609725" y="1911350"/>
          <p14:tracePt t="21439" x="1609725" y="1920875"/>
          <p14:tracePt t="21456" x="1609725" y="1943100"/>
          <p14:tracePt t="21473" x="1600200" y="1952625"/>
          <p14:tracePt t="21489" x="1593850" y="1952625"/>
          <p14:tracePt t="21506" x="1581150" y="1952625"/>
          <p14:tracePt t="21522" x="1581150" y="1933575"/>
          <p14:tracePt t="21538" x="1568450" y="1889125"/>
          <p14:tracePt t="21555" x="1568450" y="1793875"/>
          <p14:tracePt t="21573" x="1568450" y="1701800"/>
          <p14:tracePt t="21589" x="1568450" y="1587500"/>
          <p14:tracePt t="21606" x="1577975" y="1441450"/>
          <p14:tracePt t="21623" x="1587500" y="1381125"/>
          <p14:tracePt t="21639" x="1593850" y="1320800"/>
          <p14:tracePt t="21655" x="1600200" y="1222375"/>
          <p14:tracePt t="21671" x="1606550" y="1168400"/>
          <p14:tracePt t="21688" x="1606550" y="1123950"/>
          <p14:tracePt t="21706" x="1606550" y="1092200"/>
          <p14:tracePt t="21723" x="1606550" y="1063625"/>
          <p14:tracePt t="21739" x="1606550" y="1054100"/>
          <p14:tracePt t="21756" x="1606550" y="1038225"/>
          <p14:tracePt t="21772" x="1606550" y="1022350"/>
          <p14:tracePt t="21789" x="1606550" y="1012825"/>
          <p14:tracePt t="21806" x="1606550" y="996950"/>
          <p14:tracePt t="21821" x="1606550" y="987425"/>
          <p14:tracePt t="21838" x="1606550" y="974725"/>
          <p14:tracePt t="21856" x="1606550" y="958850"/>
          <p14:tracePt t="21872" x="1606550" y="942975"/>
          <p14:tracePt t="21889" x="1606550" y="914400"/>
          <p14:tracePt t="21906" x="1606550" y="882650"/>
          <p14:tracePt t="21922" x="1606550" y="844550"/>
          <p14:tracePt t="21939" x="1603375" y="800100"/>
          <p14:tracePt t="21955" x="1603375" y="758825"/>
          <p14:tracePt t="21971" x="1597025" y="723900"/>
          <p14:tracePt t="21988" x="1597025" y="692150"/>
          <p14:tracePt t="22006" x="1597025" y="615950"/>
          <p14:tracePt t="22022" x="1597025" y="571500"/>
          <p14:tracePt t="22039" x="1597025" y="520700"/>
          <p14:tracePt t="22056" x="1597025" y="473075"/>
          <p14:tracePt t="22072" x="1597025" y="450850"/>
          <p14:tracePt t="22088" x="1590675" y="441325"/>
          <p14:tracePt t="22105" x="1590675" y="419100"/>
          <p14:tracePt t="22122" x="1587500" y="409575"/>
          <p14:tracePt t="22138" x="1587500" y="400050"/>
          <p14:tracePt t="22184" x="1587500" y="396875"/>
          <p14:tracePt t="23726" x="1581150" y="425450"/>
          <p14:tracePt t="23733" x="1571625" y="460375"/>
          <p14:tracePt t="23740" x="1565275" y="498475"/>
          <p14:tracePt t="23756" x="1543050" y="584200"/>
          <p14:tracePt t="23772" x="1504950" y="736600"/>
          <p14:tracePt t="23789" x="1450975" y="952500"/>
          <p14:tracePt t="23821" x="1352550" y="1435100"/>
          <p14:tracePt t="23856" x="1177925" y="2098675"/>
          <p14:tracePt t="23874" x="1082675" y="2432050"/>
          <p14:tracePt t="23890" x="1044575" y="2593975"/>
          <p14:tracePt t="23905" x="1009650" y="2727325"/>
          <p14:tracePt t="23921" x="993775" y="2854325"/>
          <p14:tracePt t="23939" x="984250" y="2997200"/>
          <p14:tracePt t="23955" x="984250" y="3101975"/>
          <p14:tracePt t="23972" x="977900" y="3194050"/>
          <p14:tracePt t="23989" x="962025" y="3314700"/>
          <p14:tracePt t="24006" x="955675" y="3378200"/>
          <p14:tracePt t="24022" x="939800" y="3451225"/>
          <p14:tracePt t="24039" x="927100" y="3562350"/>
          <p14:tracePt t="24055" x="911225" y="3625850"/>
          <p14:tracePt t="24071" x="904875" y="3663950"/>
          <p14:tracePt t="24088" x="889000" y="3711575"/>
          <p14:tracePt t="24105" x="869950" y="3736975"/>
          <p14:tracePt t="24122" x="860425" y="3752850"/>
          <p14:tracePt t="24139" x="819150" y="3771900"/>
          <p14:tracePt t="24156" x="796925" y="3771900"/>
          <p14:tracePt t="24172" x="771525" y="3768725"/>
          <p14:tracePt t="24188" x="720725" y="3721100"/>
          <p14:tracePt t="24205" x="663575" y="3638550"/>
          <p14:tracePt t="24221" x="631825" y="3552825"/>
          <p14:tracePt t="24238" x="577850" y="3444875"/>
          <p14:tracePt t="24256" x="565150" y="3381375"/>
          <p14:tracePt t="24272" x="549275" y="3317875"/>
          <p14:tracePt t="24289" x="536575" y="3270250"/>
          <p14:tracePt t="24305" x="536575" y="3248025"/>
          <p14:tracePt t="24322" x="536575" y="3232150"/>
          <p14:tracePt t="24339" x="536575" y="3197225"/>
          <p14:tracePt t="24355" x="536575" y="3175000"/>
          <p14:tracePt t="24372" x="536575" y="3146425"/>
          <p14:tracePt t="24389" x="536575" y="3092450"/>
          <p14:tracePt t="24405" x="546100" y="3060700"/>
          <p14:tracePt t="24422" x="546100" y="3032125"/>
          <p14:tracePt t="24438" x="546100" y="3013075"/>
          <p14:tracePt t="24456" x="546100" y="3000375"/>
          <p14:tracePt t="24471" x="552450" y="2987675"/>
          <p14:tracePt t="24505" x="552450" y="2981325"/>
          <p14:tracePt t="24568" x="558800" y="2981325"/>
          <p14:tracePt t="24574" x="561975" y="2981325"/>
          <p14:tracePt t="24589" x="571500" y="2981325"/>
          <p14:tracePt t="24605" x="581025" y="2981325"/>
          <p14:tracePt t="24621" x="596900" y="2984500"/>
          <p14:tracePt t="24638" x="612775" y="3003550"/>
          <p14:tracePt t="24655" x="622300" y="3013075"/>
          <p14:tracePt t="24673" x="631825" y="3022600"/>
          <p14:tracePt t="24689" x="654050" y="3038475"/>
          <p14:tracePt t="24706" x="663575" y="3054350"/>
          <p14:tracePt t="24723" x="679450" y="3070225"/>
          <p14:tracePt t="24738" x="688975" y="3079750"/>
          <p14:tracePt t="24755" x="701675" y="3089275"/>
          <p14:tracePt t="24771" x="714375" y="3089275"/>
          <p14:tracePt t="24788" x="727075" y="3089275"/>
          <p14:tracePt t="24806" x="736600" y="3089275"/>
          <p14:tracePt t="24823" x="758825" y="3101975"/>
          <p14:tracePt t="24839" x="768350" y="3105150"/>
          <p14:tracePt t="24855" x="784225" y="3111500"/>
          <p14:tracePt t="24872" x="825500" y="3117850"/>
          <p14:tracePt t="24888" x="860425" y="3124200"/>
          <p14:tracePt t="24905" x="882650" y="3124200"/>
          <p14:tracePt t="24923" x="923925" y="3124200"/>
          <p14:tracePt t="24939" x="952500" y="3124200"/>
          <p14:tracePt t="24955" x="996950" y="3124200"/>
          <p14:tracePt t="24971" x="1041400" y="3130550"/>
          <p14:tracePt t="24988" x="1114425" y="3149600"/>
          <p14:tracePt t="25005" x="1152525" y="3149600"/>
          <p14:tracePt t="25021" x="1193800" y="3149600"/>
          <p14:tracePt t="25038" x="1257300" y="3149600"/>
          <p14:tracePt t="25056" x="1295400" y="3149600"/>
          <p14:tracePt t="25073" x="1365250" y="3146425"/>
          <p14:tracePt t="25089" x="1425575" y="3140075"/>
          <p14:tracePt t="25106" x="1485900" y="3140075"/>
          <p14:tracePt t="25122" x="1574800" y="3140075"/>
          <p14:tracePt t="25138" x="1619250" y="3133725"/>
          <p14:tracePt t="25155" x="1657350" y="3121025"/>
          <p14:tracePt t="25172" x="1698625" y="3108325"/>
          <p14:tracePt t="25188" x="1746250" y="3089275"/>
          <p14:tracePt t="25206" x="1790700" y="3060700"/>
          <p14:tracePt t="25223" x="1898650" y="3006725"/>
          <p14:tracePt t="25239" x="1936750" y="2981325"/>
          <p14:tracePt t="25256" x="1984375" y="2962275"/>
          <p14:tracePt t="25272" x="2019300" y="2936875"/>
          <p14:tracePt t="25288" x="2028825" y="2927350"/>
          <p14:tracePt t="25305" x="2044700" y="2911475"/>
          <p14:tracePt t="25322" x="2063750" y="2873375"/>
          <p14:tracePt t="25338" x="2085975" y="2860675"/>
          <p14:tracePt t="25355" x="2101850" y="2851150"/>
          <p14:tracePt t="25373" x="2130425" y="2825750"/>
          <p14:tracePt t="25389" x="2139950" y="2816225"/>
          <p14:tracePt t="25406" x="2149475" y="2806700"/>
          <p14:tracePt t="25409" x="2155825" y="2806700"/>
          <p14:tracePt t="25421" x="2165350" y="2806700"/>
          <p14:tracePt t="25479" x="2165350" y="2803525"/>
          <p14:tracePt t="25594" x="2165350" y="2809875"/>
          <p14:tracePt t="25601" x="2162175" y="2813050"/>
          <p14:tracePt t="25607" x="2159000" y="2819400"/>
          <p14:tracePt t="25622" x="2152650" y="2835275"/>
          <p14:tracePt t="25638" x="2139950" y="2863850"/>
          <p14:tracePt t="25655" x="2127250" y="2895600"/>
          <p14:tracePt t="25672" x="2101850" y="2946400"/>
          <p14:tracePt t="25689" x="2092325" y="2978150"/>
          <p14:tracePt t="25705" x="2073275" y="3000375"/>
          <p14:tracePt t="25722" x="2028825" y="3044825"/>
          <p14:tracePt t="25738" x="2003425" y="3070225"/>
          <p14:tracePt t="25755" x="1971675" y="3101975"/>
          <p14:tracePt t="25772" x="1927225" y="3140075"/>
          <p14:tracePt t="25788" x="1895475" y="3171825"/>
          <p14:tracePt t="25805" x="1857375" y="3197225"/>
          <p14:tracePt t="25822" x="1822450" y="3241675"/>
          <p14:tracePt t="25838" x="1784350" y="3251200"/>
          <p14:tracePt t="25855" x="1736725" y="3263900"/>
          <p14:tracePt t="25872" x="1689100" y="3289300"/>
          <p14:tracePt t="25888" x="1641475" y="3302000"/>
          <p14:tracePt t="25905" x="1597025" y="3314700"/>
          <p14:tracePt t="25907" x="1577975" y="3321050"/>
          <p14:tracePt t="25922" x="1533525" y="3321050"/>
          <p14:tracePt t="25939" x="1504950" y="3321050"/>
          <p14:tracePt t="25955" x="1470025" y="3321050"/>
          <p14:tracePt t="25972" x="1412875" y="3321050"/>
          <p14:tracePt t="25988" x="1384300" y="3321050"/>
          <p14:tracePt t="26005" x="1346200" y="3321050"/>
          <p14:tracePt t="26021" x="1298575" y="3308350"/>
          <p14:tracePt t="26038" x="1276350" y="3302000"/>
          <p14:tracePt t="26055" x="1231900" y="3295650"/>
          <p14:tracePt t="26072" x="1190625" y="3276600"/>
          <p14:tracePt t="26088" x="1165225" y="3270250"/>
          <p14:tracePt t="26105" x="1143000" y="3257550"/>
          <p14:tracePt t="26121" x="1095375" y="3241675"/>
          <p14:tracePt t="26138" x="1063625" y="3228975"/>
          <p14:tracePt t="26155" x="1038225" y="3209925"/>
          <p14:tracePt t="26172" x="996950" y="3203575"/>
          <p14:tracePt t="26189" x="974725" y="3197225"/>
          <p14:tracePt t="26205" x="952500" y="3194050"/>
          <p14:tracePt t="26222" x="939800" y="3184525"/>
          <p14:tracePt t="26238" x="930275" y="3171825"/>
          <p14:tracePt t="26255" x="917575" y="3159125"/>
          <p14:tracePt t="26271" x="898525" y="3136900"/>
          <p14:tracePt t="26288" x="885825" y="3105150"/>
          <p14:tracePt t="26305" x="873125" y="3082925"/>
          <p14:tracePt t="26321" x="857250" y="3067050"/>
          <p14:tracePt t="26338" x="841375" y="3051175"/>
          <p14:tracePt t="26355" x="838200" y="3044825"/>
          <p14:tracePt t="26388" x="838200" y="3041650"/>
          <p14:tracePt t="26405" x="838200" y="3028950"/>
          <p14:tracePt t="26438" x="831850" y="3028950"/>
          <p14:tracePt t="26454" x="831850" y="3025775"/>
          <p14:tracePt t="27626" x="831850" y="3051175"/>
          <p14:tracePt t="27633" x="838200" y="3098800"/>
          <p14:tracePt t="27640" x="844550" y="3136900"/>
          <p14:tracePt t="27654" x="850900" y="3200400"/>
          <p14:tracePt t="27671" x="857250" y="3273425"/>
          <p14:tracePt t="27689" x="857250" y="3327400"/>
          <p14:tracePt t="27705" x="857250" y="3387725"/>
          <p14:tracePt t="27738" x="876300" y="3486150"/>
          <p14:tracePt t="27771" x="923925" y="3683000"/>
          <p14:tracePt t="27788" x="936625" y="3730625"/>
          <p14:tracePt t="27804" x="955675" y="3794125"/>
          <p14:tracePt t="27822" x="955675" y="3816350"/>
          <p14:tracePt t="27839" x="974725" y="3844925"/>
          <p14:tracePt t="27855" x="974725" y="3879850"/>
          <p14:tracePt t="27872" x="987425" y="3908425"/>
          <p14:tracePt t="27889" x="996950" y="3933825"/>
          <p14:tracePt t="27905" x="1016000" y="3975100"/>
          <p14:tracePt t="27921" x="1031875" y="3990975"/>
          <p14:tracePt t="27938" x="1041400" y="4003675"/>
          <p14:tracePt t="27941" x="1041400" y="4006850"/>
          <p14:tracePt t="27954" x="1041400" y="4022725"/>
          <p14:tracePt t="27972" x="1041400" y="4032250"/>
          <p14:tracePt t="27990" x="1050925" y="4041775"/>
          <p14:tracePt t="28005" x="1066800" y="4041775"/>
          <p14:tracePt t="28022" x="1111250" y="4048125"/>
          <p14:tracePt t="28038" x="1155700" y="4054475"/>
          <p14:tracePt t="28055" x="1225550" y="4054475"/>
          <p14:tracePt t="28071" x="1263650" y="4054475"/>
          <p14:tracePt t="28088" x="1298575" y="4054475"/>
          <p14:tracePt t="28104" x="1355725" y="4054475"/>
          <p14:tracePt t="28121" x="1400175" y="4044950"/>
          <p14:tracePt t="28139" x="1450975" y="4032250"/>
          <p14:tracePt t="28155" x="1577975" y="4000500"/>
          <p14:tracePt t="28172" x="1682750" y="3984625"/>
          <p14:tracePt t="28189" x="1803400" y="3968750"/>
          <p14:tracePt t="28204" x="1863725" y="3968750"/>
          <p14:tracePt t="28221" x="1901825" y="3968750"/>
          <p14:tracePt t="28239" x="1939925" y="3968750"/>
          <p14:tracePt t="28255" x="1984375" y="3968750"/>
          <p14:tracePt t="28272" x="2022475" y="3978275"/>
          <p14:tracePt t="28289" x="2079625" y="4003675"/>
          <p14:tracePt t="28305" x="2101850" y="4016375"/>
          <p14:tracePt t="28321" x="2114550" y="4016375"/>
          <p14:tracePt t="28339" x="2117725" y="4016375"/>
          <p14:tracePt t="28383" x="2111375" y="4016375"/>
          <p14:tracePt t="28389" x="2105025" y="4016375"/>
          <p14:tracePt t="28404" x="2082800" y="4006850"/>
          <p14:tracePt t="28422" x="2051050" y="3981450"/>
          <p14:tracePt t="28439" x="1933575" y="3902075"/>
          <p14:tracePt t="28455" x="1831975" y="3851275"/>
          <p14:tracePt t="28471" x="1739900" y="3794125"/>
          <p14:tracePt t="28487" x="1651000" y="3746500"/>
          <p14:tracePt t="28504" x="1482725" y="3711575"/>
          <p14:tracePt t="28521" x="1400175" y="3702050"/>
          <p14:tracePt t="28538" x="1304925" y="3702050"/>
          <p14:tracePt t="28555" x="1260475" y="3702050"/>
          <p14:tracePt t="28572" x="1200150" y="3702050"/>
          <p14:tracePt t="28589" x="1108075" y="3702050"/>
          <p14:tracePt t="28605" x="1054100" y="3705225"/>
          <p14:tracePt t="28621" x="1009650" y="3711575"/>
          <p14:tracePt t="28638" x="962025" y="3724275"/>
          <p14:tracePt t="28654" x="936625" y="3743325"/>
          <p14:tracePt t="28671" x="908050" y="3756025"/>
          <p14:tracePt t="28689" x="873125" y="3771900"/>
          <p14:tracePt t="28704" x="841375" y="3790950"/>
          <p14:tracePt t="28722" x="815975" y="3822700"/>
          <p14:tracePt t="28739" x="771525" y="3883025"/>
          <p14:tracePt t="28755" x="746125" y="3908425"/>
          <p14:tracePt t="28771" x="720725" y="3946525"/>
          <p14:tracePt t="28788" x="673100" y="4006850"/>
          <p14:tracePt t="28804" x="654050" y="4044950"/>
          <p14:tracePt t="28821" x="641350" y="4105275"/>
          <p14:tracePt t="28839" x="625475" y="4194175"/>
          <p14:tracePt t="28855" x="625475" y="4238625"/>
          <p14:tracePt t="28871" x="625475" y="4292600"/>
          <p14:tracePt t="28889" x="638175" y="4352925"/>
          <p14:tracePt t="28905" x="650875" y="4419600"/>
          <p14:tracePt t="28921" x="673100" y="4483100"/>
          <p14:tracePt t="28938" x="723900" y="4581525"/>
          <p14:tracePt t="28954" x="762000" y="4648200"/>
          <p14:tracePt t="28971" x="809625" y="4718050"/>
          <p14:tracePt t="28988" x="892175" y="4851400"/>
          <p14:tracePt t="29005" x="939800" y="4940300"/>
          <p14:tracePt t="29022" x="993775" y="5073650"/>
          <p14:tracePt t="29038" x="1012825" y="5146675"/>
          <p14:tracePt t="29055" x="1025525" y="5159375"/>
          <p14:tracePt t="29439" x="1022350" y="5194300"/>
          <p14:tracePt t="29447" x="1012825" y="5251450"/>
          <p14:tracePt t="29455" x="1012825" y="5286375"/>
          <p14:tracePt t="29472" x="1035050" y="5397500"/>
          <p14:tracePt t="29487" x="1146175" y="5626100"/>
          <p14:tracePt t="29504" x="1196975" y="5727700"/>
          <p14:tracePt t="29521" x="1254125" y="5819775"/>
          <p14:tracePt t="29555" x="1377950" y="6029325"/>
          <p14:tracePt t="29588" x="1552575" y="6248400"/>
          <p14:tracePt t="29607" x="1647825" y="6324600"/>
          <p14:tracePt t="29623" x="1812925" y="6445250"/>
          <p14:tracePt t="29637" x="1892300" y="6496050"/>
          <p14:tracePt t="29745" x="2244725" y="6515100"/>
          <p14:tracePt t="29754" x="2282825" y="6499225"/>
          <p14:tracePt t="29771" x="2359025" y="6486525"/>
          <p14:tracePt t="29787" x="2447925" y="6464300"/>
          <p14:tracePt t="29804" x="2486025" y="6451600"/>
          <p14:tracePt t="29821" x="2527300" y="6419850"/>
          <p14:tracePt t="29839" x="2600325" y="6270625"/>
          <p14:tracePt t="29855" x="2635250" y="6140450"/>
          <p14:tracePt t="29872" x="2673350" y="6051550"/>
          <p14:tracePt t="29888" x="2711450" y="5956300"/>
          <p14:tracePt t="29904" x="2743200" y="5908675"/>
          <p14:tracePt t="29921" x="2755900" y="5880100"/>
          <p14:tracePt t="29938" x="2778125" y="5851525"/>
          <p14:tracePt t="29955" x="2790825" y="5835650"/>
          <p14:tracePt t="29958" x="2803525" y="5816600"/>
          <p14:tracePt t="29972" x="2806700" y="5810250"/>
          <p14:tracePt t="29989" x="2813050" y="5803900"/>
          <p14:tracePt t="30245" x="2781300" y="5749925"/>
          <p14:tracePt t="30254" x="2705100" y="5622925"/>
          <p14:tracePt t="30272" x="2441575" y="5168900"/>
          <p14:tracePt t="30293" x="2136775" y="4378325"/>
          <p14:tracePt t="30310" x="1987550" y="3822700"/>
          <p14:tracePt t="30329" x="1806575" y="3063875"/>
          <p14:tracePt t="30356" x="1631950" y="2498725"/>
          <p14:tracePt t="30390" x="1492250" y="2073275"/>
          <p14:tracePt t="30408" x="1454150" y="1958975"/>
          <p14:tracePt t="30422" x="1441450" y="1895475"/>
          <p14:tracePt t="30438" x="1431925" y="1831975"/>
          <p14:tracePt t="30455" x="1425575" y="1736725"/>
          <p14:tracePt t="30471" x="1400175" y="1571625"/>
          <p14:tracePt t="30488" x="1377950" y="1495425"/>
          <p14:tracePt t="30504" x="1362075" y="1409700"/>
          <p14:tracePt t="30521" x="1355725" y="1279525"/>
          <p14:tracePt t="30538" x="1355725" y="1209675"/>
          <p14:tracePt t="30555" x="1349375" y="1149350"/>
          <p14:tracePt t="30571" x="1327150" y="1060450"/>
          <p14:tracePt t="30587" x="1304925" y="993775"/>
          <p14:tracePt t="30604" x="1289050" y="920750"/>
          <p14:tracePt t="30621" x="1276350" y="844550"/>
          <p14:tracePt t="30638" x="1276350" y="815975"/>
          <p14:tracePt t="30655" x="1279525" y="793750"/>
          <p14:tracePt t="30672" x="1292225" y="777875"/>
          <p14:tracePt t="30688" x="1298575" y="765175"/>
          <p14:tracePt t="30704" x="1298575" y="752475"/>
          <p14:tracePt t="30721" x="1298575" y="739775"/>
          <p14:tracePt t="30738" x="1298575" y="730250"/>
          <p14:tracePt t="30754" x="1298575" y="714375"/>
          <p14:tracePt t="30772" x="1298575" y="698500"/>
          <p14:tracePt t="30788" x="1298575" y="688975"/>
          <p14:tracePt t="30805" x="1298575" y="679450"/>
          <p14:tracePt t="30822" x="1298575" y="660400"/>
          <p14:tracePt t="30838" x="1298575" y="654050"/>
          <p14:tracePt t="30915" x="1298575" y="657225"/>
          <p14:tracePt t="30922" x="1298575" y="660400"/>
          <p14:tracePt t="30938" x="1298575" y="676275"/>
          <p14:tracePt t="30955" x="1298575" y="692150"/>
          <p14:tracePt t="30972" x="1314450" y="784225"/>
          <p14:tracePt t="30988" x="1314450" y="866775"/>
          <p14:tracePt t="31004" x="1314450" y="936625"/>
          <p14:tracePt t="31021" x="1314450" y="1041400"/>
          <p14:tracePt t="31037" x="1314450" y="1123950"/>
          <p14:tracePt t="31054" x="1314450" y="1216025"/>
          <p14:tracePt t="31072" x="1314450" y="1343025"/>
          <p14:tracePt t="31088" x="1314450" y="1425575"/>
          <p14:tracePt t="31105" x="1314450" y="1508125"/>
          <p14:tracePt t="31121" x="1314450" y="1625600"/>
          <p14:tracePt t="31138" x="1314450" y="1670050"/>
          <p14:tracePt t="31154" x="1314450" y="1711325"/>
          <p14:tracePt t="31171" x="1314450" y="1758950"/>
          <p14:tracePt t="31187" x="1320800" y="1784350"/>
          <p14:tracePt t="31205" x="1320800" y="1825625"/>
          <p14:tracePt t="31222" x="1320800" y="1889125"/>
          <p14:tracePt t="31238" x="1320800" y="1927225"/>
          <p14:tracePt t="31256" x="1320800" y="1968500"/>
          <p14:tracePt t="31271" x="1320800" y="2025650"/>
          <p14:tracePt t="31287" x="1320800" y="2054225"/>
          <p14:tracePt t="31304" x="1320800" y="2082800"/>
          <p14:tracePt t="31321" x="1320800" y="2124075"/>
          <p14:tracePt t="31338" x="1320800" y="2146300"/>
          <p14:tracePt t="31354" x="1320800" y="2190750"/>
          <p14:tracePt t="31371" x="1320800" y="2260600"/>
          <p14:tracePt t="31387" x="1320800" y="2295525"/>
          <p14:tracePt t="31404" x="1320800" y="2339975"/>
          <p14:tracePt t="31421" x="1320800" y="2397125"/>
          <p14:tracePt t="31437" x="1320800" y="2419350"/>
          <p14:tracePt t="31455" x="1320800" y="2432050"/>
          <p14:tracePt t="31471" x="1320800" y="2447925"/>
          <p14:tracePt t="31488" x="1320800" y="2457450"/>
          <p14:tracePt t="31535" x="1320800" y="2451100"/>
          <p14:tracePt t="31542" x="1320800" y="2441575"/>
          <p14:tracePt t="31554" x="1327150" y="2416175"/>
          <p14:tracePt t="31571" x="1349375" y="2311400"/>
          <p14:tracePt t="31587" x="1349375" y="2206625"/>
          <p14:tracePt t="31606" x="1355725" y="2009775"/>
          <p14:tracePt t="31622" x="1365250" y="1882775"/>
          <p14:tracePt t="31638" x="1365250" y="1778000"/>
          <p14:tracePt t="31656" x="1365250" y="1651000"/>
          <p14:tracePt t="31671" x="1365250" y="1590675"/>
          <p14:tracePt t="31687" x="1365250" y="1546225"/>
          <p14:tracePt t="31705" x="1365250" y="1482725"/>
          <p14:tracePt t="31721" x="1365250" y="1454150"/>
          <p14:tracePt t="31737" x="1365250" y="1416050"/>
          <p14:tracePt t="31756" x="1365250" y="1355725"/>
          <p14:tracePt t="31772" x="1365250" y="1317625"/>
          <p14:tracePt t="31788" x="1365250" y="1273175"/>
          <p14:tracePt t="31805" x="1371600" y="1212850"/>
          <p14:tracePt t="31822" x="1371600" y="1190625"/>
          <p14:tracePt t="31837" x="1371600" y="1165225"/>
          <p14:tracePt t="31854" x="1371600" y="1155700"/>
          <p14:tracePt t="31871" x="1371600" y="1146175"/>
          <p14:tracePt t="31905" x="1371600" y="1143000"/>
          <p14:tracePt t="31921" x="1371600" y="1136650"/>
          <p14:tracePt t="31984" x="1371600" y="1139825"/>
          <p14:tracePt t="31992" x="1371600" y="1143000"/>
          <p14:tracePt t="32005" x="1371600" y="1158875"/>
          <p14:tracePt t="32021" x="1371600" y="1187450"/>
          <p14:tracePt t="32038" x="1371600" y="1209675"/>
          <p14:tracePt t="32055" x="1371600" y="1250950"/>
          <p14:tracePt t="32072" x="1371600" y="1273175"/>
          <p14:tracePt t="32088" x="1371600" y="1317625"/>
          <p14:tracePt t="32105" x="1384300" y="1403350"/>
          <p14:tracePt t="32120" x="1390650" y="1466850"/>
          <p14:tracePt t="32137" x="1390650" y="1517650"/>
          <p14:tracePt t="32155" x="1390650" y="1581150"/>
          <p14:tracePt t="32171" x="1390650" y="1616075"/>
          <p14:tracePt t="32188" x="1390650" y="1666875"/>
          <p14:tracePt t="32205" x="1390650" y="1746250"/>
          <p14:tracePt t="32221" x="1390650" y="1800225"/>
          <p14:tracePt t="32238" x="1390650" y="1851025"/>
          <p14:tracePt t="32255" x="1390650" y="1930400"/>
          <p14:tracePt t="32270" x="1390650" y="2006600"/>
          <p14:tracePt t="32287" x="1390650" y="2101850"/>
          <p14:tracePt t="32305" x="1390650" y="2219325"/>
          <p14:tracePt t="32321" x="1390650" y="2279650"/>
          <p14:tracePt t="32338" x="1390650" y="2339975"/>
          <p14:tracePt t="32355" x="1390650" y="2400300"/>
          <p14:tracePt t="32371" x="1390650" y="2438400"/>
          <p14:tracePt t="32388" x="1390650" y="2489200"/>
          <p14:tracePt t="32404" x="1390650" y="2552700"/>
          <p14:tracePt t="32420" x="1390650" y="2590800"/>
          <p14:tracePt t="32437" x="1390650" y="2613025"/>
          <p14:tracePt t="32455" x="1390650" y="2647950"/>
          <p14:tracePt t="32471" x="1390650" y="2657475"/>
          <p14:tracePt t="32487" x="1390650" y="2667000"/>
          <p14:tracePt t="32504" x="1390650" y="2686050"/>
          <p14:tracePt t="32521" x="1390650" y="2692400"/>
          <p14:tracePt t="32562" x="1377950" y="2692400"/>
          <p14:tracePt t="33775" x="1409700" y="2781300"/>
          <p14:tracePt t="33782" x="1470025" y="2908300"/>
          <p14:tracePt t="33789" x="1514475" y="3048000"/>
          <p14:tracePt t="33804" x="1619250" y="3362325"/>
          <p14:tracePt t="33821" x="1679575" y="3740150"/>
          <p14:tracePt t="33846" x="1758950" y="4368800"/>
          <p14:tracePt t="33873" x="1768475" y="4711700"/>
          <p14:tracePt t="33905" x="1768475" y="5045075"/>
          <p14:tracePt t="33920" x="1768475" y="5137150"/>
          <p14:tracePt t="33938" x="1768475" y="5216525"/>
          <p14:tracePt t="33954" x="1768475" y="5245100"/>
          <p14:tracePt t="33971" x="1762125" y="5267325"/>
          <p14:tracePt t="33988" x="1746250" y="5289550"/>
          <p14:tracePt t="34004" x="1730375" y="5299075"/>
          <p14:tracePt t="34021" x="1708150" y="5299075"/>
          <p14:tracePt t="34037" x="1660525" y="5295900"/>
          <p14:tracePt t="34054" x="1628775" y="5283200"/>
          <p14:tracePt t="34071" x="1597025" y="5264150"/>
          <p14:tracePt t="34088" x="1571625" y="5264150"/>
          <p14:tracePt t="34105" x="1562100" y="5264150"/>
          <p14:tracePt t="34121" x="1552575" y="5264150"/>
          <p14:tracePt t="34138" x="1536700" y="5264150"/>
          <p14:tracePt t="34154" x="1527175" y="5260975"/>
          <p14:tracePt t="34171" x="1511300" y="5251450"/>
          <p14:tracePt t="34188" x="1498600" y="5235575"/>
          <p14:tracePt t="34204" x="1485900" y="5207000"/>
          <p14:tracePt t="34221" x="1473200" y="5184775"/>
          <p14:tracePt t="34238" x="1428750" y="5118100"/>
          <p14:tracePt t="34254" x="1390650" y="5051425"/>
          <p14:tracePt t="34271" x="1368425" y="4975225"/>
          <p14:tracePt t="34288" x="1346200" y="4892675"/>
          <p14:tracePt t="34304" x="1333500" y="4854575"/>
          <p14:tracePt t="34321" x="1317625" y="4838700"/>
          <p14:tracePt t="34337" x="1311275" y="4822825"/>
          <p14:tracePt t="34353" x="1311275" y="4806950"/>
          <p14:tracePt t="34371" x="1301750" y="4797425"/>
          <p14:tracePt t="34388" x="1289050" y="4784725"/>
          <p14:tracePt t="34404" x="1273175" y="4772025"/>
          <p14:tracePt t="34421" x="1260475" y="4756150"/>
          <p14:tracePt t="34438" x="1241425" y="4737100"/>
          <p14:tracePt t="34454" x="1209675" y="4718050"/>
          <p14:tracePt t="34470" x="1184275" y="4686300"/>
          <p14:tracePt t="34487" x="1139825" y="4641850"/>
          <p14:tracePt t="34504" x="1117600" y="4616450"/>
          <p14:tracePt t="34521" x="1092200" y="4591050"/>
          <p14:tracePt t="34538" x="1066800" y="4549775"/>
          <p14:tracePt t="34553" x="1057275" y="4533900"/>
          <p14:tracePt t="34571" x="1047750" y="4518025"/>
          <p14:tracePt t="34587" x="1025525" y="4495800"/>
          <p14:tracePt t="34604" x="1016000" y="4486275"/>
          <p14:tracePt t="34620" x="1006475" y="4476750"/>
          <p14:tracePt t="34638" x="990600" y="4457700"/>
          <p14:tracePt t="34654" x="974725" y="4448175"/>
          <p14:tracePt t="34671" x="965200" y="4438650"/>
          <p14:tracePt t="34688" x="955675" y="4416425"/>
          <p14:tracePt t="34704" x="949325" y="4406900"/>
          <p14:tracePt t="34721" x="946150" y="4400550"/>
          <p14:tracePt t="34738" x="939800" y="4391025"/>
          <p14:tracePt t="34754" x="939800" y="4381500"/>
          <p14:tracePt t="34770" x="939800" y="4378325"/>
          <p14:tracePt t="34788" x="942975" y="4356100"/>
          <p14:tracePt t="34805" x="958850" y="4340225"/>
          <p14:tracePt t="34821" x="996950" y="4308475"/>
          <p14:tracePt t="34838" x="1057275" y="4270375"/>
          <p14:tracePt t="34854" x="1104900" y="4235450"/>
          <p14:tracePt t="34870" x="1143000" y="4210050"/>
          <p14:tracePt t="34888" x="1209675" y="4162425"/>
          <p14:tracePt t="34904" x="1235075" y="4140200"/>
          <p14:tracePt t="34921" x="1279525" y="4105275"/>
          <p14:tracePt t="34938" x="1355725" y="4064000"/>
          <p14:tracePt t="34954" x="1403350" y="4038600"/>
          <p14:tracePt t="34971" x="1431925" y="4025900"/>
          <p14:tracePt t="34987" x="1466850" y="4010025"/>
          <p14:tracePt t="35004" x="1482725" y="4000500"/>
          <p14:tracePt t="35021" x="1498600" y="3987800"/>
          <p14:tracePt t="35037" x="1530350" y="3987800"/>
          <p14:tracePt t="35055" x="1562100" y="3987800"/>
          <p14:tracePt t="35059" x="1577975" y="3987800"/>
          <p14:tracePt t="35071" x="1590675" y="3987800"/>
          <p14:tracePt t="35088" x="1616075" y="3984625"/>
          <p14:tracePt t="35105" x="1625600" y="3978275"/>
          <p14:tracePt t="35122" x="1635125" y="3968750"/>
          <p14:tracePt t="35138" x="1657350" y="3952875"/>
          <p14:tracePt t="35154" x="1685925" y="3937000"/>
          <p14:tracePt t="35171" x="1708150" y="3924300"/>
          <p14:tracePt t="35187" x="1771650" y="3911600"/>
          <p14:tracePt t="35204" x="1816100" y="3911600"/>
          <p14:tracePt t="35223" x="1857375" y="3911600"/>
          <p14:tracePt t="35238" x="1866900" y="3911600"/>
          <p14:tracePt t="35255" x="1876425" y="3911600"/>
          <p14:tracePt t="35272" x="1892300" y="3911600"/>
          <p14:tracePt t="35287" x="1905000" y="3911600"/>
          <p14:tracePt t="35303" x="1917700" y="3911600"/>
          <p14:tracePt t="35320" x="1946275" y="3905250"/>
          <p14:tracePt t="35337" x="2038350" y="3905250"/>
          <p14:tracePt t="35354" x="2076450" y="3905250"/>
          <p14:tracePt t="35372" x="2124075" y="3905250"/>
          <p14:tracePt t="35388" x="2146300" y="3892550"/>
          <p14:tracePt t="35404" x="2162175" y="3889375"/>
          <p14:tracePt t="35421" x="2203450" y="3870325"/>
          <p14:tracePt t="35437" x="2225675" y="3870325"/>
          <p14:tracePt t="35454" x="2235200" y="3870325"/>
          <p14:tracePt t="35472" x="2257425" y="3870325"/>
          <p14:tracePt t="35488" x="2266950" y="3870325"/>
          <p14:tracePt t="35715" x="2254250" y="3870325"/>
          <p14:tracePt t="35721" x="2235200" y="3870325"/>
          <p14:tracePt t="35737" x="2190750" y="3870325"/>
          <p14:tracePt t="35754" x="2146300" y="3870325"/>
          <p14:tracePt t="35771" x="2070100" y="3870325"/>
          <p14:tracePt t="35787" x="2009775" y="3870325"/>
          <p14:tracePt t="35805" x="1949450" y="3873500"/>
          <p14:tracePt t="35821" x="1882775" y="3892550"/>
          <p14:tracePt t="35837" x="1847850" y="3905250"/>
          <p14:tracePt t="35854" x="1816100" y="3917950"/>
          <p14:tracePt t="35871" x="1758950" y="3937000"/>
          <p14:tracePt t="35887" x="1727200" y="3956050"/>
          <p14:tracePt t="35904" x="1682750" y="3975100"/>
          <p14:tracePt t="35921" x="1625600" y="4019550"/>
          <p14:tracePt t="35938" x="1577975" y="4048125"/>
          <p14:tracePt t="35954" x="1539875" y="4067175"/>
          <p14:tracePt t="35971" x="1498600" y="4089400"/>
          <p14:tracePt t="35988" x="1473200" y="4102100"/>
          <p14:tracePt t="36005" x="1435100" y="4127500"/>
          <p14:tracePt t="36022" x="1368425" y="4175125"/>
          <p14:tracePt t="36038" x="1320800" y="4210050"/>
          <p14:tracePt t="36054" x="1279525" y="4241800"/>
          <p14:tracePt t="36071" x="1209675" y="4311650"/>
          <p14:tracePt t="36087" x="1174750" y="4362450"/>
          <p14:tracePt t="36104" x="1149350" y="4384675"/>
          <p14:tracePt t="36121" x="1111250" y="4429125"/>
          <p14:tracePt t="36137" x="1101725" y="4451350"/>
          <p14:tracePt t="36154" x="1089025" y="4489450"/>
          <p14:tracePt t="36170" x="1060450" y="4562475"/>
          <p14:tracePt t="36187" x="1047750" y="4625975"/>
          <p14:tracePt t="36204" x="1031875" y="4689475"/>
          <p14:tracePt t="36221" x="1012825" y="4772025"/>
          <p14:tracePt t="36238" x="1012825" y="4841875"/>
          <p14:tracePt t="36255" x="1012825" y="4911725"/>
          <p14:tracePt t="36271" x="1012825" y="4997450"/>
          <p14:tracePt t="36287" x="1012825" y="5057775"/>
          <p14:tracePt t="36303" x="1012825" y="5108575"/>
          <p14:tracePt t="36320" x="1016000" y="5172075"/>
          <p14:tracePt t="36337" x="1028700" y="5210175"/>
          <p14:tracePt t="36354" x="1035050" y="5254625"/>
          <p14:tracePt t="36371" x="1035050" y="5318125"/>
          <p14:tracePt t="36388" x="1035050" y="5353050"/>
          <p14:tracePt t="36404" x="1035050" y="5375275"/>
          <p14:tracePt t="36421" x="1041400" y="5416550"/>
          <p14:tracePt t="36437" x="1041400" y="5438775"/>
          <p14:tracePt t="36455" x="1041400" y="5467350"/>
          <p14:tracePt t="36471" x="1041400" y="5499100"/>
          <p14:tracePt t="36488" x="1041400" y="5530850"/>
          <p14:tracePt t="36504" x="1041400" y="5549900"/>
          <p14:tracePt t="36521" x="1041400" y="5578475"/>
          <p14:tracePt t="36538" x="1041400" y="5588000"/>
          <p14:tracePt t="36553" x="1041400" y="5597525"/>
          <p14:tracePt t="36570" x="1041400" y="5613400"/>
          <p14:tracePt t="36587" x="1041400" y="5632450"/>
          <p14:tracePt t="36604" x="1041400" y="5648325"/>
          <p14:tracePt t="36607" x="1041400" y="5654675"/>
          <p14:tracePt t="36621" x="1050925" y="5664200"/>
          <p14:tracePt t="36637" x="1066800" y="5680075"/>
          <p14:tracePt t="36654" x="1076325" y="5695950"/>
          <p14:tracePt t="36671" x="1104900" y="5730875"/>
          <p14:tracePt t="36687" x="1152525" y="5743575"/>
          <p14:tracePt t="36704" x="1190625" y="5756275"/>
          <p14:tracePt t="36720" x="1231900" y="5775325"/>
          <p14:tracePt t="36737" x="1263650" y="5791200"/>
          <p14:tracePt t="36754" x="1285875" y="5803900"/>
          <p14:tracePt t="36771" x="1352550" y="5835650"/>
          <p14:tracePt t="36787" x="1482725" y="5880100"/>
          <p14:tracePt t="36804" x="1581150" y="5895975"/>
          <p14:tracePt t="36821" x="1663700" y="5918200"/>
          <p14:tracePt t="36837" x="1692275" y="5937250"/>
          <p14:tracePt t="36854" x="1711325" y="5946775"/>
          <p14:tracePt t="36870" x="1730375" y="5962650"/>
          <p14:tracePt t="36887" x="1739900" y="5972175"/>
          <p14:tracePt t="36905" x="1758950" y="5975350"/>
          <p14:tracePt t="36921" x="1790700" y="5988050"/>
          <p14:tracePt t="36937" x="1800225" y="5988050"/>
          <p14:tracePt t="36954" x="1809750" y="5991225"/>
          <p14:tracePt t="36970" x="1822450" y="5991225"/>
          <p14:tracePt t="37084" x="1835150" y="5991225"/>
          <p14:tracePt t="37348" x="1800225" y="5981700"/>
          <p14:tracePt t="37355" x="1752600" y="5965825"/>
          <p14:tracePt t="37370" x="1660525" y="5905500"/>
          <p14:tracePt t="37387" x="1558925" y="5854700"/>
          <p14:tracePt t="37404" x="1419225" y="5781675"/>
          <p14:tracePt t="37420" x="1368425" y="5746750"/>
          <p14:tracePt t="37455" x="1263650" y="5635625"/>
          <p14:tracePt t="37487" x="1203325" y="5540375"/>
          <p14:tracePt t="37504" x="1184275" y="5483225"/>
          <p14:tracePt t="37520" x="1174750" y="5461000"/>
          <p14:tracePt t="37536" x="1158875" y="5451475"/>
          <p14:tracePt t="37554" x="1136650" y="5422900"/>
          <p14:tracePt t="37570" x="1127125" y="5413375"/>
          <p14:tracePt t="37587" x="1117600" y="5403850"/>
          <p14:tracePt t="37605" x="1095375" y="5368925"/>
          <p14:tracePt t="37621" x="1076325" y="5346700"/>
          <p14:tracePt t="37637" x="1066800" y="5337175"/>
          <p14:tracePt t="37654" x="1031875" y="5305425"/>
          <p14:tracePt t="37670" x="1022350" y="5295900"/>
          <p14:tracePt t="37687" x="1012825" y="5286375"/>
          <p14:tracePt t="37705" x="993775" y="5283200"/>
          <p14:tracePt t="37738" x="993775" y="5273675"/>
          <p14:tracePt t="37940" x="996950" y="5286375"/>
          <p14:tracePt t="37947" x="1000125" y="5299075"/>
          <p14:tracePt t="37954" x="1012825" y="5308600"/>
          <p14:tracePt t="37970" x="1031875" y="5340350"/>
          <p14:tracePt t="37988" x="1057275" y="5378450"/>
          <p14:tracePt t="38004" x="1130300" y="5451475"/>
          <p14:tracePt t="38021" x="1254125" y="5521325"/>
          <p14:tracePt t="38037" x="1377950" y="5584825"/>
          <p14:tracePt t="38054" x="1517650" y="5641975"/>
          <p14:tracePt t="38071" x="1584325" y="5680075"/>
          <p14:tracePt t="38088" x="1622425" y="5705475"/>
          <p14:tracePt t="38104" x="1717675" y="5740400"/>
          <p14:tracePt t="38121" x="1781175" y="5756275"/>
          <p14:tracePt t="38125" x="1816100" y="5762625"/>
          <p14:tracePt t="38138" x="1866900" y="5772150"/>
          <p14:tracePt t="38154" x="2041525" y="5797550"/>
          <p14:tracePt t="38171" x="2162175" y="5822950"/>
          <p14:tracePt t="38187" x="2270125" y="5838825"/>
          <p14:tracePt t="38203" x="2403475" y="5861050"/>
          <p14:tracePt t="38220" x="2517775" y="5861050"/>
          <p14:tracePt t="38236" x="2600325" y="5861050"/>
          <p14:tracePt t="38253" x="2708275" y="5861050"/>
          <p14:tracePt t="38269" x="2768600" y="5857875"/>
          <p14:tracePt t="38286" x="2838450" y="5851525"/>
          <p14:tracePt t="38303" x="2927350" y="5842000"/>
          <p14:tracePt t="38319" x="2997200" y="5835650"/>
          <p14:tracePt t="38336" x="3057525" y="5829300"/>
          <p14:tracePt t="38353" x="3171825" y="5800725"/>
          <p14:tracePt t="38369" x="3279775" y="5775325"/>
          <p14:tracePt t="38386" x="3368675" y="5749925"/>
          <p14:tracePt t="38403" x="3492500" y="5721350"/>
          <p14:tracePt t="38419" x="3556000" y="5705475"/>
          <p14:tracePt t="38436" x="3600450" y="5705475"/>
          <p14:tracePt t="38453" x="3648075" y="5699125"/>
          <p14:tracePt t="38469" x="3663950" y="5695950"/>
          <p14:tracePt t="38486" x="3679825" y="5683250"/>
          <p14:tracePt t="38503" x="3695700" y="5629275"/>
          <p14:tracePt t="38519" x="3695700" y="5537200"/>
          <p14:tracePt t="38536" x="3683000" y="5429250"/>
          <p14:tracePt t="38553" x="3648075" y="5337175"/>
          <p14:tracePt t="38569" x="3635375" y="5292725"/>
          <p14:tracePt t="38586" x="3606800" y="5245100"/>
          <p14:tracePt t="38603" x="3562350" y="5140325"/>
          <p14:tracePt t="38620" x="3533775" y="5070475"/>
          <p14:tracePt t="38637" x="3511550" y="5016500"/>
          <p14:tracePt t="38640" x="3505200" y="4981575"/>
          <p14:tracePt t="38653" x="3479800" y="4892675"/>
          <p14:tracePt t="38670" x="3457575" y="4794250"/>
          <p14:tracePt t="38687" x="3416300" y="4705350"/>
          <p14:tracePt t="38703" x="3375025" y="4619625"/>
          <p14:tracePt t="38720" x="3324225" y="4572000"/>
          <p14:tracePt t="38737" x="3276600" y="4537075"/>
          <p14:tracePt t="38754" x="3213100" y="4498975"/>
          <p14:tracePt t="38770" x="3165475" y="4464050"/>
          <p14:tracePt t="38788" x="3098800" y="4435475"/>
          <p14:tracePt t="38804" x="3006725" y="4413250"/>
          <p14:tracePt t="38820" x="2959100" y="4394200"/>
          <p14:tracePt t="38838" x="2889250" y="4375150"/>
          <p14:tracePt t="38853" x="2822575" y="4343400"/>
          <p14:tracePt t="38870" x="2755900" y="4314825"/>
          <p14:tracePt t="38888" x="2647950" y="4270375"/>
          <p14:tracePt t="38904" x="2590800" y="4241800"/>
          <p14:tracePt t="38920" x="2527300" y="4225925"/>
          <p14:tracePt t="38937" x="2428875" y="4206875"/>
          <p14:tracePt t="38953" x="2352675" y="4181475"/>
          <p14:tracePt t="38970" x="2298700" y="4168775"/>
          <p14:tracePt t="38988" x="2235200" y="4168775"/>
          <p14:tracePt t="39004" x="2203450" y="4168775"/>
          <p14:tracePt t="39021" x="2187575" y="4168775"/>
          <p14:tracePt t="39038" x="2155825" y="4168775"/>
          <p14:tracePt t="39054" x="2133600" y="4168775"/>
          <p14:tracePt t="39071" x="2095500" y="4156075"/>
          <p14:tracePt t="39087" x="2012950" y="4137025"/>
          <p14:tracePt t="39103" x="1962150" y="4137025"/>
          <p14:tracePt t="39120" x="1933575" y="4130675"/>
          <p14:tracePt t="39137" x="1898650" y="4130675"/>
          <p14:tracePt t="39154" x="1870075" y="4130675"/>
          <p14:tracePt t="39170" x="1841500" y="4130675"/>
          <p14:tracePt t="39187" x="1736725" y="4130675"/>
          <p14:tracePt t="39204" x="1644650" y="4133850"/>
          <p14:tracePt t="39220" x="1558925" y="4149725"/>
          <p14:tracePt t="39237" x="1470025" y="4200525"/>
          <p14:tracePt t="39253" x="1412875" y="4229100"/>
          <p14:tracePt t="39270" x="1343025" y="4283075"/>
          <p14:tracePt t="39288" x="1266825" y="4346575"/>
          <p14:tracePt t="39304" x="1216025" y="4391025"/>
          <p14:tracePt t="39321" x="1174750" y="4438650"/>
          <p14:tracePt t="39338" x="1095375" y="4540250"/>
          <p14:tracePt t="39353" x="1041400" y="4610100"/>
          <p14:tracePt t="39370" x="1012825" y="4676775"/>
          <p14:tracePt t="39387" x="965200" y="4746625"/>
          <p14:tracePt t="39403" x="939800" y="4784725"/>
          <p14:tracePt t="39420" x="908050" y="4822825"/>
          <p14:tracePt t="39437" x="866775" y="4889500"/>
          <p14:tracePt t="39453" x="847725" y="4933950"/>
          <p14:tracePt t="39471" x="835025" y="4981575"/>
          <p14:tracePt t="39487" x="828675" y="5035550"/>
          <p14:tracePt t="39503" x="828675" y="5064125"/>
          <p14:tracePt t="39520" x="828675" y="5086350"/>
          <p14:tracePt t="39536" x="828675" y="5105400"/>
          <p14:tracePt t="39553" x="828675" y="5118100"/>
          <p14:tracePt t="39570" x="828675" y="5130800"/>
          <p14:tracePt t="39587" x="828675" y="5172075"/>
          <p14:tracePt t="39604" x="828675" y="5194300"/>
          <p14:tracePt t="39620" x="828675" y="5222875"/>
          <p14:tracePt t="39637" x="828675" y="5257800"/>
          <p14:tracePt t="39653" x="835025" y="5280025"/>
          <p14:tracePt t="39671" x="844550" y="5289550"/>
          <p14:tracePt t="39688" x="860425" y="5305425"/>
          <p14:tracePt t="39704" x="866775" y="5314950"/>
          <p14:tracePt t="39721" x="869950" y="5330825"/>
          <p14:tracePt t="39737" x="869950" y="5343525"/>
          <p14:tracePt t="39754" x="869950" y="5349875"/>
          <p14:tracePt t="39770" x="869950" y="5353050"/>
          <p14:tracePt t="39880" x="876300" y="5353050"/>
          <p14:tracePt t="40537" x="879475" y="5359400"/>
          <p14:tracePt t="40544" x="885825" y="5359400"/>
          <p14:tracePt t="40554" x="892175" y="5368925"/>
          <p14:tracePt t="40571" x="901700" y="5378450"/>
          <p14:tracePt t="40587" x="965200" y="5403850"/>
          <p14:tracePt t="40603" x="1041400" y="5445125"/>
          <p14:tracePt t="40636" x="1219200" y="5524500"/>
          <p14:tracePt t="40672" x="1257300" y="5553075"/>
          <p14:tracePt t="40687" x="1260475" y="5553075"/>
          <p14:tracePt t="40721" x="1270000" y="5553075"/>
          <p14:tracePt t="40738" x="1276350" y="5553075"/>
          <p14:tracePt t="40754" x="1285875" y="5553075"/>
          <p14:tracePt t="40771" x="1289050" y="5553075"/>
          <p14:tracePt t="40788" x="1289050" y="5549900"/>
          <p14:tracePt t="40871" x="1295400" y="5549900"/>
          <p14:tracePt t="40878" x="1301750" y="5549900"/>
          <p14:tracePt t="40887" x="1304925" y="5549900"/>
          <p14:tracePt t="40903" x="1339850" y="5549900"/>
          <p14:tracePt t="40921" x="1466850" y="5556250"/>
          <p14:tracePt t="40937" x="1577975" y="5591175"/>
          <p14:tracePt t="40954" x="1730375" y="5635625"/>
          <p14:tracePt t="40971" x="1946275" y="5718175"/>
          <p14:tracePt t="40987" x="2079625" y="5768975"/>
          <p14:tracePt t="41003" x="2222500" y="5813425"/>
          <p14:tracePt t="41020" x="2435225" y="5867400"/>
          <p14:tracePt t="41036" x="2565400" y="5886450"/>
          <p14:tracePt t="41053" x="2705100" y="5902325"/>
          <p14:tracePt t="41070" x="2882900" y="5927725"/>
          <p14:tracePt t="41086" x="2965450" y="5927725"/>
          <p14:tracePt t="41104" x="3067050" y="5927725"/>
          <p14:tracePt t="41120" x="3206750" y="5927725"/>
          <p14:tracePt t="41136" x="3289300" y="5927725"/>
          <p14:tracePt t="41154" x="3362325" y="5924550"/>
          <p14:tracePt t="41156" x="3419475" y="5924550"/>
          <p14:tracePt t="41170" x="3527425" y="5908675"/>
          <p14:tracePt t="41186" x="3613150" y="5892800"/>
          <p14:tracePt t="41203" x="3686175" y="5876925"/>
          <p14:tracePt t="41220" x="3784600" y="5826125"/>
          <p14:tracePt t="41236" x="3841750" y="5797550"/>
          <p14:tracePt t="41253" x="3889375" y="5749925"/>
          <p14:tracePt t="41270" x="3949700" y="5651500"/>
          <p14:tracePt t="41286" x="3965575" y="5575300"/>
          <p14:tracePt t="41303" x="3965575" y="5461000"/>
          <p14:tracePt t="41321" x="3946525" y="5349875"/>
          <p14:tracePt t="41337" x="3908425" y="5280025"/>
          <p14:tracePt t="41353" x="3879850" y="5213350"/>
          <p14:tracePt t="41371" x="3819525" y="5114925"/>
          <p14:tracePt t="41387" x="3746500" y="4991100"/>
          <p14:tracePt t="41403" x="3660775" y="4886325"/>
          <p14:tracePt t="41420" x="3556000" y="4781550"/>
          <p14:tracePt t="41436" x="3470275" y="4686300"/>
          <p14:tracePt t="41453" x="3365500" y="4600575"/>
          <p14:tracePt t="41470" x="3219450" y="4489450"/>
          <p14:tracePt t="41487" x="3127375" y="4429125"/>
          <p14:tracePt t="41503" x="3038475" y="4381500"/>
          <p14:tracePt t="41521" x="2854325" y="4302125"/>
          <p14:tracePt t="41537" x="2720975" y="4267200"/>
          <p14:tracePt t="41553" x="2635250" y="4235450"/>
          <p14:tracePt t="41569" x="2527300" y="4181475"/>
          <p14:tracePt t="41586" x="2470150" y="4143375"/>
          <p14:tracePt t="41603" x="2400300" y="4098925"/>
          <p14:tracePt t="41620" x="2301875" y="4044950"/>
          <p14:tracePt t="41636" x="2235200" y="4016375"/>
          <p14:tracePt t="41654" x="2155825" y="3978275"/>
          <p14:tracePt t="41670" x="2063750" y="3949700"/>
          <p14:tracePt t="41687" x="2025650" y="3937000"/>
          <p14:tracePt t="41704" x="2003425" y="3917950"/>
          <p14:tracePt t="41719" x="1981200" y="3917950"/>
          <p14:tracePt t="41736" x="1968500" y="3917950"/>
          <p14:tracePt t="41754" x="1946275" y="3917950"/>
          <p14:tracePt t="41770" x="1911350" y="3905250"/>
          <p14:tracePt t="41786" x="1885950" y="3905250"/>
          <p14:tracePt t="41804" x="1873250" y="3905250"/>
          <p14:tracePt t="41820" x="1857375" y="3905250"/>
          <p14:tracePt t="41837" x="1841500" y="3905250"/>
          <p14:tracePt t="41853" x="1831975" y="3905250"/>
          <p14:tracePt t="41870" x="1828800" y="3905250"/>
          <p14:tracePt t="41892" x="1822450" y="3905250"/>
          <p14:tracePt t="41903" x="1819275" y="3905250"/>
          <p14:tracePt t="41920" x="1803400" y="3905250"/>
          <p14:tracePt t="42926" x="1809750" y="3902075"/>
          <p14:tracePt t="42933" x="1822450" y="3902075"/>
          <p14:tracePt t="42941" x="1831975" y="3902075"/>
          <p14:tracePt t="42954" x="1863725" y="3902075"/>
          <p14:tracePt t="42969" x="1885950" y="3908425"/>
          <p14:tracePt t="42986" x="1917700" y="3921125"/>
          <p14:tracePt t="43020" x="1943100" y="3978275"/>
          <p14:tracePt t="43054" x="1962150" y="4051300"/>
          <p14:tracePt t="43070" x="1962150" y="4086225"/>
          <p14:tracePt t="43086" x="1962150" y="4124325"/>
          <p14:tracePt t="43103" x="1946275" y="4187825"/>
          <p14:tracePt t="43119" x="1933575" y="4225925"/>
          <p14:tracePt t="43136" x="1920875" y="4248150"/>
          <p14:tracePt t="43153" x="1889125" y="4292600"/>
          <p14:tracePt t="43170" x="1879600" y="4314825"/>
          <p14:tracePt t="43187" x="1860550" y="4333875"/>
          <p14:tracePt t="43204" x="1822450" y="4349750"/>
          <p14:tracePt t="43220" x="1800225" y="4356100"/>
          <p14:tracePt t="43236" x="1778000" y="4356100"/>
          <p14:tracePt t="43253" x="1743075" y="4352925"/>
          <p14:tracePt t="43270" x="1730375" y="4314825"/>
          <p14:tracePt t="43287" x="1724025" y="4210050"/>
          <p14:tracePt t="43303" x="1746250" y="4000500"/>
          <p14:tracePt t="43325" x="1774825" y="3679825"/>
          <p14:tracePt t="43337" x="1774825" y="3578225"/>
          <p14:tracePt t="43353" x="1768475" y="3225800"/>
          <p14:tracePt t="43372" x="1752600" y="3063875"/>
          <p14:tracePt t="43386" x="1752600" y="2914650"/>
          <p14:tracePt t="43403" x="1771650" y="2749550"/>
          <p14:tracePt t="43420" x="1787525" y="2686050"/>
          <p14:tracePt t="43437" x="1793875" y="2654300"/>
          <p14:tracePt t="43454" x="1793875" y="2616200"/>
          <p14:tracePt t="43470" x="1793875" y="2600325"/>
          <p14:tracePt t="43487" x="1793875" y="2584450"/>
          <p14:tracePt t="43503" x="1787525" y="2568575"/>
          <p14:tracePt t="43538" x="1781175" y="2568575"/>
          <p14:tracePt t="43553" x="1765300" y="2565400"/>
          <p14:tracePt t="43569" x="1755775" y="2565400"/>
          <p14:tracePt t="43586" x="1746250" y="2565400"/>
          <p14:tracePt t="43603" x="1708150" y="2565400"/>
          <p14:tracePt t="43619" x="1685925" y="2565400"/>
          <p14:tracePt t="43636" x="1663700" y="2565400"/>
          <p14:tracePt t="43653" x="1641475" y="2565400"/>
          <p14:tracePt t="43669" x="1631950" y="2565400"/>
          <p14:tracePt t="43687" x="1622425" y="2571750"/>
          <p14:tracePt t="43691" x="1619250" y="2571750"/>
          <p14:tracePt t="43704" x="1597025" y="2578100"/>
          <p14:tracePt t="43720" x="1571625" y="2587625"/>
          <p14:tracePt t="43737" x="1543050" y="2606675"/>
          <p14:tracePt t="43753" x="1527175" y="2622550"/>
          <p14:tracePt t="43770" x="1517650" y="2632075"/>
          <p14:tracePt t="43786" x="1508125" y="2641600"/>
          <p14:tracePt t="43803" x="1492250" y="2663825"/>
          <p14:tracePt t="43820" x="1485900" y="2673350"/>
          <p14:tracePt t="43838" x="1470025" y="2686050"/>
          <p14:tracePt t="43854" x="1460500" y="2695575"/>
          <p14:tracePt t="43870" x="1450975" y="2711450"/>
          <p14:tracePt t="43887" x="1435100" y="2720975"/>
          <p14:tracePt t="43903" x="1422400" y="2736850"/>
          <p14:tracePt t="43920" x="1422400" y="2746375"/>
          <p14:tracePt t="43936" x="1422400" y="2762250"/>
          <p14:tracePt t="43953" x="1416050" y="2765425"/>
          <p14:tracePt t="43970" x="1406525" y="2765425"/>
          <p14:tracePt t="43987" x="1390650" y="2765425"/>
          <p14:tracePt t="44004" x="1387475" y="2749550"/>
          <p14:tracePt t="44020" x="1387475" y="2733675"/>
          <p14:tracePt t="44037" x="1431925" y="2686050"/>
          <p14:tracePt t="44053" x="1593850" y="2609850"/>
          <p14:tracePt t="44069" x="1781175" y="2552700"/>
          <p14:tracePt t="44087" x="1958975" y="2517775"/>
          <p14:tracePt t="44103" x="1987550" y="2517775"/>
          <p14:tracePt t="44119" x="2003425" y="2517775"/>
          <p14:tracePt t="44137" x="2009775" y="2517775"/>
          <p14:tracePt t="44170" x="2003425" y="2517775"/>
          <p14:tracePt t="44186" x="1987550" y="2517775"/>
          <p14:tracePt t="44189" x="1978025" y="2517775"/>
          <p14:tracePt t="44203" x="1955800" y="2517775"/>
          <p14:tracePt t="44219" x="1917700" y="2517775"/>
          <p14:tracePt t="44237" x="1889125" y="2517775"/>
          <p14:tracePt t="44253" x="1825625" y="2517775"/>
          <p14:tracePt t="44269" x="1797050" y="2501900"/>
          <p14:tracePt t="44287" x="1762125" y="2501900"/>
          <p14:tracePt t="44303" x="1733550" y="2495550"/>
          <p14:tracePt t="44319" x="1711325" y="2482850"/>
          <p14:tracePt t="44337" x="1666875" y="2470150"/>
          <p14:tracePt t="44353" x="1628775" y="2457450"/>
          <p14:tracePt t="44370" x="1600200" y="2441575"/>
          <p14:tracePt t="44388" x="1543050" y="2435225"/>
          <p14:tracePt t="44404" x="1508125" y="2435225"/>
          <p14:tracePt t="44419" x="1485900" y="2435225"/>
          <p14:tracePt t="44437" x="1438275" y="2435225"/>
          <p14:tracePt t="44453" x="1406525" y="2435225"/>
          <p14:tracePt t="44469" x="1365250" y="2435225"/>
          <p14:tracePt t="44487" x="1314450" y="2444750"/>
          <p14:tracePt t="44503" x="1292225" y="2460625"/>
          <p14:tracePt t="44520" x="1263650" y="2460625"/>
          <p14:tracePt t="44538" x="1228725" y="2466975"/>
          <p14:tracePt t="44554" x="1206500" y="2473325"/>
          <p14:tracePt t="44570" x="1196975" y="2479675"/>
          <p14:tracePt t="44586" x="1181100" y="2489200"/>
          <p14:tracePt t="44603" x="1171575" y="2498725"/>
          <p14:tracePt t="44619" x="1155700" y="2514600"/>
          <p14:tracePt t="44637" x="1139825" y="2543175"/>
          <p14:tracePt t="44653" x="1127125" y="2571750"/>
          <p14:tracePt t="44670" x="1114425" y="2597150"/>
          <p14:tracePt t="44687" x="1092200" y="2632075"/>
          <p14:tracePt t="44704" x="1092200" y="2641600"/>
          <p14:tracePt t="44720" x="1092200" y="2651125"/>
          <p14:tracePt t="44736" x="1092200" y="2667000"/>
          <p14:tracePt t="44753" x="1092200" y="2679700"/>
          <p14:tracePt t="44769" x="1092200" y="2689225"/>
          <p14:tracePt t="44787" x="1092200" y="2717800"/>
          <p14:tracePt t="44804" x="1092200" y="2733675"/>
          <p14:tracePt t="44820" x="1092200" y="2743200"/>
          <p14:tracePt t="44837" x="1092200" y="2755900"/>
          <p14:tracePt t="44853" x="1092200" y="2765425"/>
          <p14:tracePt t="44870" x="1092200" y="2781300"/>
          <p14:tracePt t="44886" x="1092200" y="2797175"/>
          <p14:tracePt t="44902" x="1108075" y="2806700"/>
          <p14:tracePt t="44920" x="1117600" y="2816225"/>
          <p14:tracePt t="44937" x="1133475" y="2832100"/>
          <p14:tracePt t="44953" x="1155700" y="2838450"/>
          <p14:tracePt t="44970" x="1165225" y="2841625"/>
          <p14:tracePt t="44987" x="1184275" y="2841625"/>
          <p14:tracePt t="45003" x="1206500" y="2841625"/>
          <p14:tracePt t="45019" x="1216025" y="2847975"/>
          <p14:tracePt t="45036" x="1247775" y="2854325"/>
          <p14:tracePt t="45053" x="1292225" y="2860675"/>
          <p14:tracePt t="45070" x="1330325" y="2867025"/>
          <p14:tracePt t="45087" x="1365250" y="2876550"/>
          <p14:tracePt t="45104" x="1387475" y="2889250"/>
          <p14:tracePt t="45120" x="1397000" y="2889250"/>
          <p14:tracePt t="45137" x="1409700" y="2889250"/>
          <p14:tracePt t="45153" x="1416050" y="2889250"/>
          <p14:tracePt t="45170" x="1431925" y="2889250"/>
          <p14:tracePt t="45186" x="1444625" y="2889250"/>
          <p14:tracePt t="45202" x="1460500" y="2889250"/>
          <p14:tracePt t="45219" x="1476375" y="2889250"/>
          <p14:tracePt t="45236" x="1495425" y="2889250"/>
          <p14:tracePt t="45253" x="1508125" y="2879725"/>
          <p14:tracePt t="45270" x="1511300" y="2876550"/>
          <p14:tracePt t="45286" x="1520825" y="2860675"/>
          <p14:tracePt t="45302" x="1520825" y="2851150"/>
          <p14:tracePt t="45319" x="1527175" y="2847975"/>
          <p14:tracePt t="45336" x="1546225" y="2832100"/>
          <p14:tracePt t="45354" x="1546225" y="2825750"/>
          <p14:tracePt t="45387" x="1546225" y="2822575"/>
          <p14:tracePt t="45772" x="1568450" y="2867025"/>
          <p14:tracePt t="45779" x="1597025" y="2959100"/>
          <p14:tracePt t="45787" x="1612900" y="3041650"/>
          <p14:tracePt t="45804" x="1660525" y="3216275"/>
          <p14:tracePt t="45821" x="1695450" y="3460750"/>
          <p14:tracePt t="45837" x="1724025" y="3613150"/>
          <p14:tracePt t="45854" x="1724025" y="3717925"/>
          <p14:tracePt t="45886" x="1749425" y="3965575"/>
          <p14:tracePt t="45919" x="1787525" y="4159250"/>
          <p14:tracePt t="45937" x="1841500" y="4327525"/>
          <p14:tracePt t="45954" x="1863725" y="4425950"/>
          <p14:tracePt t="45971" x="1892300" y="4540250"/>
          <p14:tracePt t="45987" x="1901825" y="4591050"/>
          <p14:tracePt t="46003" x="1908175" y="4629150"/>
          <p14:tracePt t="46019" x="1920875" y="4673600"/>
          <p14:tracePt t="46036" x="1939925" y="4737100"/>
          <p14:tracePt t="46053" x="1955800" y="4768850"/>
          <p14:tracePt t="46071" x="1968500" y="4816475"/>
          <p14:tracePt t="46087" x="1968500" y="4848225"/>
          <p14:tracePt t="46103" x="1968500" y="4870450"/>
          <p14:tracePt t="46121" x="1968500" y="4883150"/>
          <p14:tracePt t="46136" x="1978025" y="4899025"/>
          <p14:tracePt t="46152" x="1987550" y="4908550"/>
          <p14:tracePt t="46170" x="2009775" y="4924425"/>
          <p14:tracePt t="46187" x="2019300" y="4933950"/>
          <p14:tracePt t="46203" x="2028825" y="4949825"/>
          <p14:tracePt t="46220" x="2035175" y="4953000"/>
          <p14:tracePt t="48526" x="2089150" y="4930775"/>
          <p14:tracePt t="48533" x="2184400" y="4892675"/>
          <p14:tracePt t="48540" x="2270125" y="4845050"/>
          <p14:tracePt t="48553" x="2403475" y="4762500"/>
          <p14:tracePt t="48569" x="2520950" y="4664075"/>
          <p14:tracePt t="48586" x="2670175" y="4562475"/>
          <p14:tracePt t="48619" x="2930525" y="4371975"/>
          <p14:tracePt t="48653" x="3168650" y="4194175"/>
          <p14:tracePt t="48671" x="3257550" y="4137025"/>
          <p14:tracePt t="48689" x="3365500" y="4083050"/>
          <p14:tracePt t="48703" x="3432175" y="4054475"/>
          <p14:tracePt t="48719" x="3502025" y="4016375"/>
          <p14:tracePt t="48736" x="3549650" y="3987800"/>
          <p14:tracePt t="48752" x="3619500" y="3924300"/>
          <p14:tracePt t="48769" x="3660775" y="3873500"/>
          <p14:tracePt t="48787" x="3689350" y="3825875"/>
          <p14:tracePt t="48803" x="3721100" y="3768725"/>
          <p14:tracePt t="48819" x="3727450" y="3736975"/>
          <p14:tracePt t="48837" x="3727450" y="3714750"/>
          <p14:tracePt t="49168" x="3771900" y="3721100"/>
          <p14:tracePt t="49175" x="3819525" y="3721100"/>
          <p14:tracePt t="49187" x="3867150" y="3714750"/>
          <p14:tracePt t="49203" x="4060825" y="3625850"/>
          <p14:tracePt t="49219" x="4187825" y="3536950"/>
          <p14:tracePt t="49236" x="4286250" y="3438525"/>
          <p14:tracePt t="49253" x="4489450" y="3222625"/>
          <p14:tracePt t="49286" x="4702175" y="3028950"/>
          <p14:tracePt t="49320" x="4838700" y="2933700"/>
          <p14:tracePt t="49337" x="4905375" y="2889250"/>
          <p14:tracePt t="49353" x="4962525" y="2851150"/>
          <p14:tracePt t="49369" x="5029200" y="2822575"/>
          <p14:tracePt t="49386" x="5095875" y="2790825"/>
          <p14:tracePt t="49402" x="5175250" y="2743200"/>
          <p14:tracePt t="49419" x="5222875" y="2717800"/>
          <p14:tracePt t="49436" x="5251450" y="2692400"/>
          <p14:tracePt t="49452" x="5302250" y="2673350"/>
          <p14:tracePt t="49469" x="5340350" y="2660650"/>
          <p14:tracePt t="49486" x="5372100" y="2641600"/>
          <p14:tracePt t="49503" x="5429250" y="2622550"/>
          <p14:tracePt t="49518" x="5467350" y="2609850"/>
          <p14:tracePt t="49536" x="5495925" y="2600325"/>
          <p14:tracePt t="49552" x="5553075" y="2574925"/>
          <p14:tracePt t="49569" x="5584825" y="2562225"/>
          <p14:tracePt t="49586" x="5607050" y="2543175"/>
          <p14:tracePt t="49602" x="5645150" y="2508250"/>
          <p14:tracePt t="49619" x="5654675" y="2486025"/>
          <p14:tracePt t="49635" x="5673725" y="2447925"/>
          <p14:tracePt t="49652" x="5692775" y="2409825"/>
          <p14:tracePt t="49669" x="5711825" y="2381250"/>
          <p14:tracePt t="49686" x="5721350" y="2362200"/>
          <p14:tracePt t="49703" x="5737225" y="2343150"/>
          <p14:tracePt t="49720" x="5746750" y="2333625"/>
          <p14:tracePt t="49737" x="5765800" y="2317750"/>
          <p14:tracePt t="49752" x="5775325" y="2308225"/>
          <p14:tracePt t="49770" x="5775325" y="2305050"/>
          <p14:tracePt t="49860" x="5775325" y="2292350"/>
          <p14:tracePt t="49895" x="5781675" y="2292350"/>
          <p14:tracePt t="49923" x="5781675" y="2289175"/>
          <p14:tracePt t="49959" x="5781675" y="2282825"/>
          <p14:tracePt t="49966" x="5781675" y="2279650"/>
          <p14:tracePt t="49973" x="5781675" y="2273300"/>
          <p14:tracePt t="49986" x="5781675" y="2263775"/>
          <p14:tracePt t="50003" x="5781675" y="2254250"/>
          <p14:tracePt t="50020" x="5781675" y="2232025"/>
          <p14:tracePt t="50036" x="5781675" y="2178050"/>
          <p14:tracePt t="50052" x="5781675" y="2149475"/>
          <p14:tracePt t="50068" x="5781675" y="2111375"/>
          <p14:tracePt t="50086" x="5781675" y="2057400"/>
          <p14:tracePt t="50102" x="5781675" y="2019300"/>
          <p14:tracePt t="50120" x="5762625" y="1946275"/>
          <p14:tracePt t="50137" x="5686425" y="1784350"/>
          <p14:tracePt t="50153" x="5626100" y="1692275"/>
          <p14:tracePt t="50170" x="5588000" y="1625600"/>
          <p14:tracePt t="50186" x="5540375" y="1555750"/>
          <p14:tracePt t="50202" x="5527675" y="1511300"/>
          <p14:tracePt t="50219" x="5514975" y="1466850"/>
          <p14:tracePt t="50237" x="5483225" y="1422400"/>
          <p14:tracePt t="50252" x="5464175" y="1384300"/>
          <p14:tracePt t="50270" x="5432425" y="1358900"/>
          <p14:tracePt t="50287" x="5403850" y="1330325"/>
          <p14:tracePt t="50303" x="5394325" y="1320800"/>
          <p14:tracePt t="50319" x="5378450" y="1311275"/>
          <p14:tracePt t="50336" x="5365750" y="1304925"/>
          <p14:tracePt t="50352" x="5356225" y="1304925"/>
          <p14:tracePt t="50368" x="5343525" y="1304925"/>
          <p14:tracePt t="50387" x="5324475" y="1304925"/>
          <p14:tracePt t="50403" x="5314950" y="1308100"/>
          <p14:tracePt t="50420" x="5305425" y="1317625"/>
          <p14:tracePt t="50436" x="5289550" y="1358900"/>
          <p14:tracePt t="50453" x="5264150" y="1397000"/>
          <p14:tracePt t="50470" x="5235575" y="1460500"/>
          <p14:tracePt t="50486" x="5165725" y="1635125"/>
          <p14:tracePt t="50502" x="5130800" y="1774825"/>
          <p14:tracePt t="50519" x="5086350" y="1885950"/>
          <p14:tracePt t="50535" x="5051425" y="2085975"/>
          <p14:tracePt t="50553" x="5026025" y="2216150"/>
          <p14:tracePt t="50570" x="5010150" y="2301875"/>
          <p14:tracePt t="50586" x="4991100" y="2390775"/>
          <p14:tracePt t="50603" x="4975225" y="2447925"/>
          <p14:tracePt t="50619" x="4940300" y="2508250"/>
          <p14:tracePt t="50636" x="4921250" y="2578100"/>
          <p14:tracePt t="50652" x="4908550" y="2622550"/>
          <p14:tracePt t="50668" x="4895850" y="2660650"/>
          <p14:tracePt t="50685" x="4873625" y="2705100"/>
          <p14:tracePt t="50702" x="4867275" y="2727325"/>
          <p14:tracePt t="50720" x="4867275" y="2743200"/>
          <p14:tracePt t="50737" x="4867275" y="2755900"/>
          <p14:tracePt t="50753" x="4867275" y="2765425"/>
          <p14:tracePt t="50769" x="4867275" y="2778125"/>
          <p14:tracePt t="50785" x="4867275" y="2787650"/>
          <p14:tracePt t="50802" x="4867275" y="2790825"/>
          <p14:tracePt t="50844" x="4873625" y="2790825"/>
          <p14:tracePt t="50851" x="4889500" y="2790825"/>
          <p14:tracePt t="50858" x="4908550" y="2778125"/>
          <p14:tracePt t="50870" x="4927600" y="2771775"/>
          <p14:tracePt t="50887" x="5000625" y="2736850"/>
          <p14:tracePt t="50903" x="5041900" y="2705100"/>
          <p14:tracePt t="50919" x="5067300" y="2679700"/>
          <p14:tracePt t="50936" x="5137150" y="2609850"/>
          <p14:tracePt t="50952" x="5200650" y="2536825"/>
          <p14:tracePt t="50968" x="5264150" y="2473325"/>
          <p14:tracePt t="50986" x="5353050" y="2362200"/>
          <p14:tracePt t="51002" x="5391150" y="2282825"/>
          <p14:tracePt t="51019" x="5422900" y="2222500"/>
          <p14:tracePt t="51036" x="5435600" y="2168525"/>
          <p14:tracePt t="51052" x="5435600" y="2152650"/>
          <p14:tracePt t="51068" x="5435600" y="2143125"/>
          <p14:tracePt t="51136" x="5435600" y="2149475"/>
          <p14:tracePt t="51143" x="5435600" y="2152650"/>
          <p14:tracePt t="51152" x="5435600" y="2159000"/>
          <p14:tracePt t="51170" x="5419725" y="2193925"/>
          <p14:tracePt t="51186" x="5403850" y="2216150"/>
          <p14:tracePt t="51202" x="5378450" y="2241550"/>
          <p14:tracePt t="51218" x="5353050" y="2273300"/>
          <p14:tracePt t="51235" x="5308600" y="2317750"/>
          <p14:tracePt t="51252" x="5260975" y="2349500"/>
          <p14:tracePt t="51271" x="5222875" y="2393950"/>
          <p14:tracePt t="51286" x="5194300" y="2419350"/>
          <p14:tracePt t="51303" x="5168900" y="2451100"/>
          <p14:tracePt t="51318" x="5149850" y="2482850"/>
          <p14:tracePt t="51335" x="5130800" y="2524125"/>
          <p14:tracePt t="51352" x="5130800" y="2546350"/>
          <p14:tracePt t="51369" x="5130800" y="2574925"/>
          <p14:tracePt t="51385" x="5124450" y="2597150"/>
          <p14:tracePt t="51403" x="5121275" y="2606675"/>
          <p14:tracePt t="51420" x="5114925" y="2625725"/>
          <p14:tracePt t="51436" x="5114925" y="2635250"/>
          <p14:tracePt t="51452" x="5114925" y="2644775"/>
          <p14:tracePt t="51469" x="5114925" y="2667000"/>
          <p14:tracePt t="51485" x="5114925" y="2676525"/>
          <p14:tracePt t="51502" x="5114925" y="2686050"/>
          <p14:tracePt t="51519" x="5114925" y="2695575"/>
          <p14:tracePt t="51535" x="5111750" y="2698750"/>
          <p14:tracePt t="51552" x="5105400" y="2698750"/>
          <p14:tracePt t="51570" x="5089525" y="2698750"/>
          <p14:tracePt t="51586" x="5086350" y="2698750"/>
          <p14:tracePt t="51618" x="5080000" y="2689225"/>
          <p14:tracePt t="51635" x="5080000" y="2673350"/>
          <p14:tracePt t="51652" x="5080000" y="2657475"/>
          <p14:tracePt t="51668" x="5080000" y="2647950"/>
          <p14:tracePt t="51685" x="5083175" y="2628900"/>
          <p14:tracePt t="51702" x="5095875" y="2597150"/>
          <p14:tracePt t="51719" x="5133975" y="2540000"/>
          <p14:tracePt t="51736" x="5159375" y="2501900"/>
          <p14:tracePt t="51752" x="5191125" y="2466975"/>
          <p14:tracePt t="51769" x="5235575" y="2432050"/>
          <p14:tracePt t="51785" x="5257800" y="2413000"/>
          <p14:tracePt t="51803" x="5276850" y="2403475"/>
          <p14:tracePt t="51820" x="5295900" y="2397125"/>
          <p14:tracePt t="51836" x="5305425" y="2397125"/>
          <p14:tracePt t="51853" x="5314950" y="2397125"/>
          <p14:tracePt t="51870" x="5330825" y="2397125"/>
          <p14:tracePt t="51919" x="5340350" y="2397125"/>
          <p14:tracePt t="51927" x="5346700" y="2397125"/>
          <p14:tracePt t="51942" x="5349875" y="2397125"/>
          <p14:tracePt t="51956" x="5356225" y="2397125"/>
          <p14:tracePt t="51978" x="5359400" y="2397125"/>
          <p14:tracePt t="51999" x="5365750" y="2397125"/>
          <p14:tracePt t="52012" x="5365750" y="2400300"/>
          <p14:tracePt t="52019" x="5368925" y="2403475"/>
          <p14:tracePt t="52035" x="5368925" y="2419350"/>
          <p14:tracePt t="52052" x="5368925" y="2428875"/>
          <p14:tracePt t="52069" x="5368925" y="2444750"/>
          <p14:tracePt t="52085" x="5368925" y="2447925"/>
          <p14:tracePt t="52103" x="5362575" y="2447925"/>
          <p14:tracePt t="52119" x="5330825" y="2447925"/>
          <p14:tracePt t="52135" x="5308600" y="2444750"/>
          <p14:tracePt t="52152" x="5286375" y="2444750"/>
          <p14:tracePt t="52168" x="5264150" y="2444750"/>
          <p14:tracePt t="52185" x="5254625" y="2444750"/>
          <p14:tracePt t="52202" x="5245100" y="2444750"/>
          <p14:tracePt t="52219" x="5226050" y="2444750"/>
          <p14:tracePt t="52235" x="5200650" y="2435225"/>
          <p14:tracePt t="52253" x="5162550" y="2422525"/>
          <p14:tracePt t="52256" x="5143500" y="2416175"/>
          <p14:tracePt t="52270" x="5099050" y="2403475"/>
          <p14:tracePt t="52286" x="5076825" y="2403475"/>
          <p14:tracePt t="52302" x="5067300" y="2403475"/>
          <p14:tracePt t="52318" x="5048250" y="2403475"/>
          <p14:tracePt t="52335" x="5038725" y="2403475"/>
          <p14:tracePt t="52627" x="5045075" y="2403475"/>
          <p14:tracePt t="52634" x="5048250" y="2403475"/>
          <p14:tracePt t="52641" x="5060950" y="2403475"/>
          <p14:tracePt t="52652" x="5064125" y="2403475"/>
          <p14:tracePt t="52669" x="5080000" y="2403475"/>
          <p14:tracePt t="52685" x="5089525" y="2403475"/>
          <p14:tracePt t="52702" x="5099050" y="2403475"/>
          <p14:tracePt t="52718" x="5114925" y="2397125"/>
          <p14:tracePt t="52735" x="5114925" y="2393950"/>
          <p14:tracePt t="52752" x="5114925" y="2387600"/>
          <p14:tracePt t="52841" x="5118100" y="2381250"/>
          <p14:tracePt t="52854" x="5124450" y="2381250"/>
          <p14:tracePt t="52883" x="5127625" y="2381250"/>
          <p14:tracePt t="52889" x="5133975" y="2381250"/>
          <p14:tracePt t="52904" x="5137150" y="2381250"/>
          <p14:tracePt t="52919" x="5149850" y="2371725"/>
          <p14:tracePt t="52936" x="5184775" y="2365375"/>
          <p14:tracePt t="52953" x="5248275" y="2352675"/>
          <p14:tracePt t="52969" x="5327650" y="2343150"/>
          <p14:tracePt t="52985" x="5372100" y="2343150"/>
          <p14:tracePt t="53002" x="5394325" y="2343150"/>
          <p14:tracePt t="53018" x="5429250" y="2343150"/>
          <p14:tracePt t="53035" x="5438775" y="2343150"/>
          <p14:tracePt t="53054" x="5464175" y="2343150"/>
          <p14:tracePt t="53069" x="5492750" y="2343150"/>
          <p14:tracePt t="53086" x="5508625" y="2346325"/>
          <p14:tracePt t="53103" x="5540375" y="2352675"/>
          <p14:tracePt t="53119" x="5549900" y="2355850"/>
          <p14:tracePt t="53135" x="5559425" y="2355850"/>
          <p14:tracePt t="53152" x="5568950" y="2362200"/>
          <p14:tracePt t="53168" x="5584825" y="2362200"/>
          <p14:tracePt t="53219" x="5584825" y="2371725"/>
          <p14:tracePt t="53226" x="5584825" y="2378075"/>
          <p14:tracePt t="53240" x="5584825" y="2381250"/>
          <p14:tracePt t="53253" x="5584825" y="2390775"/>
          <p14:tracePt t="53269" x="5584825" y="2400300"/>
          <p14:tracePt t="53286" x="5584825" y="2413000"/>
          <p14:tracePt t="53302" x="5584825" y="2432050"/>
          <p14:tracePt t="53319" x="5584825" y="2441575"/>
          <p14:tracePt t="53335" x="5584825" y="2444750"/>
          <p14:tracePt t="53352" x="5584825" y="2457450"/>
          <p14:tracePt t="53369" x="5572125" y="2476500"/>
          <p14:tracePt t="53385" x="5562600" y="2486025"/>
          <p14:tracePt t="53402" x="5546725" y="2501900"/>
          <p14:tracePt t="53419" x="5537200" y="2508250"/>
          <p14:tracePt t="53435" x="5521325" y="2511425"/>
          <p14:tracePt t="53452" x="5505450" y="2520950"/>
          <p14:tracePt t="53469" x="5492750" y="2520950"/>
          <p14:tracePt t="53485" x="5480050" y="2520950"/>
          <p14:tracePt t="53503" x="5461000" y="2527300"/>
          <p14:tracePt t="53519" x="5438775" y="2527300"/>
          <p14:tracePt t="53536" x="5410200" y="2527300"/>
          <p14:tracePt t="53552" x="5378450" y="2527300"/>
          <p14:tracePt t="53568" x="5368925" y="2527300"/>
          <p14:tracePt t="53585" x="5346700" y="2527300"/>
          <p14:tracePt t="53602" x="5330825" y="2527300"/>
          <p14:tracePt t="53618" x="5321300" y="2527300"/>
          <p14:tracePt t="53635" x="5305425" y="2527300"/>
          <p14:tracePt t="53652" x="5280025" y="2527300"/>
          <p14:tracePt t="53668" x="5270500" y="2527300"/>
          <p14:tracePt t="53686" x="5254625" y="2527300"/>
          <p14:tracePt t="53702" x="5241925" y="2527300"/>
          <p14:tracePt t="53719" x="5232400" y="2527300"/>
          <p14:tracePt t="53736" x="5222875" y="2527300"/>
          <p14:tracePt t="53753" x="5200650" y="2527300"/>
          <p14:tracePt t="53769" x="5191125" y="2527300"/>
          <p14:tracePt t="53786" x="5187950" y="2527300"/>
          <p14:tracePt t="53802" x="5181600" y="2527300"/>
          <p14:tracePt t="53889" x="5181600" y="2514600"/>
          <p14:tracePt t="53896" x="5178425" y="2514600"/>
          <p14:tracePt t="53997" x="5178425" y="2511425"/>
          <p14:tracePt t="54005" x="5172075" y="2505075"/>
          <p14:tracePt t="54019" x="5172075" y="2501900"/>
          <p14:tracePt t="54036" x="5156200" y="2495550"/>
          <p14:tracePt t="54053" x="5156200" y="2492375"/>
          <p14:tracePt t="54168" x="5156200" y="2486025"/>
          <p14:tracePt t="55095" x="5178425" y="2460625"/>
          <p14:tracePt t="55102" x="5210175" y="2438400"/>
          <p14:tracePt t="55109" x="5248275" y="2406650"/>
          <p14:tracePt t="55119" x="5270500" y="2387600"/>
          <p14:tracePt t="55152" x="5353050" y="2308225"/>
          <p14:tracePt t="55186" x="5457825" y="2238375"/>
          <p14:tracePt t="55202" x="5514975" y="2203450"/>
          <p14:tracePt t="55218" x="5553075" y="2178050"/>
          <p14:tracePt t="55236" x="5619750" y="2130425"/>
          <p14:tracePt t="55252" x="5651500" y="2105025"/>
          <p14:tracePt t="55269" x="5667375" y="2082800"/>
          <p14:tracePt t="55287" x="5686425" y="2066925"/>
          <p14:tracePt t="55302" x="5695950" y="2057400"/>
          <p14:tracePt t="55318" x="5705475" y="2041525"/>
          <p14:tracePt t="55336" x="5724525" y="2006600"/>
          <p14:tracePt t="55351" x="5737225" y="1984375"/>
          <p14:tracePt t="55368" x="5756275" y="1952625"/>
          <p14:tracePt t="55386" x="5772150" y="1917700"/>
          <p14:tracePt t="55403" x="5784850" y="1889125"/>
          <p14:tracePt t="55419" x="5797550" y="1863725"/>
          <p14:tracePt t="55436" x="5842000" y="1797050"/>
          <p14:tracePt t="55452" x="5854700" y="1752600"/>
          <p14:tracePt t="55469" x="5883275" y="1704975"/>
          <p14:tracePt t="55485" x="5902325" y="1641475"/>
          <p14:tracePt t="55501" x="5915025" y="1612900"/>
          <p14:tracePt t="55518" x="5915025" y="1568450"/>
          <p14:tracePt t="55536" x="5915025" y="1504950"/>
          <p14:tracePt t="55552" x="5915025" y="1454150"/>
          <p14:tracePt t="55569" x="5915025" y="1419225"/>
          <p14:tracePt t="55586" x="5915025" y="1371600"/>
          <p14:tracePt t="55602" x="5915025" y="1355725"/>
          <p14:tracePt t="55618" x="5915025" y="1339850"/>
          <p14:tracePt t="55635" x="5915025" y="1323975"/>
          <p14:tracePt t="55651" x="5915025" y="1314450"/>
          <p14:tracePt t="55668" x="5915025" y="1304925"/>
          <p14:tracePt t="55685" x="5905500" y="1285875"/>
          <p14:tracePt t="55701" x="5905500" y="1273175"/>
          <p14:tracePt t="55718" x="5905500" y="1270000"/>
          <p14:tracePt t="55837" x="5908675" y="1276350"/>
          <p14:tracePt t="55844" x="5911850" y="1282700"/>
          <p14:tracePt t="55852" x="5918200" y="1285875"/>
          <p14:tracePt t="55869" x="5946775" y="1314450"/>
          <p14:tracePt t="55885" x="5972175" y="1352550"/>
          <p14:tracePt t="55902" x="5997575" y="1384300"/>
          <p14:tracePt t="55918" x="6007100" y="1406525"/>
          <p14:tracePt t="55935" x="6026150" y="1454150"/>
          <p14:tracePt t="55952" x="6038850" y="1501775"/>
          <p14:tracePt t="55968" x="6067425" y="1539875"/>
          <p14:tracePt t="55985" x="6083300" y="1597025"/>
          <p14:tracePt t="56002" x="6083300" y="1625600"/>
          <p14:tracePt t="56019" x="6083300" y="1635125"/>
          <p14:tracePt t="56035" x="6083300" y="1651000"/>
          <p14:tracePt t="56052" x="6083300" y="1663700"/>
          <p14:tracePt t="56068" x="6083300" y="1679575"/>
          <p14:tracePt t="56085" x="6083300" y="1720850"/>
          <p14:tracePt t="56102" x="6083300" y="1743075"/>
          <p14:tracePt t="56119" x="6083300" y="1765300"/>
          <p14:tracePt t="56135" x="6083300" y="1784350"/>
          <p14:tracePt t="56152" x="6083300" y="1793875"/>
          <p14:tracePt t="56168" x="6083300" y="1803400"/>
          <p14:tracePt t="56185" x="6083300" y="1825625"/>
          <p14:tracePt t="56201" x="6073775" y="1835150"/>
          <p14:tracePt t="56218" x="6057900" y="1851025"/>
          <p14:tracePt t="56235" x="6038850" y="1901825"/>
          <p14:tracePt t="56252" x="6026150" y="1930400"/>
          <p14:tracePt t="56269" x="6013450" y="1968500"/>
          <p14:tracePt t="56286" x="5988050" y="2012950"/>
          <p14:tracePt t="56302" x="5984875" y="2022475"/>
          <p14:tracePt t="56318" x="5978525" y="2032000"/>
          <p14:tracePt t="56335" x="5975350" y="2044700"/>
          <p14:tracePt t="56351" x="5969000" y="2060575"/>
          <p14:tracePt t="56368" x="5969000" y="2070100"/>
          <p14:tracePt t="56435" x="5965825" y="2070100"/>
          <p14:tracePt t="56456" x="5965825" y="2063750"/>
          <p14:tracePt t="56463" x="5965825" y="2047875"/>
          <p14:tracePt t="56470" x="5965825" y="2028825"/>
          <p14:tracePt t="56485" x="5965825" y="1984375"/>
          <p14:tracePt t="56502" x="5969000" y="1949450"/>
          <p14:tracePt t="56520" x="5981700" y="1892300"/>
          <p14:tracePt t="56535" x="5984875" y="1863725"/>
          <p14:tracePt t="56552" x="5991225" y="1831975"/>
          <p14:tracePt t="56569" x="6000750" y="1768475"/>
          <p14:tracePt t="56585" x="6019800" y="1724025"/>
          <p14:tracePt t="56601" x="6019800" y="1689100"/>
          <p14:tracePt t="56618" x="6019800" y="1651000"/>
          <p14:tracePt t="56635" x="6019800" y="1609725"/>
          <p14:tracePt t="56652" x="6019800" y="1593850"/>
          <p14:tracePt t="56670" x="6019800" y="1581150"/>
          <p14:tracePt t="56685" x="6019800" y="1565275"/>
          <p14:tracePt t="56702" x="6019800" y="1555750"/>
          <p14:tracePt t="56735" x="6016625" y="1546225"/>
          <p14:tracePt t="56752" x="6000750" y="1536700"/>
          <p14:tracePt t="56768" x="5991225" y="1527175"/>
          <p14:tracePt t="56785" x="5975350" y="1504950"/>
          <p14:tracePt t="56802" x="5965825" y="1482725"/>
          <p14:tracePt t="56819" x="5943600" y="1454150"/>
          <p14:tracePt t="56835" x="5934075" y="1438275"/>
          <p14:tracePt t="56852" x="5924550" y="1428750"/>
          <p14:tracePt t="56868" x="5918200" y="1409700"/>
          <p14:tracePt t="56885" x="5911850" y="1400175"/>
          <p14:tracePt t="56903" x="5911850" y="1390650"/>
          <p14:tracePt t="56919" x="5911850" y="1381125"/>
          <p14:tracePt t="56952" x="5911850" y="1374775"/>
          <p14:tracePt t="57020" x="5911850" y="1377950"/>
          <p14:tracePt t="57027" x="5911850" y="1381125"/>
          <p14:tracePt t="57036" x="5911850" y="1387475"/>
          <p14:tracePt t="57052" x="5915025" y="1397000"/>
          <p14:tracePt t="57069" x="5930900" y="1428750"/>
          <p14:tracePt t="57085" x="5943600" y="1454150"/>
          <p14:tracePt t="57102" x="5953125" y="1476375"/>
          <p14:tracePt t="57119" x="5972175" y="1511300"/>
          <p14:tracePt t="57135" x="5978525" y="1533525"/>
          <p14:tracePt t="57151" x="5978525" y="1555750"/>
          <p14:tracePt t="57168" x="5978525" y="1587500"/>
          <p14:tracePt t="57185" x="5978525" y="1609725"/>
          <p14:tracePt t="57202" x="5978525" y="1631950"/>
          <p14:tracePt t="57219" x="5978525" y="1673225"/>
          <p14:tracePt t="57235" x="5978525" y="1701800"/>
          <p14:tracePt t="57252" x="5978525" y="1724025"/>
          <p14:tracePt t="57269" x="5978525" y="1765300"/>
          <p14:tracePt t="57285" x="5978525" y="1778000"/>
          <p14:tracePt t="57301" x="5978525" y="1793875"/>
          <p14:tracePt t="57304" x="5978525" y="1812925"/>
          <p14:tracePt t="57319" x="5978525" y="1825625"/>
          <p14:tracePt t="57336" x="5975350" y="1851025"/>
          <p14:tracePt t="57352" x="5975350" y="1879600"/>
          <p14:tracePt t="57369" x="5959475" y="1898650"/>
          <p14:tracePt t="57385" x="5959475" y="1911350"/>
          <p14:tracePt t="57402" x="5953125" y="1930400"/>
          <p14:tracePt t="57418" x="5949950" y="1946275"/>
          <p14:tracePt t="57434" x="5937250" y="1955800"/>
          <p14:tracePt t="57451" x="5934075" y="1978025"/>
          <p14:tracePt t="57469" x="5918200" y="1990725"/>
          <p14:tracePt t="57485" x="5902325" y="2009775"/>
          <p14:tracePt t="57502" x="5895975" y="2019300"/>
          <p14:tracePt t="57519" x="5892800" y="2038350"/>
          <p14:tracePt t="57535" x="5886450" y="2047875"/>
          <p14:tracePt t="57551" x="5886450" y="2060575"/>
          <p14:tracePt t="57568" x="5886450" y="2070100"/>
          <p14:tracePt t="57862" x="5886450" y="2060575"/>
          <p14:tracePt t="57869" x="5886450" y="2051050"/>
          <p14:tracePt t="57886" x="5886450" y="2035175"/>
          <p14:tracePt t="57902" x="5886450" y="2025650"/>
          <p14:tracePt t="57918" x="5886450" y="2000250"/>
          <p14:tracePt t="57935" x="5889625" y="1984375"/>
          <p14:tracePt t="57952" x="5889625" y="1962150"/>
          <p14:tracePt t="57968" x="5889625" y="1943100"/>
          <p14:tracePt t="57985" x="5889625" y="1920875"/>
          <p14:tracePt t="58002" x="5889625" y="1892300"/>
          <p14:tracePt t="58019" x="5889625" y="1863725"/>
          <p14:tracePt t="58036" x="5889625" y="1847850"/>
          <p14:tracePt t="58052" x="5889625" y="1835150"/>
          <p14:tracePt t="58069" x="5889625" y="1812925"/>
          <p14:tracePt t="58085" x="5889625" y="1787525"/>
          <p14:tracePt t="58101" x="5889625" y="1765300"/>
          <p14:tracePt t="58118" x="5886450" y="1724025"/>
          <p14:tracePt t="58135" x="5870575" y="1711325"/>
          <p14:tracePt t="58153" x="5857875" y="1685925"/>
          <p14:tracePt t="58169" x="5857875" y="1676400"/>
          <p14:tracePt t="58185" x="5857875" y="1670050"/>
          <p14:tracePt t="58261" x="5857875" y="1666875"/>
          <p14:tracePt t="58283" x="5857875" y="1660525"/>
          <p14:tracePt t="59103" x="5845175" y="1628775"/>
          <p14:tracePt t="59110" x="5832475" y="1609725"/>
          <p14:tracePt t="59118" x="5826125" y="1590675"/>
          <p14:tracePt t="59136" x="5800725" y="1546225"/>
          <p14:tracePt t="59152" x="5775325" y="1501775"/>
          <p14:tracePt t="59169" x="5753100" y="1476375"/>
          <p14:tracePt t="59201" x="5572125" y="1343025"/>
          <p14:tracePt t="59235" x="5375275" y="1216025"/>
          <p14:tracePt t="59252" x="5267325" y="1152525"/>
          <p14:tracePt t="59268" x="5229225" y="1139825"/>
          <p14:tracePt t="59285" x="5207000" y="1130300"/>
          <p14:tracePt t="59302" x="5165725" y="1117600"/>
          <p14:tracePt t="59319" x="5143500" y="1117600"/>
          <p14:tracePt t="59335" x="5114925" y="1117600"/>
          <p14:tracePt t="59351" x="5041900" y="1127125"/>
          <p14:tracePt t="59368" x="4978400" y="1149350"/>
          <p14:tracePt t="59385" x="4911725" y="1177925"/>
          <p14:tracePt t="59401" x="4803775" y="1231900"/>
          <p14:tracePt t="59419" x="4711700" y="1292225"/>
          <p14:tracePt t="59436" x="4610100" y="1343025"/>
          <p14:tracePt t="59959" x="4591050" y="1355725"/>
          <p14:tracePt t="59966" x="4578350" y="1365250"/>
          <p14:tracePt t="59973" x="4565650" y="1377950"/>
          <p14:tracePt t="59986" x="4533900" y="1425575"/>
          <p14:tracePt t="60002" x="4511675" y="1492250"/>
          <p14:tracePt t="60018" x="4498975" y="1555750"/>
          <p14:tracePt t="60051" x="4457700" y="1679575"/>
          <p14:tracePt t="60085" x="4457700" y="1717675"/>
          <p14:tracePt t="60102" x="4451350" y="1733550"/>
          <p14:tracePt t="60118" x="4448175" y="1736725"/>
          <p14:tracePt t="60135" x="4438650" y="1736725"/>
          <p14:tracePt t="60172" x="4438650" y="1724025"/>
          <p14:tracePt t="60216" x="4438650" y="1720850"/>
          <p14:tracePt t="60230" x="4438650" y="1714500"/>
          <p14:tracePt t="60244" x="4438650" y="1711325"/>
          <p14:tracePt t="60265" x="4438650" y="1704975"/>
          <p14:tracePt t="60272" x="4432300" y="1701800"/>
          <p14:tracePt t="60343" x="4432300" y="1695450"/>
          <p14:tracePt t="60644" x="4441825" y="1692275"/>
          <p14:tracePt t="60651" x="4445000" y="1685925"/>
          <p14:tracePt t="60657" x="4464050" y="1673225"/>
          <p14:tracePt t="60669" x="4473575" y="1670050"/>
          <p14:tracePt t="60685" x="4495800" y="1654175"/>
          <p14:tracePt t="60701" x="4505325" y="1644650"/>
          <p14:tracePt t="60718" x="4514850" y="1635125"/>
          <p14:tracePt t="60751" x="4524375" y="1609725"/>
          <p14:tracePt t="60822" x="4524375" y="1603375"/>
          <p14:tracePt t="61071" x="4537075" y="1593850"/>
          <p14:tracePt t="61078" x="4540250" y="1587500"/>
          <p14:tracePt t="61086" x="4546600" y="1577975"/>
          <p14:tracePt t="61102" x="4562475" y="1565275"/>
          <p14:tracePt t="61118" x="4572000" y="1555750"/>
          <p14:tracePt t="61134" x="4587875" y="1543050"/>
          <p14:tracePt t="61167" x="4619625" y="1514475"/>
          <p14:tracePt t="61202" x="4651375" y="1495425"/>
          <p14:tracePt t="61219" x="4667250" y="1495425"/>
          <p14:tracePt t="61235" x="4679950" y="1495425"/>
          <p14:tracePt t="61277" x="4686300" y="1489075"/>
          <p14:tracePt t="61285" x="4689475" y="1485900"/>
          <p14:tracePt t="61301" x="4699000" y="1476375"/>
          <p14:tracePt t="61320" x="4721225" y="1460500"/>
          <p14:tracePt t="61334" x="4730750" y="1450975"/>
          <p14:tracePt t="61352" x="4740275" y="1435100"/>
          <p14:tracePt t="61369" x="4749800" y="1425575"/>
          <p14:tracePt t="61371" x="4762500" y="1419225"/>
          <p14:tracePt t="61385" x="4772025" y="1409700"/>
          <p14:tracePt t="61401" x="4781550" y="1400175"/>
          <p14:tracePt t="61417" x="4791075" y="1384300"/>
          <p14:tracePt t="61434" x="4806950" y="1371600"/>
          <p14:tracePt t="61451" x="4822825" y="1349375"/>
          <p14:tracePt t="61468" x="4832350" y="1327150"/>
          <p14:tracePt t="61485" x="4860925" y="1298575"/>
          <p14:tracePt t="61503" x="4899025" y="1266825"/>
          <p14:tracePt t="61518" x="4924425" y="1254125"/>
          <p14:tracePt t="61534" x="4959350" y="1238250"/>
          <p14:tracePt t="61551" x="4968875" y="1228725"/>
          <p14:tracePt t="61568" x="4978400" y="1212850"/>
          <p14:tracePt t="61584" x="5000625" y="1196975"/>
          <p14:tracePt t="61601" x="5016500" y="1184275"/>
          <p14:tracePt t="61620" x="5029200" y="1171575"/>
          <p14:tracePt t="61635" x="5045075" y="1155700"/>
          <p14:tracePt t="61652" x="5057775" y="1146175"/>
          <p14:tracePt t="61669" x="5070475" y="1139825"/>
          <p14:tracePt t="61685" x="5080000" y="1139825"/>
          <p14:tracePt t="61701" x="5095875" y="1130300"/>
          <p14:tracePt t="61717" x="5105400" y="1120775"/>
          <p14:tracePt t="61734" x="5127625" y="1098550"/>
          <p14:tracePt t="61751" x="5156200" y="1089025"/>
          <p14:tracePt t="61767" x="5172075" y="1076325"/>
          <p14:tracePt t="61784" x="5200650" y="1060450"/>
          <p14:tracePt t="61802" x="5216525" y="1044575"/>
          <p14:tracePt t="61818" x="5229225" y="1035050"/>
          <p14:tracePt t="61834" x="5260975" y="1028700"/>
          <p14:tracePt t="61852" x="5283200" y="1022350"/>
          <p14:tracePt t="61869" x="5295900" y="1019175"/>
          <p14:tracePt t="61885" x="5318125" y="1006475"/>
          <p14:tracePt t="61902" x="5327650" y="996950"/>
          <p14:tracePt t="61919" x="5343525" y="996950"/>
          <p14:tracePt t="61935" x="5353050" y="996950"/>
          <p14:tracePt t="61951" x="5368925" y="996950"/>
          <p14:tracePt t="61984" x="5384800" y="996950"/>
          <p14:tracePt t="62002" x="5387975" y="996950"/>
          <p14:tracePt t="62019" x="5403850" y="996950"/>
          <p14:tracePt t="62035" x="5413375" y="996950"/>
          <p14:tracePt t="62052" x="5416550" y="996950"/>
          <p14:tracePt t="62135" x="5422900" y="996950"/>
          <p14:tracePt t="62141" x="5429250" y="996950"/>
          <p14:tracePt t="62152" x="5438775" y="990600"/>
          <p14:tracePt t="62169" x="5502275" y="977900"/>
          <p14:tracePt t="62185" x="5546725" y="971550"/>
          <p14:tracePt t="62202" x="5568950" y="962025"/>
          <p14:tracePt t="62218" x="5610225" y="949325"/>
          <p14:tracePt t="62234" x="5622925" y="930275"/>
          <p14:tracePt t="62251" x="5632450" y="920750"/>
          <p14:tracePt t="62268" x="5657850" y="908050"/>
          <p14:tracePt t="62285" x="5680075" y="895350"/>
          <p14:tracePt t="62302" x="5705475" y="876300"/>
          <p14:tracePt t="62319" x="5734050" y="860425"/>
          <p14:tracePt t="62335" x="5749925" y="850900"/>
          <p14:tracePt t="62352" x="5772150" y="838200"/>
          <p14:tracePt t="62368" x="5788025" y="828675"/>
          <p14:tracePt t="62384" x="5797550" y="828675"/>
          <p14:tracePt t="62401" x="5813425" y="828675"/>
          <p14:tracePt t="62419" x="5822950" y="828675"/>
          <p14:tracePt t="62435" x="5826125" y="828675"/>
          <p14:tracePt t="62452" x="5832475" y="828675"/>
          <p14:tracePt t="62469" x="5838825" y="841375"/>
          <p14:tracePt t="62485" x="5842000" y="850900"/>
          <p14:tracePt t="62501" x="5848350" y="860425"/>
          <p14:tracePt t="62518" x="5848350" y="873125"/>
          <p14:tracePt t="62534" x="5848350" y="895350"/>
          <p14:tracePt t="62551" x="5851525" y="917575"/>
          <p14:tracePt t="62568" x="5851525" y="958850"/>
          <p14:tracePt t="62585" x="5851525" y="981075"/>
          <p14:tracePt t="62602" x="5851525" y="1003300"/>
          <p14:tracePt t="62619" x="5851525" y="1019175"/>
          <p14:tracePt t="62635" x="5851525" y="1028700"/>
          <p14:tracePt t="62651" x="5851525" y="1038225"/>
          <p14:tracePt t="62668" x="5851525" y="1057275"/>
          <p14:tracePt t="62685" x="5851525" y="1066800"/>
          <p14:tracePt t="62701" x="5851525" y="1076325"/>
          <p14:tracePt t="63746" x="5848350" y="1123950"/>
          <p14:tracePt t="63753" x="5832475" y="1193800"/>
          <p14:tracePt t="63767" x="5794375" y="1390650"/>
          <p14:tracePt t="63785" x="5737225" y="1568450"/>
          <p14:tracePt t="63802" x="5635625" y="1860550"/>
          <p14:tracePt t="63825" x="5540375" y="2111375"/>
          <p14:tracePt t="63853" x="5441950" y="2409825"/>
          <p14:tracePt t="63886" x="5368925" y="2597150"/>
          <p14:tracePt t="63903" x="5337175" y="2720975"/>
          <p14:tracePt t="63918" x="5318125" y="2787650"/>
          <p14:tracePt t="63934" x="5302250" y="2841625"/>
          <p14:tracePt t="63951" x="5286375" y="2882900"/>
          <p14:tracePt t="63967" x="5273675" y="2911475"/>
          <p14:tracePt t="63984" x="5254625" y="2930525"/>
          <p14:tracePt t="64002" x="5235575" y="2946400"/>
          <p14:tracePt t="64018" x="5203825" y="2962275"/>
          <p14:tracePt t="64035" x="5175250" y="2962275"/>
          <p14:tracePt t="64051" x="5127625" y="2962275"/>
          <p14:tracePt t="64067" x="5105400" y="2962275"/>
          <p14:tracePt t="64084" x="5083175" y="2962275"/>
          <p14:tracePt t="64102" x="5067300" y="2962275"/>
          <p14:tracePt t="64118" x="5051425" y="2962275"/>
          <p14:tracePt t="64135" x="5022850" y="2962275"/>
          <p14:tracePt t="64152" x="4965700" y="2946400"/>
          <p14:tracePt t="64168" x="4937125" y="2933700"/>
          <p14:tracePt t="64184" x="4905375" y="2921000"/>
          <p14:tracePt t="64201" x="4870450" y="2898775"/>
          <p14:tracePt t="64218" x="4857750" y="2860675"/>
          <p14:tracePt t="64234" x="4845050" y="2816225"/>
          <p14:tracePt t="64252" x="4845050" y="2774950"/>
          <p14:tracePt t="64268" x="4845050" y="2730500"/>
          <p14:tracePt t="64285" x="4845050" y="2695575"/>
          <p14:tracePt t="64302" x="4845050" y="2641600"/>
          <p14:tracePt t="64318" x="4845050" y="2619375"/>
          <p14:tracePt t="64334" x="4845050" y="2597150"/>
          <p14:tracePt t="64351" x="4845050" y="2568575"/>
          <p14:tracePt t="64368" x="4845050" y="2559050"/>
          <p14:tracePt t="64385" x="4845050" y="2549525"/>
          <p14:tracePt t="64402" x="4845050" y="2543175"/>
          <p14:tracePt t="64601" x="4845050" y="2552700"/>
          <p14:tracePt t="64608" x="4851400" y="2562225"/>
          <p14:tracePt t="64617" x="4864100" y="2574925"/>
          <p14:tracePt t="64634" x="4876800" y="2606675"/>
          <p14:tracePt t="64650" x="4892675" y="2628900"/>
          <p14:tracePt t="64668" x="4902200" y="2638425"/>
          <p14:tracePt t="64685" x="4905375" y="2651125"/>
          <p14:tracePt t="64701" x="4921250" y="2667000"/>
          <p14:tracePt t="64718" x="4930775" y="2676525"/>
          <p14:tracePt t="64735" x="4943475" y="2686050"/>
          <p14:tracePt t="64750" x="4981575" y="2698750"/>
          <p14:tracePt t="64767" x="5019675" y="2698750"/>
          <p14:tracePt t="64784" x="5048250" y="2698750"/>
          <p14:tracePt t="64801" x="5080000" y="2698750"/>
          <p14:tracePt t="64817" x="5105400" y="2698750"/>
          <p14:tracePt t="64834" x="5114925" y="2698750"/>
          <p14:tracePt t="64851" x="5146675" y="2698750"/>
          <p14:tracePt t="64868" x="5168900" y="2698750"/>
          <p14:tracePt t="64885" x="5191125" y="2698750"/>
          <p14:tracePt t="64901" x="5229225" y="2698750"/>
          <p14:tracePt t="64917" x="5245100" y="2698750"/>
          <p14:tracePt t="64934" x="5260975" y="2698750"/>
          <p14:tracePt t="64951" x="5280025" y="2698750"/>
          <p14:tracePt t="64968" x="5295900" y="2698750"/>
          <p14:tracePt t="64985" x="5334000" y="2682875"/>
          <p14:tracePt t="65001" x="5397500" y="2676525"/>
          <p14:tracePt t="65018" x="5441950" y="2676525"/>
          <p14:tracePt t="65035" x="5457825" y="2676525"/>
          <p14:tracePt t="65051" x="5470525" y="2676525"/>
          <p14:tracePt t="65067" x="5486400" y="2676525"/>
          <p14:tracePt t="65101" x="5495925" y="2676525"/>
          <p14:tracePt t="65117" x="5505450" y="2676525"/>
          <p14:tracePt t="65135" x="5514975" y="2676525"/>
          <p14:tracePt t="65151" x="5549900" y="2670175"/>
          <p14:tracePt t="65168" x="5572125" y="2663825"/>
          <p14:tracePt t="65184" x="5588000" y="2657475"/>
          <p14:tracePt t="65200" x="5603875" y="2657475"/>
          <p14:tracePt t="65217" x="5613400" y="2657475"/>
          <p14:tracePt t="65259" x="5616575" y="2657475"/>
          <p14:tracePt t="65272" x="5622925" y="2657475"/>
          <p14:tracePt t="65366" x="5619750" y="2657475"/>
          <p14:tracePt t="65373" x="5616575" y="2660650"/>
          <p14:tracePt t="65386" x="5607050" y="2670175"/>
          <p14:tracePt t="65401" x="5597525" y="2679700"/>
          <p14:tracePt t="65418" x="5584825" y="2695575"/>
          <p14:tracePt t="65435" x="5572125" y="2708275"/>
          <p14:tracePt t="65451" x="5556250" y="2720975"/>
          <p14:tracePt t="65467" x="5524500" y="2727325"/>
          <p14:tracePt t="65484" x="5470525" y="2730500"/>
          <p14:tracePt t="65500" x="5422900" y="2752725"/>
          <p14:tracePt t="65517" x="5378450" y="2759075"/>
          <p14:tracePt t="65534" x="5324475" y="2759075"/>
          <p14:tracePt t="65550" x="5302250" y="2759075"/>
          <p14:tracePt t="65567" x="5267325" y="2759075"/>
          <p14:tracePt t="65585" x="5203825" y="2755900"/>
          <p14:tracePt t="65601" x="5149850" y="2733675"/>
          <p14:tracePt t="65617" x="5111750" y="2720975"/>
          <p14:tracePt t="65635" x="5060950" y="2705100"/>
          <p14:tracePt t="65650" x="5032375" y="2705100"/>
          <p14:tracePt t="65667" x="5022850" y="2705100"/>
          <p14:tracePt t="65685" x="5006975" y="2705100"/>
          <p14:tracePt t="65701" x="4997450" y="2705100"/>
          <p14:tracePt t="65718" x="4994275" y="2705100"/>
          <p14:tracePt t="65735" x="4978400" y="2705100"/>
          <p14:tracePt t="65750" x="4968875" y="2705100"/>
          <p14:tracePt t="65767" x="4962525" y="2705100"/>
          <p14:tracePt t="67155" x="5006975" y="2689225"/>
          <p14:tracePt t="67163" x="5076825" y="2673350"/>
          <p14:tracePt t="67169" x="5149850" y="2654300"/>
          <p14:tracePt t="67184" x="5280025" y="2609850"/>
          <p14:tracePt t="67201" x="5476875" y="2571750"/>
          <p14:tracePt t="67218" x="5813425" y="2524125"/>
          <p14:tracePt t="67250" x="6267450" y="2524125"/>
          <p14:tracePt t="67284" x="6775450" y="2578100"/>
          <p14:tracePt t="67302" x="6950075" y="2616200"/>
          <p14:tracePt t="67319" x="7165975" y="2676525"/>
          <p14:tracePt t="67334" x="7292975" y="2705100"/>
          <p14:tracePt t="67350" x="7400925" y="2720975"/>
          <p14:tracePt t="67368" x="7531100" y="2730500"/>
          <p14:tracePt t="67385" x="7591425" y="2730500"/>
          <p14:tracePt t="67401" x="7651750" y="2724150"/>
          <p14:tracePt t="67418" x="7743825" y="2695575"/>
          <p14:tracePt t="67435" x="7832725" y="2663825"/>
          <p14:tracePt t="67451" x="7921625" y="2613025"/>
          <p14:tracePt t="67468" x="8115300" y="2533650"/>
          <p14:tracePt t="67484" x="8280400" y="2498725"/>
          <p14:tracePt t="67501" x="8413750" y="2444750"/>
          <p14:tracePt t="67517" x="8610600" y="2346325"/>
          <p14:tracePt t="67533" x="8747125" y="2266950"/>
          <p14:tracePt t="67551" x="8870950" y="2193925"/>
          <p14:tracePt t="67568" x="9026525" y="2082800"/>
          <p14:tracePt t="67584" x="9137650" y="2032000"/>
          <p14:tracePt t="67818" x="9118600" y="1216025"/>
          <p14:tracePt t="67825" x="9090025" y="1184275"/>
          <p14:tracePt t="67834" x="9048750" y="1152525"/>
          <p14:tracePt t="67850" x="8988425" y="1098550"/>
          <p14:tracePt t="67867" x="8877300" y="1019175"/>
          <p14:tracePt t="67884" x="8804275" y="955675"/>
          <p14:tracePt t="67900" x="8747125" y="882650"/>
          <p14:tracePt t="67918" x="8658225" y="762000"/>
          <p14:tracePt t="67934" x="8623300" y="701675"/>
          <p14:tracePt t="67951" x="8594725" y="654050"/>
          <p14:tracePt t="67968" x="8531225" y="587375"/>
          <p14:tracePt t="67984" x="8477250" y="514350"/>
          <p14:tracePt t="68001" x="8410575" y="431800"/>
          <p14:tracePt t="68017" x="8328025" y="301625"/>
          <p14:tracePt t="68034" x="8302625" y="260350"/>
          <p14:tracePt t="68050" x="8283575" y="228600"/>
          <p14:tracePt t="68067" x="8261350" y="212725"/>
          <p14:tracePt t="68084" x="8251825" y="209550"/>
          <p14:tracePt t="68101" x="8242300" y="209550"/>
          <p14:tracePt t="68118" x="8216900" y="209550"/>
          <p14:tracePt t="68134" x="8194675" y="209550"/>
          <p14:tracePt t="68150" x="8166100" y="212725"/>
          <p14:tracePt t="68167" x="8131175" y="228600"/>
          <p14:tracePt t="68184" x="8099425" y="254000"/>
          <p14:tracePt t="68201" x="8061325" y="279400"/>
          <p14:tracePt t="68218" x="7985125" y="327025"/>
          <p14:tracePt t="68235" x="7905750" y="358775"/>
          <p14:tracePt t="68251" x="7810500" y="374650"/>
          <p14:tracePt t="68268" x="7699375" y="406400"/>
          <p14:tracePt t="68284" x="7632700" y="428625"/>
          <p14:tracePt t="68301" x="7569200" y="441325"/>
          <p14:tracePt t="68317" x="7473950" y="476250"/>
          <p14:tracePt t="68334" x="7407275" y="508000"/>
          <p14:tracePt t="68351" x="7340600" y="536575"/>
          <p14:tracePt t="68368" x="7273925" y="574675"/>
          <p14:tracePt t="68384" x="7226300" y="609600"/>
          <p14:tracePt t="68401" x="7197725" y="628650"/>
          <p14:tracePt t="68418" x="7153275" y="654050"/>
          <p14:tracePt t="68433" x="7127875" y="685800"/>
          <p14:tracePt t="68451" x="7089775" y="711200"/>
          <p14:tracePt t="68468" x="7023100" y="758825"/>
          <p14:tracePt t="68484" x="6975475" y="784225"/>
          <p14:tracePt t="68501" x="6950075" y="809625"/>
          <p14:tracePt t="68518" x="6908800" y="844550"/>
          <p14:tracePt t="68534" x="6883400" y="869950"/>
          <p14:tracePt t="68550" x="6851650" y="895350"/>
          <p14:tracePt t="68567" x="6826250" y="939800"/>
          <p14:tracePt t="68584" x="6810375" y="962025"/>
          <p14:tracePt t="68600" x="6778625" y="993775"/>
          <p14:tracePt t="68617" x="6753225" y="1028700"/>
          <p14:tracePt t="68634" x="6740525" y="1060450"/>
          <p14:tracePt t="68652" x="6724650" y="1082675"/>
          <p14:tracePt t="68668" x="6705600" y="1117600"/>
          <p14:tracePt t="68684" x="6696075" y="1143000"/>
          <p14:tracePt t="68701" x="6683375" y="1171575"/>
          <p14:tracePt t="68717" x="6638925" y="1257300"/>
          <p14:tracePt t="68734" x="6607175" y="1346200"/>
          <p14:tracePt t="68751" x="6565900" y="1435100"/>
          <p14:tracePt t="68767" x="6534150" y="1568450"/>
          <p14:tracePt t="68784" x="6527800" y="1641475"/>
          <p14:tracePt t="68802" x="6530975" y="1727200"/>
          <p14:tracePt t="68817" x="6543675" y="1784350"/>
          <p14:tracePt t="68833" x="6559550" y="1828800"/>
          <p14:tracePt t="68850" x="6584950" y="1866900"/>
          <p14:tracePt t="68867" x="6623050" y="1943100"/>
          <p14:tracePt t="68885" x="6661150" y="2000250"/>
          <p14:tracePt t="68902" x="6699250" y="2073275"/>
          <p14:tracePt t="68918" x="6734175" y="2120900"/>
          <p14:tracePt t="68935" x="6759575" y="2159000"/>
          <p14:tracePt t="68952" x="6823075" y="2228850"/>
          <p14:tracePt t="68967" x="6886575" y="2282825"/>
          <p14:tracePt t="68984" x="6946900" y="2336800"/>
          <p14:tracePt t="69000" x="7004050" y="2371725"/>
          <p14:tracePt t="69017" x="7070725" y="2419350"/>
          <p14:tracePt t="69034" x="7118350" y="2447925"/>
          <p14:tracePt t="69050" x="7165975" y="2473325"/>
          <p14:tracePt t="69067" x="7242175" y="2520950"/>
          <p14:tracePt t="69084" x="7318375" y="2552700"/>
          <p14:tracePt t="69101" x="7454900" y="2600325"/>
          <p14:tracePt t="69117" x="7508875" y="2613025"/>
          <p14:tracePt t="69134" x="7562850" y="2628900"/>
          <p14:tracePt t="69151" x="7661275" y="2647950"/>
          <p14:tracePt t="69167" x="7718425" y="2670175"/>
          <p14:tracePt t="69185" x="7781925" y="2692400"/>
          <p14:tracePt t="69201" x="7858125" y="2740025"/>
          <p14:tracePt t="69217" x="7924800" y="2762250"/>
          <p14:tracePt t="69234" x="8032750" y="2784475"/>
          <p14:tracePt t="69250" x="8147050" y="2825750"/>
          <p14:tracePt t="69267" x="8204200" y="2838450"/>
          <p14:tracePt t="69284" x="8248650" y="2838450"/>
          <p14:tracePt t="69301" x="8286750" y="2838450"/>
          <p14:tracePt t="69318" x="8331200" y="2828925"/>
          <p14:tracePt t="69334" x="8401050" y="2790825"/>
          <p14:tracePt t="69351" x="8521700" y="2717800"/>
          <p14:tracePt t="69368" x="8601075" y="2670175"/>
          <p14:tracePt t="69384" x="8661400" y="2619375"/>
          <p14:tracePt t="69400" x="8759825" y="2505075"/>
          <p14:tracePt t="69417" x="8816975" y="2413000"/>
          <p14:tracePt t="69434" x="8870950" y="2352675"/>
          <p14:tracePt t="69451" x="8931275" y="2254250"/>
          <p14:tracePt t="69467" x="8969375" y="2187575"/>
          <p14:tracePt t="69484" x="8997950" y="2130425"/>
          <p14:tracePt t="69501" x="9048750" y="2035175"/>
          <p14:tracePt t="69517" x="9067800" y="1987550"/>
          <p14:tracePt t="69534" x="9090025" y="1933575"/>
          <p14:tracePt t="69551" x="9112250" y="1800225"/>
          <p14:tracePt t="69567" x="9112250" y="1673225"/>
          <p14:tracePt t="69584" x="9112250" y="1590675"/>
          <p14:tracePt t="69600" x="9112250" y="1473200"/>
          <p14:tracePt t="69617" x="9112250" y="1406525"/>
          <p14:tracePt t="69634" x="9109075" y="1333500"/>
          <p14:tracePt t="69650" x="9086850" y="1231900"/>
          <p14:tracePt t="69667" x="9064625" y="1165225"/>
          <p14:tracePt t="69684" x="9042400" y="1092200"/>
          <p14:tracePt t="69700" x="8982075" y="908050"/>
          <p14:tracePt t="69717" x="8950325" y="822325"/>
          <p14:tracePt t="69734" x="8921750" y="762000"/>
          <p14:tracePt t="69750" x="8874125" y="695325"/>
          <p14:tracePt t="69768" x="8839200" y="647700"/>
          <p14:tracePt t="69784" x="8813800" y="603250"/>
          <p14:tracePt t="69800" x="8750300" y="533400"/>
          <p14:tracePt t="69817" x="8699500" y="488950"/>
          <p14:tracePt t="69834" x="8661400" y="457200"/>
          <p14:tracePt t="69850" x="8594725" y="419100"/>
          <p14:tracePt t="69867" x="8556625" y="400050"/>
          <p14:tracePt t="69884" x="8524875" y="387350"/>
          <p14:tracePt t="69901" x="8477250" y="368300"/>
          <p14:tracePt t="69917" x="8432800" y="355600"/>
          <p14:tracePt t="69934" x="8378825" y="349250"/>
          <p14:tracePt t="69950" x="8289925" y="327025"/>
          <p14:tracePt t="69967" x="8229600" y="327025"/>
          <p14:tracePt t="69983" x="8169275" y="327025"/>
          <p14:tracePt t="70001" x="8074025" y="327025"/>
          <p14:tracePt t="70018" x="7991475" y="327025"/>
          <p14:tracePt t="70034" x="7908925" y="333375"/>
          <p14:tracePt t="70051" x="7775575" y="355600"/>
          <p14:tracePt t="70067" x="7712075" y="371475"/>
          <p14:tracePt t="70084" x="7648575" y="384175"/>
          <p14:tracePt t="70101" x="7556500" y="406400"/>
          <p14:tracePt t="70117" x="7499350" y="441325"/>
          <p14:tracePt t="70133" x="7451725" y="469900"/>
          <p14:tracePt t="70150" x="7407275" y="511175"/>
          <p14:tracePt t="70167" x="7359650" y="539750"/>
          <p14:tracePt t="70184" x="7312025" y="571500"/>
          <p14:tracePt t="70201" x="7245350" y="628650"/>
          <p14:tracePt t="70217" x="7219950" y="666750"/>
          <p14:tracePt t="70234" x="7185025" y="714375"/>
          <p14:tracePt t="70250" x="7146925" y="777875"/>
          <p14:tracePt t="70267" x="7118350" y="825500"/>
          <p14:tracePt t="70284" x="7092950" y="873125"/>
          <p14:tracePt t="70301" x="7023100" y="981075"/>
          <p14:tracePt t="70317" x="6956425" y="1063625"/>
          <p14:tracePt t="70335" x="6899275" y="1155700"/>
          <p14:tracePt t="70351" x="6816725" y="1279525"/>
          <p14:tracePt t="70367" x="6778625" y="1346200"/>
          <p14:tracePt t="70384" x="6750050" y="1412875"/>
          <p14:tracePt t="70400" x="6705600" y="1517650"/>
          <p14:tracePt t="70416" x="6683375" y="1574800"/>
          <p14:tracePt t="70435" x="6635750" y="1679575"/>
          <p14:tracePt t="70451" x="6616700" y="1746250"/>
          <p14:tracePt t="70467" x="6594475" y="1800225"/>
          <p14:tracePt t="70485" x="6565900" y="1892300"/>
          <p14:tracePt t="70501" x="6553200" y="1930400"/>
          <p14:tracePt t="70517" x="6553200" y="1971675"/>
          <p14:tracePt t="70534" x="6553200" y="1993900"/>
          <p14:tracePt t="70550" x="6553200" y="2035175"/>
          <p14:tracePt t="70567" x="6553200" y="2051050"/>
          <p14:tracePt t="70585" x="6553200" y="2070100"/>
          <p14:tracePt t="70600" x="6553200" y="2079625"/>
          <p14:tracePt t="70617" x="6553200" y="2092325"/>
          <p14:tracePt t="70635" x="6556375" y="2105025"/>
          <p14:tracePt t="70650" x="6565900" y="2127250"/>
          <p14:tracePt t="70667" x="6581775" y="2143125"/>
          <p14:tracePt t="70685" x="6616700" y="2171700"/>
          <p14:tracePt t="70700" x="6648450" y="2184400"/>
          <p14:tracePt t="70717" x="6677025" y="2203450"/>
          <p14:tracePt t="70735" x="6721475" y="2232025"/>
          <p14:tracePt t="70751" x="6753225" y="2244725"/>
          <p14:tracePt t="70767" x="6784975" y="2270125"/>
          <p14:tracePt t="70785" x="6832600" y="2295525"/>
          <p14:tracePt t="70800" x="6864350" y="2308225"/>
          <p14:tracePt t="70817" x="6902450" y="2320925"/>
          <p14:tracePt t="70834" x="6937375" y="2343150"/>
          <p14:tracePt t="70850" x="6975475" y="2355850"/>
          <p14:tracePt t="70867" x="6997700" y="2362200"/>
          <p14:tracePt t="70884" x="7038975" y="2368550"/>
          <p14:tracePt t="70900" x="7070725" y="2374900"/>
          <p14:tracePt t="70917" x="7092950" y="2378075"/>
          <p14:tracePt t="70934" x="7124700" y="2384425"/>
          <p14:tracePt t="70950" x="7137400" y="2384425"/>
          <p14:tracePt t="70967" x="7146925" y="2384425"/>
          <p14:tracePt t="70984" x="7150100" y="2384425"/>
          <p14:tracePt t="71064" x="7150100" y="2390775"/>
          <p14:tracePt t="71278" x="7146925" y="2362200"/>
          <p14:tracePt t="71285" x="7140575" y="2314575"/>
          <p14:tracePt t="71301" x="7124700" y="2228850"/>
          <p14:tracePt t="71318" x="7108825" y="2133600"/>
          <p14:tracePt t="71334" x="7080250" y="2032000"/>
          <p14:tracePt t="71350" x="7064375" y="1968500"/>
          <p14:tracePt t="71367" x="7058025" y="1905000"/>
          <p14:tracePt t="71384" x="7051675" y="1825625"/>
          <p14:tracePt t="71400" x="7051675" y="1771650"/>
          <p14:tracePt t="71418" x="7051675" y="1720850"/>
          <p14:tracePt t="71434" x="7067550" y="1657350"/>
          <p14:tracePt t="71451" x="7083425" y="1631950"/>
          <p14:tracePt t="71468" x="7102475" y="1593850"/>
          <p14:tracePt t="71484" x="7150100" y="1527175"/>
          <p14:tracePt t="71501" x="7169150" y="1495425"/>
          <p14:tracePt t="71517" x="7181850" y="1450975"/>
          <p14:tracePt t="71534" x="7200900" y="1387475"/>
          <p14:tracePt t="71550" x="7219950" y="1333500"/>
          <p14:tracePt t="71567" x="7232650" y="1285875"/>
          <p14:tracePt t="71584" x="7261225" y="1203325"/>
          <p14:tracePt t="71601" x="7292975" y="1114425"/>
          <p14:tracePt t="71617" x="7308850" y="1028700"/>
          <p14:tracePt t="71633" x="7331075" y="908050"/>
          <p14:tracePt t="71650" x="7346950" y="831850"/>
          <p14:tracePt t="71667" x="7359650" y="777875"/>
          <p14:tracePt t="71683" x="7366000" y="698500"/>
          <p14:tracePt t="71700" x="7372350" y="663575"/>
          <p14:tracePt t="71717" x="7372350" y="635000"/>
          <p14:tracePt t="71733" x="7372350" y="600075"/>
          <p14:tracePt t="71750" x="7372350" y="571500"/>
          <p14:tracePt t="71767" x="7372350" y="555625"/>
          <p14:tracePt t="71783" x="7353300" y="514350"/>
          <p14:tracePt t="71800" x="7353300" y="492125"/>
          <p14:tracePt t="71817" x="7353300" y="463550"/>
          <p14:tracePt t="71833" x="7353300" y="434975"/>
          <p14:tracePt t="71850" x="7353300" y="425450"/>
          <p14:tracePt t="71867" x="7362825" y="409575"/>
          <p14:tracePt t="71884" x="7375525" y="393700"/>
          <p14:tracePt t="71900" x="7385050" y="390525"/>
          <p14:tracePt t="71917" x="7400925" y="384175"/>
          <p14:tracePt t="71933" x="7442200" y="384175"/>
          <p14:tracePt t="71950" x="7477125" y="384175"/>
          <p14:tracePt t="71969" x="7540625" y="384175"/>
          <p14:tracePt t="71984" x="7575550" y="384175"/>
          <p14:tracePt t="72001" x="7635875" y="384175"/>
          <p14:tracePt t="72018" x="7696200" y="384175"/>
          <p14:tracePt t="72033" x="7800975" y="384175"/>
          <p14:tracePt t="72050" x="7851775" y="387350"/>
          <p14:tracePt t="72067" x="7912100" y="396875"/>
          <p14:tracePt t="72084" x="8010525" y="409575"/>
          <p14:tracePt t="72101" x="8054975" y="422275"/>
          <p14:tracePt t="72117" x="8108950" y="444500"/>
          <p14:tracePt t="72134" x="8175625" y="463550"/>
          <p14:tracePt t="72150" x="8213725" y="476250"/>
          <p14:tracePt t="72154" x="8223250" y="479425"/>
          <p14:tracePt t="72167" x="8242300" y="485775"/>
          <p14:tracePt t="72183" x="8299450" y="508000"/>
          <p14:tracePt t="72200" x="8343900" y="520700"/>
          <p14:tracePt t="72218" x="8385175" y="533400"/>
          <p14:tracePt t="72234" x="8416925" y="542925"/>
          <p14:tracePt t="72251" x="8448675" y="561975"/>
          <p14:tracePt t="72268" x="8489950" y="581025"/>
          <p14:tracePt t="72284" x="8521700" y="600075"/>
          <p14:tracePt t="72300" x="8547100" y="631825"/>
          <p14:tracePt t="72318" x="8588375" y="666750"/>
          <p14:tracePt t="72333" x="8616950" y="708025"/>
          <p14:tracePt t="72350" x="8655050" y="739775"/>
          <p14:tracePt t="72367" x="8709025" y="784225"/>
          <p14:tracePt t="72384" x="8731250" y="815975"/>
          <p14:tracePt t="72401" x="8763000" y="841375"/>
          <p14:tracePt t="72418" x="8801100" y="885825"/>
          <p14:tracePt t="72434" x="8832850" y="917575"/>
          <p14:tracePt t="72450" x="8861425" y="974725"/>
          <p14:tracePt t="72467" x="8909050" y="1050925"/>
          <p14:tracePt t="72483" x="8921750" y="1095375"/>
          <p14:tracePt t="72500" x="8934450" y="1127125"/>
          <p14:tracePt t="72517" x="8953500" y="1174750"/>
          <p14:tracePt t="72533" x="8953500" y="1212850"/>
          <p14:tracePt t="72550" x="8953500" y="1250950"/>
          <p14:tracePt t="72568" x="8953500" y="1311275"/>
          <p14:tracePt t="72584" x="8943975" y="1355725"/>
          <p14:tracePt t="72600" x="8931275" y="1403350"/>
          <p14:tracePt t="72618" x="8912225" y="1466850"/>
          <p14:tracePt t="72633" x="8893175" y="1504950"/>
          <p14:tracePt t="72650" x="8877300" y="1565275"/>
          <p14:tracePt t="72668" x="8858250" y="1641475"/>
          <p14:tracePt t="72684" x="8845550" y="1685925"/>
          <p14:tracePt t="72700" x="8816975" y="1733550"/>
          <p14:tracePt t="72717" x="8785225" y="1784350"/>
          <p14:tracePt t="72734" x="8753475" y="1828800"/>
          <p14:tracePt t="72750" x="8740775" y="1876425"/>
          <p14:tracePt t="72768" x="8715375" y="1933575"/>
          <p14:tracePt t="72783" x="8689975" y="1971675"/>
          <p14:tracePt t="72800" x="8677275" y="2009775"/>
          <p14:tracePt t="72817" x="8645525" y="2044700"/>
          <p14:tracePt t="72834" x="8613775" y="2082800"/>
          <p14:tracePt t="72850" x="8588375" y="2108200"/>
          <p14:tracePt t="72867" x="8521700" y="2178050"/>
          <p14:tracePt t="72883" x="8470900" y="2228850"/>
          <p14:tracePt t="72900" x="8420100" y="2270125"/>
          <p14:tracePt t="72917" x="8353425" y="2314575"/>
          <p14:tracePt t="72934" x="8305800" y="2349500"/>
          <p14:tracePt t="72951" x="8248650" y="2378075"/>
          <p14:tracePt t="72968" x="8175625" y="2403475"/>
          <p14:tracePt t="72984" x="8131175" y="2416175"/>
          <p14:tracePt t="73000" x="8086725" y="2428875"/>
          <p14:tracePt t="73017" x="8020050" y="2454275"/>
          <p14:tracePt t="73033" x="7997825" y="2460625"/>
          <p14:tracePt t="73050" x="7975600" y="2466975"/>
          <p14:tracePt t="73068" x="7915275" y="2466975"/>
          <p14:tracePt t="73083" x="7877175" y="2466975"/>
          <p14:tracePt t="73101" x="7832725" y="2466975"/>
          <p14:tracePt t="73118" x="7800975" y="2466975"/>
          <p14:tracePt t="73134" x="7769225" y="2463800"/>
          <p14:tracePt t="73150" x="7747000" y="2457450"/>
          <p14:tracePt t="73166" x="7705725" y="2454275"/>
          <p14:tracePt t="73183" x="7683500" y="2435225"/>
          <p14:tracePt t="73200" x="7651750" y="2422525"/>
          <p14:tracePt t="73218" x="7616825" y="2406650"/>
          <p14:tracePt t="73234" x="7585075" y="2393950"/>
          <p14:tracePt t="73251" x="7556500" y="2368550"/>
          <p14:tracePt t="73267" x="7496175" y="2324100"/>
          <p14:tracePt t="73284" x="7454900" y="2295525"/>
          <p14:tracePt t="73301" x="7429500" y="2263775"/>
          <p14:tracePt t="73318" x="7385050" y="2228850"/>
          <p14:tracePt t="73334" x="7362825" y="2197100"/>
          <p14:tracePt t="73351" x="7331075" y="2171700"/>
          <p14:tracePt t="73368" x="7286625" y="2152650"/>
          <p14:tracePt t="73384" x="7267575" y="2120900"/>
          <p14:tracePt t="73401" x="7258050" y="2111375"/>
          <p14:tracePt t="73417" x="7223125" y="2082800"/>
          <p14:tracePt t="73433" x="7200900" y="2066925"/>
          <p14:tracePt t="73450" x="7169150" y="2054225"/>
          <p14:tracePt t="73467" x="7134225" y="2028825"/>
          <p14:tracePt t="73483" x="7102475" y="2003425"/>
          <p14:tracePt t="73500" x="7080250" y="1993900"/>
          <p14:tracePt t="73518" x="7051675" y="1978025"/>
          <p14:tracePt t="73534" x="7042150" y="1962150"/>
          <p14:tracePt t="73551" x="7029450" y="1936750"/>
          <p14:tracePt t="73567" x="7004050" y="1895475"/>
          <p14:tracePt t="73583" x="6981825" y="1870075"/>
          <p14:tracePt t="73600" x="6969125" y="1831975"/>
          <p14:tracePt t="73616" x="6950075" y="1797050"/>
          <p14:tracePt t="73633" x="6943725" y="1758950"/>
          <p14:tracePt t="73651" x="6943725" y="1739900"/>
          <p14:tracePt t="73667" x="6943725" y="1676400"/>
          <p14:tracePt t="73684" x="6943725" y="1631950"/>
          <p14:tracePt t="73700" x="6943725" y="1587500"/>
          <p14:tracePt t="73704" x="6943725" y="1568450"/>
          <p14:tracePt t="73717" x="6943725" y="1517650"/>
          <p14:tracePt t="73734" x="6943725" y="1482725"/>
          <p14:tracePt t="73749" x="6953250" y="1428750"/>
          <p14:tracePt t="73767" x="6972300" y="1365250"/>
          <p14:tracePt t="73783" x="6985000" y="1333500"/>
          <p14:tracePt t="73799" x="7004050" y="1295400"/>
          <p14:tracePt t="73816" x="7016750" y="1231900"/>
          <p14:tracePt t="73833" x="7029450" y="1187450"/>
          <p14:tracePt t="73850" x="7029450" y="1143000"/>
          <p14:tracePt t="73867" x="7029450" y="1101725"/>
          <p14:tracePt t="73884" x="7035800" y="1066800"/>
          <p14:tracePt t="73900" x="7048500" y="1041400"/>
          <p14:tracePt t="73917" x="7080250" y="1000125"/>
          <p14:tracePt t="73933" x="7105650" y="958850"/>
          <p14:tracePt t="73950" x="7137400" y="920750"/>
          <p14:tracePt t="73967" x="7185025" y="854075"/>
          <p14:tracePt t="73984" x="7235825" y="803275"/>
          <p14:tracePt t="74001" x="7286625" y="742950"/>
          <p14:tracePt t="74017" x="7369175" y="669925"/>
          <p14:tracePt t="74033" x="7435850" y="641350"/>
          <p14:tracePt t="74050" x="7473950" y="606425"/>
          <p14:tracePt t="74066" x="7540625" y="587375"/>
          <p14:tracePt t="74083" x="7575550" y="574675"/>
          <p14:tracePt t="74100" x="7600950" y="571500"/>
          <p14:tracePt t="74117" x="7648575" y="565150"/>
          <p14:tracePt t="74134" x="7677150" y="565150"/>
          <p14:tracePt t="74151" x="7718425" y="565150"/>
          <p14:tracePt t="74166" x="7753350" y="565150"/>
          <p14:tracePt t="74183" x="7791450" y="565150"/>
          <p14:tracePt t="74200" x="7813675" y="565150"/>
          <p14:tracePt t="74217" x="7851775" y="565150"/>
          <p14:tracePt t="74234" x="7874000" y="565150"/>
          <p14:tracePt t="74251" x="7905750" y="565150"/>
          <p14:tracePt t="74267" x="7921625" y="565150"/>
          <p14:tracePt t="74283" x="7943850" y="565150"/>
          <p14:tracePt t="74299" x="7975600" y="577850"/>
          <p14:tracePt t="74317" x="8016875" y="590550"/>
          <p14:tracePt t="74333" x="8039100" y="603250"/>
          <p14:tracePt t="74350" x="8096250" y="622300"/>
          <p14:tracePt t="74367" x="8121650" y="631825"/>
          <p14:tracePt t="74384" x="8150225" y="638175"/>
          <p14:tracePt t="74401" x="8185150" y="657225"/>
          <p14:tracePt t="74417" x="8216900" y="676275"/>
          <p14:tracePt t="74433" x="8261350" y="688975"/>
          <p14:tracePt t="74450" x="8328025" y="727075"/>
          <p14:tracePt t="74466" x="8366125" y="758825"/>
          <p14:tracePt t="74483" x="8397875" y="777875"/>
          <p14:tracePt t="74501" x="8426450" y="803275"/>
          <p14:tracePt t="74518" x="8435975" y="812800"/>
          <p14:tracePt t="74534" x="8451850" y="822325"/>
          <p14:tracePt t="74550" x="8480425" y="838200"/>
          <p14:tracePt t="74566" x="8499475" y="854075"/>
          <p14:tracePt t="74583" x="8518525" y="863600"/>
          <p14:tracePt t="74600" x="8543925" y="879475"/>
          <p14:tracePt t="74616" x="8566150" y="892175"/>
          <p14:tracePt t="74633" x="8578850" y="908050"/>
          <p14:tracePt t="74650" x="8591550" y="920750"/>
          <p14:tracePt t="74666" x="8607425" y="933450"/>
          <p14:tracePt t="74683" x="8607425" y="942975"/>
          <p14:tracePt t="74700" x="8613775" y="962025"/>
          <p14:tracePt t="74717" x="8616950" y="971550"/>
          <p14:tracePt t="74734" x="8623300" y="993775"/>
          <p14:tracePt t="74738" x="8623300" y="1012825"/>
          <p14:tracePt t="74750" x="8629650" y="1035050"/>
          <p14:tracePt t="74767" x="8629650" y="1057275"/>
          <p14:tracePt t="74784" x="8629650" y="1085850"/>
          <p14:tracePt t="74800" x="8629650" y="1111250"/>
          <p14:tracePt t="74816" x="8629650" y="1139825"/>
          <p14:tracePt t="74833" x="8632825" y="1162050"/>
          <p14:tracePt t="74850" x="8651875" y="1206500"/>
          <p14:tracePt t="74866" x="8670925" y="1228725"/>
          <p14:tracePt t="74884" x="8683625" y="1266825"/>
          <p14:tracePt t="74900" x="8689975" y="1314450"/>
          <p14:tracePt t="74917" x="8689975" y="1336675"/>
          <p14:tracePt t="74934" x="8689975" y="1365250"/>
          <p14:tracePt t="74950" x="8680450" y="1400175"/>
          <p14:tracePt t="74966" x="8667750" y="1431925"/>
          <p14:tracePt t="74983" x="8648700" y="1460500"/>
          <p14:tracePt t="75000" x="8629650" y="1527175"/>
          <p14:tracePt t="75016" x="8616950" y="1577975"/>
          <p14:tracePt t="75034" x="8610600" y="1622425"/>
          <p14:tracePt t="75050" x="8610600" y="1685925"/>
          <p14:tracePt t="75066" x="8604250" y="1708150"/>
          <p14:tracePt t="75084" x="8594725" y="1739900"/>
          <p14:tracePt t="75100" x="8588375" y="1765300"/>
          <p14:tracePt t="75116" x="8588375" y="1781175"/>
          <p14:tracePt t="75133" x="8582025" y="1803400"/>
          <p14:tracePt t="75150" x="8572500" y="1822450"/>
          <p14:tracePt t="75166" x="8562975" y="1844675"/>
          <p14:tracePt t="75184" x="8550275" y="1860550"/>
          <p14:tracePt t="75201" x="8531225" y="1876425"/>
          <p14:tracePt t="75217" x="8518525" y="1898650"/>
          <p14:tracePt t="75233" x="8509000" y="1914525"/>
          <p14:tracePt t="75250" x="8477250" y="1952625"/>
          <p14:tracePt t="75266" x="8451850" y="1981200"/>
          <p14:tracePt t="75284" x="8420100" y="2006600"/>
          <p14:tracePt t="75300" x="8375650" y="2051050"/>
          <p14:tracePt t="75317" x="8337550" y="2070100"/>
          <p14:tracePt t="75334" x="8289925" y="2098675"/>
          <p14:tracePt t="75350" x="8248650" y="2117725"/>
          <p14:tracePt t="75367" x="8216900" y="2130425"/>
          <p14:tracePt t="75383" x="8194675" y="2139950"/>
          <p14:tracePt t="75399" x="8166100" y="2162175"/>
          <p14:tracePt t="75416" x="8143875" y="2174875"/>
          <p14:tracePt t="75434" x="8128000" y="2181225"/>
          <p14:tracePt t="75450" x="8086725" y="2187575"/>
          <p14:tracePt t="75467" x="8058150" y="2187575"/>
          <p14:tracePt t="75484" x="8042275" y="2197100"/>
          <p14:tracePt t="75500" x="8020050" y="2209800"/>
          <p14:tracePt t="75517" x="8004175" y="2219325"/>
          <p14:tracePt t="75533" x="7994650" y="2219325"/>
          <p14:tracePt t="75549" x="7978775" y="2232025"/>
          <p14:tracePt t="75566" x="7950200" y="2238375"/>
          <p14:tracePt t="75584" x="7927975" y="2238375"/>
          <p14:tracePt t="75600" x="7886700" y="2244725"/>
          <p14:tracePt t="75617" x="7864475" y="2244725"/>
          <p14:tracePt t="75634" x="7854950" y="2244725"/>
          <p14:tracePt t="75650" x="7829550" y="2244725"/>
          <p14:tracePt t="75667" x="7820025" y="2244725"/>
          <p14:tracePt t="75683" x="7804150" y="2244725"/>
          <p14:tracePt t="75700" x="7766050" y="2241550"/>
          <p14:tracePt t="75716" x="7750175" y="2235200"/>
          <p14:tracePt t="75733" x="7721600" y="2225675"/>
          <p14:tracePt t="75749" x="7686675" y="2206625"/>
          <p14:tracePt t="75767" x="7654925" y="2187575"/>
          <p14:tracePt t="75771" x="7642225" y="2181225"/>
          <p14:tracePt t="75784" x="7613650" y="2171700"/>
          <p14:tracePt t="75800" x="7588250" y="2159000"/>
          <p14:tracePt t="75816" x="7562850" y="2127250"/>
          <p14:tracePt t="75833" x="7534275" y="2108200"/>
          <p14:tracePt t="75850" x="7473950" y="2063750"/>
          <p14:tracePt t="75866" x="7448550" y="2051050"/>
          <p14:tracePt t="75884" x="7397750" y="2025650"/>
          <p14:tracePt t="75900" x="7375525" y="2006600"/>
          <p14:tracePt t="75917" x="7343775" y="1993900"/>
          <p14:tracePt t="75934" x="7302500" y="1978025"/>
          <p14:tracePt t="75950" x="7277100" y="1958975"/>
          <p14:tracePt t="75966" x="7261225" y="1927225"/>
          <p14:tracePt t="75984" x="7232650" y="1905000"/>
          <p14:tracePt t="75999" x="7223125" y="1895475"/>
          <p14:tracePt t="76016" x="7210425" y="1879600"/>
          <p14:tracePt t="76034" x="7200900" y="1866900"/>
          <p14:tracePt t="76050" x="7200900" y="1857375"/>
          <p14:tracePt t="76067" x="7191375" y="1844675"/>
          <p14:tracePt t="76083" x="7188200" y="1825625"/>
          <p14:tracePt t="76100" x="7175500" y="1816100"/>
          <p14:tracePt t="76116" x="7165975" y="1806575"/>
          <p14:tracePt t="76134" x="7156450" y="1784350"/>
          <p14:tracePt t="76149" x="7156450" y="1774825"/>
          <p14:tracePt t="76167" x="7156450" y="1771650"/>
          <p14:tracePt t="76206" x="7153275" y="1765300"/>
          <p14:tracePt t="76216" x="7140575" y="1758950"/>
          <p14:tracePt t="76233" x="7131050" y="1746250"/>
          <p14:tracePt t="76249" x="7124700" y="1730375"/>
          <p14:tracePt t="76267" x="7115175" y="1720850"/>
          <p14:tracePt t="76270" x="7115175" y="1714500"/>
          <p14:tracePt t="76284" x="7112000" y="1704975"/>
          <p14:tracePt t="76300" x="7112000" y="1695450"/>
          <p14:tracePt t="76317" x="7112000" y="1685925"/>
          <p14:tracePt t="76334" x="7112000" y="1679575"/>
          <p14:tracePt t="76350" x="7105650" y="1679575"/>
          <p14:tracePt t="76366" x="7105650" y="1676400"/>
          <p14:tracePt t="76383" x="7102475" y="1666875"/>
          <p14:tracePt t="76400" x="7102475" y="1660525"/>
          <p14:tracePt t="76417" x="7102475" y="1651000"/>
          <p14:tracePt t="76434" x="7102475" y="1631950"/>
          <p14:tracePt t="76450" x="7102475" y="1622425"/>
          <p14:tracePt t="76467" x="7102475" y="1612900"/>
          <p14:tracePt t="76484" x="7102475" y="1597025"/>
          <p14:tracePt t="76500" x="7102475" y="1568450"/>
          <p14:tracePt t="76516" x="7102475" y="1546225"/>
          <p14:tracePt t="76533" x="7102475" y="1527175"/>
          <p14:tracePt t="76549" x="7102475" y="1517650"/>
          <p14:tracePt t="76566" x="7112000" y="1508125"/>
          <p14:tracePt t="76583" x="7118350" y="1492250"/>
          <p14:tracePt t="76599" x="7124700" y="1476375"/>
          <p14:tracePt t="76616" x="7124700" y="1466850"/>
          <p14:tracePt t="76633" x="7124700" y="1454150"/>
          <p14:tracePt t="76649" x="7124700" y="1444625"/>
          <p14:tracePt t="76666" x="7124700" y="1428750"/>
          <p14:tracePt t="76683" x="7127875" y="1412875"/>
          <p14:tracePt t="76700" x="7137400" y="1403350"/>
          <p14:tracePt t="76717" x="7150100" y="1374775"/>
          <p14:tracePt t="76733" x="7156450" y="1339850"/>
          <p14:tracePt t="76750" x="7156450" y="1311275"/>
          <p14:tracePt t="76767" x="7156450" y="1282700"/>
          <p14:tracePt t="76771" x="7156450" y="1270000"/>
          <p14:tracePt t="76783" x="7156450" y="1241425"/>
          <p14:tracePt t="76799" x="7159625" y="1231900"/>
          <p14:tracePt t="76816" x="7165975" y="1222375"/>
          <p14:tracePt t="76833" x="7165975" y="1203325"/>
          <p14:tracePt t="76849" x="7165975" y="1193800"/>
          <p14:tracePt t="76866" x="7165975" y="1184275"/>
          <p14:tracePt t="76883" x="7165975" y="1168400"/>
          <p14:tracePt t="76900" x="7165975" y="1152525"/>
          <p14:tracePt t="76916" x="7165975" y="1143000"/>
          <p14:tracePt t="76933" x="7165975" y="1130300"/>
          <p14:tracePt t="76949" x="7165975" y="1117600"/>
          <p14:tracePt t="76966" x="7165975" y="1108075"/>
          <p14:tracePt t="76983" x="7165975" y="1095375"/>
          <p14:tracePt t="77000" x="7165975" y="1089025"/>
          <p14:tracePt t="77017" x="7165975" y="1085850"/>
          <p14:tracePt t="77033" x="7165975" y="1069975"/>
          <p14:tracePt t="77050" x="7165975" y="1060450"/>
          <p14:tracePt t="77067" x="7165975" y="1054100"/>
          <p14:tracePt t="77083" x="7165975" y="1050925"/>
          <p14:tracePt t="77100" x="7165975" y="1038225"/>
          <p14:tracePt t="77117" x="7165975" y="1035050"/>
          <p14:tracePt t="77133" x="7165975" y="1019175"/>
          <p14:tracePt t="77150" x="7165975" y="1006475"/>
          <p14:tracePt t="77167" x="7169150" y="993775"/>
          <p14:tracePt t="77183" x="7185025" y="981075"/>
          <p14:tracePt t="77200" x="7210425" y="949325"/>
          <p14:tracePt t="77216" x="7232650" y="933450"/>
          <p14:tracePt t="77233" x="7267575" y="908050"/>
          <p14:tracePt t="77250" x="7283450" y="892175"/>
          <p14:tracePt t="77267" x="7296150" y="882650"/>
          <p14:tracePt t="77284" x="7315200" y="866775"/>
          <p14:tracePt t="77300" x="7324725" y="857250"/>
          <p14:tracePt t="77317" x="7340600" y="841375"/>
          <p14:tracePt t="77333" x="7369175" y="825500"/>
          <p14:tracePt t="77349" x="7391400" y="812800"/>
          <p14:tracePt t="77367" x="7416800" y="803275"/>
          <p14:tracePt t="77384" x="7473950" y="774700"/>
          <p14:tracePt t="77400" x="7518400" y="762000"/>
          <p14:tracePt t="77418" x="7575550" y="746125"/>
          <p14:tracePt t="77434" x="7607300" y="727075"/>
          <p14:tracePt t="77450" x="7639050" y="714375"/>
          <p14:tracePt t="77467" x="7693025" y="695325"/>
          <p14:tracePt t="77483" x="7724775" y="688975"/>
          <p14:tracePt t="77499" x="7762875" y="682625"/>
          <p14:tracePt t="77518" x="7816850" y="682625"/>
          <p14:tracePt t="77533" x="7851775" y="682625"/>
          <p14:tracePt t="77550" x="7896225" y="682625"/>
          <p14:tracePt t="77568" x="7959725" y="682625"/>
          <p14:tracePt t="77583" x="8004175" y="682625"/>
          <p14:tracePt t="77599" x="8064500" y="685800"/>
          <p14:tracePt t="77616" x="8124825" y="695325"/>
          <p14:tracePt t="77632" x="8188325" y="708025"/>
          <p14:tracePt t="77649" x="8226425" y="720725"/>
          <p14:tracePt t="77667" x="8267700" y="742950"/>
          <p14:tracePt t="77683" x="8283575" y="749300"/>
          <p14:tracePt t="77699" x="8305800" y="752475"/>
          <p14:tracePt t="77717" x="8340725" y="771525"/>
          <p14:tracePt t="77733" x="8372475" y="784225"/>
          <p14:tracePt t="77750" x="8394700" y="803275"/>
          <p14:tracePt t="77767" x="8429625" y="819150"/>
          <p14:tracePt t="77783" x="8439150" y="828675"/>
          <p14:tracePt t="77800" x="8448675" y="838200"/>
          <p14:tracePt t="77817" x="8467725" y="866775"/>
          <p14:tracePt t="77833" x="8483600" y="889000"/>
          <p14:tracePt t="77849" x="8493125" y="911225"/>
          <p14:tracePt t="77866" x="8509000" y="933450"/>
          <p14:tracePt t="77883" x="8518525" y="949325"/>
          <p14:tracePt t="77899" x="8534400" y="965200"/>
          <p14:tracePt t="77917" x="8540750" y="977900"/>
          <p14:tracePt t="77933" x="8540750" y="987425"/>
          <p14:tracePt t="77950" x="8540750" y="1009650"/>
          <p14:tracePt t="77967" x="8540750" y="1035050"/>
          <p14:tracePt t="77983" x="8540750" y="1050925"/>
          <p14:tracePt t="78000" x="8540750" y="1073150"/>
          <p14:tracePt t="78016" x="8540750" y="1089025"/>
          <p14:tracePt t="78033" x="8540750" y="1101725"/>
          <p14:tracePt t="78050" x="8540750" y="1133475"/>
          <p14:tracePt t="78067" x="8553450" y="1174750"/>
          <p14:tracePt t="78083" x="8553450" y="1196975"/>
          <p14:tracePt t="78100" x="8553450" y="1219200"/>
          <p14:tracePt t="78117" x="8553450" y="1279525"/>
          <p14:tracePt t="78133" x="8553450" y="1323975"/>
          <p14:tracePt t="78150" x="8553450" y="1362075"/>
          <p14:tracePt t="78167" x="8553450" y="1393825"/>
          <p14:tracePt t="78183" x="8550275" y="1422400"/>
          <p14:tracePt t="78200" x="8550275" y="1444625"/>
          <p14:tracePt t="78216" x="8543925" y="1485900"/>
          <p14:tracePt t="78232" x="8543925" y="1514475"/>
          <p14:tracePt t="78250" x="8543925" y="1558925"/>
          <p14:tracePt t="78266" x="8543925" y="1622425"/>
          <p14:tracePt t="78283" x="8543925" y="1666875"/>
          <p14:tracePt t="78300" x="8543925" y="1701800"/>
          <p14:tracePt t="78302" x="8543925" y="1720850"/>
          <p14:tracePt t="78317" x="8543925" y="1743075"/>
          <p14:tracePt t="78333" x="8547100" y="1765300"/>
          <p14:tracePt t="78350" x="8553450" y="1797050"/>
          <p14:tracePt t="78367" x="8553450" y="1835150"/>
          <p14:tracePt t="78383" x="8553450" y="1863725"/>
          <p14:tracePt t="78400" x="8553450" y="1901825"/>
          <p14:tracePt t="78416" x="8553450" y="1955800"/>
          <p14:tracePt t="78433" x="8553450" y="1978025"/>
          <p14:tracePt t="78449" x="8553450" y="1993900"/>
          <p14:tracePt t="78466" x="8550275" y="2016125"/>
          <p14:tracePt t="78483" x="8543925" y="2025650"/>
          <p14:tracePt t="78500" x="8534400" y="2035175"/>
          <p14:tracePt t="78516" x="8515350" y="2047875"/>
          <p14:tracePt t="78533" x="8505825" y="2063750"/>
          <p14:tracePt t="78549" x="8496300" y="2073275"/>
          <p14:tracePt t="78566" x="8455025" y="2092325"/>
          <p14:tracePt t="78583" x="8435975" y="2101850"/>
          <p14:tracePt t="78599" x="8413750" y="2120900"/>
          <p14:tracePt t="78617" x="8391525" y="2136775"/>
          <p14:tracePt t="78633" x="8378825" y="2146300"/>
          <p14:tracePt t="78650" x="8356600" y="2155825"/>
          <p14:tracePt t="78667" x="8321675" y="2181225"/>
          <p14:tracePt t="78683" x="8289925" y="2190750"/>
          <p14:tracePt t="78700" x="8267700" y="2203450"/>
          <p14:tracePt t="78717" x="8223250" y="2222500"/>
          <p14:tracePt t="78732" x="8201025" y="2241550"/>
          <p14:tracePt t="78749" x="8169275" y="2251075"/>
          <p14:tracePt t="78767" x="8134350" y="2270125"/>
          <p14:tracePt t="78784" x="8105775" y="2282825"/>
          <p14:tracePt t="78802" x="8061325" y="2305050"/>
          <p14:tracePt t="78817" x="8039100" y="2317750"/>
          <p14:tracePt t="78834" x="7994650" y="2330450"/>
          <p14:tracePt t="78849" x="7947025" y="2343150"/>
          <p14:tracePt t="78866" x="7858125" y="2365375"/>
          <p14:tracePt t="78883" x="7794625" y="2378075"/>
          <p14:tracePt t="78899" x="7740650" y="2390775"/>
          <p14:tracePt t="78916" x="7597775" y="2416175"/>
          <p14:tracePt t="78933" x="7502525" y="2416175"/>
          <p14:tracePt t="78949" x="7429500" y="2425700"/>
          <p14:tracePt t="78966" x="7334250" y="2425700"/>
          <p14:tracePt t="78983" x="7299325" y="2425700"/>
          <p14:tracePt t="79000" x="7254875" y="2425700"/>
          <p14:tracePt t="79016" x="7191375" y="2425700"/>
          <p14:tracePt t="79033" x="7156450" y="2422525"/>
          <p14:tracePt t="79050" x="7131050" y="2403475"/>
          <p14:tracePt t="79066" x="7089775" y="2384425"/>
          <p14:tracePt t="79083" x="7073900" y="2368550"/>
          <p14:tracePt t="79101" x="7054850" y="2333625"/>
          <p14:tracePt t="79117" x="7038975" y="2301875"/>
          <p14:tracePt t="79133" x="7026275" y="2279650"/>
          <p14:tracePt t="79149" x="7013575" y="2257425"/>
          <p14:tracePt t="79166" x="6997700" y="2219325"/>
          <p14:tracePt t="79183" x="6981825" y="2203450"/>
          <p14:tracePt t="79201" x="6975475" y="2178050"/>
          <p14:tracePt t="79217" x="6975475" y="2168525"/>
          <p14:tracePt t="79233" x="6975475" y="2152650"/>
          <p14:tracePt t="79251" x="6975475" y="2114550"/>
          <p14:tracePt t="79266" x="6975475" y="2092325"/>
          <p14:tracePt t="79282" x="6975475" y="2060575"/>
          <p14:tracePt t="79299" x="6975475" y="2041525"/>
          <p14:tracePt t="79316" x="6975475" y="2000250"/>
          <p14:tracePt t="79333" x="6978650" y="1978025"/>
          <p14:tracePt t="79351" x="7004050" y="1939925"/>
          <p14:tracePt t="79367" x="7013575" y="1917700"/>
          <p14:tracePt t="79383" x="7026275" y="1885950"/>
          <p14:tracePt t="79400" x="7045325" y="1822450"/>
          <p14:tracePt t="79416" x="7064375" y="1768475"/>
          <p14:tracePt t="79432" x="7070725" y="1724025"/>
          <p14:tracePt t="79449" x="7070725" y="1670050"/>
          <p14:tracePt t="79467" x="7077075" y="1609725"/>
          <p14:tracePt t="79483" x="7077075" y="1571625"/>
          <p14:tracePt t="79500" x="7083425" y="1530350"/>
          <p14:tracePt t="79517" x="7089775" y="1501775"/>
          <p14:tracePt t="79533" x="7089775" y="1473200"/>
          <p14:tracePt t="79549" x="7096125" y="1435100"/>
          <p14:tracePt t="79566" x="7121525" y="1384300"/>
          <p14:tracePt t="79583" x="7134225" y="1346200"/>
          <p14:tracePt t="79600" x="7153275" y="1282700"/>
          <p14:tracePt t="79616" x="7165975" y="1238250"/>
          <p14:tracePt t="79633" x="7194550" y="1190625"/>
          <p14:tracePt t="79650" x="7219950" y="1133475"/>
          <p14:tracePt t="79666" x="7232650" y="1101725"/>
          <p14:tracePt t="79683" x="7251700" y="1073150"/>
          <p14:tracePt t="79700" x="7264400" y="1050925"/>
          <p14:tracePt t="79716" x="7273925" y="1041400"/>
          <p14:tracePt t="79732" x="7280275" y="1031875"/>
          <p14:tracePt t="79751" x="7302500" y="1009650"/>
          <p14:tracePt t="79766" x="7312025" y="1000125"/>
          <p14:tracePt t="79783" x="7321550" y="990600"/>
          <p14:tracePt t="79800" x="7337425" y="971550"/>
          <p14:tracePt t="79817" x="7366000" y="958850"/>
          <p14:tracePt t="79833" x="7391400" y="946150"/>
          <p14:tracePt t="79836" x="7416800" y="939800"/>
          <p14:tracePt t="79849" x="7445375" y="927100"/>
          <p14:tracePt t="79866" x="7477125" y="923925"/>
          <p14:tracePt t="79882" x="7499350" y="911225"/>
          <p14:tracePt t="79899" x="7540625" y="904875"/>
          <p14:tracePt t="79916" x="7562850" y="898525"/>
          <p14:tracePt t="79932" x="7594600" y="892175"/>
          <p14:tracePt t="79949" x="7620000" y="885825"/>
          <p14:tracePt t="79966" x="7635875" y="885825"/>
          <p14:tracePt t="79983" x="7651750" y="885825"/>
          <p14:tracePt t="79999" x="7670800" y="885825"/>
          <p14:tracePt t="80016" x="7680325" y="885825"/>
          <p14:tracePt t="80050" x="7686675" y="885825"/>
          <p14:tracePt t="80701" x="7686675" y="889000"/>
          <p14:tracePt t="80707" x="7683500" y="895350"/>
          <p14:tracePt t="80716" x="7680325" y="898525"/>
          <p14:tracePt t="80733" x="7654925" y="917575"/>
          <p14:tracePt t="80750" x="7556500" y="993775"/>
          <p14:tracePt t="80767" x="7419975" y="1114425"/>
          <p14:tracePt t="80784" x="7239000" y="1276350"/>
          <p14:tracePt t="80815" x="6918325" y="1530350"/>
          <p14:tracePt t="80850" x="6502400" y="1844675"/>
          <p14:tracePt t="80868" x="6343650" y="1946275"/>
          <p14:tracePt t="80887" x="6188075" y="2057400"/>
          <p14:tracePt t="80899" x="6092825" y="2127250"/>
          <p14:tracePt t="80916" x="5991225" y="2174875"/>
          <p14:tracePt t="80934" x="5851525" y="2260600"/>
          <p14:tracePt t="80949" x="5737225" y="2320925"/>
          <p14:tracePt t="80966" x="5594350" y="2384425"/>
          <p14:tracePt t="80982" x="5448300" y="2438400"/>
          <p14:tracePt t="80999" x="5276850" y="2508250"/>
          <p14:tracePt t="81016" x="5165725" y="2549525"/>
          <p14:tracePt t="81034" x="4984750" y="2619375"/>
          <p14:tracePt t="81049" x="4860925" y="2663825"/>
          <p14:tracePt t="81066" x="4686300" y="2708275"/>
          <p14:tracePt t="81083" x="4416425" y="2774950"/>
          <p14:tracePt t="81099" x="4206875" y="2832100"/>
          <p14:tracePt t="81116" x="3997325" y="2870200"/>
          <p14:tracePt t="81133" x="3663950" y="2968625"/>
          <p14:tracePt t="81150" x="3463925" y="3054350"/>
          <p14:tracePt t="81170" x="3133725" y="3168650"/>
          <p14:tracePt t="81184" x="2978150" y="3235325"/>
          <p14:tracePt t="81201" x="2844800" y="3295650"/>
          <p14:tracePt t="81215" x="2698750" y="3368675"/>
          <p14:tracePt t="81233" x="2479675" y="3498850"/>
          <p14:tracePt t="81249" x="2438400" y="3530600"/>
          <p14:tracePt t="81776" x="2397125" y="3552825"/>
          <p14:tracePt t="81784" x="2336800" y="3581400"/>
          <p14:tracePt t="81790" x="2295525" y="3613150"/>
          <p14:tracePt t="81799" x="2244725" y="3648075"/>
          <p14:tracePt t="81816" x="2171700" y="3721100"/>
          <p14:tracePt t="81832" x="2073275" y="3835400"/>
          <p14:tracePt t="81866" x="1984375" y="3994150"/>
          <p14:tracePt t="81869" x="1978025" y="4041775"/>
          <p14:tracePt t="81899" x="1971675" y="4146550"/>
          <p14:tracePt t="81915" x="1971675" y="4191000"/>
          <p14:tracePt t="81932" x="1971675" y="4254500"/>
          <p14:tracePt t="81949" x="1971675" y="4295775"/>
          <p14:tracePt t="81966" x="1971675" y="4333875"/>
          <p14:tracePt t="81983" x="1971675" y="4387850"/>
          <p14:tracePt t="82000" x="1965325" y="4419600"/>
          <p14:tracePt t="82017" x="1958975" y="4441825"/>
          <p14:tracePt t="82033" x="1946275" y="4483100"/>
          <p14:tracePt t="82049" x="1936750" y="4498975"/>
          <p14:tracePt t="82065" x="1930400" y="4508500"/>
          <p14:tracePt t="82082" x="1927225" y="4530725"/>
          <p14:tracePt t="82099" x="1927225" y="4540250"/>
          <p14:tracePt t="82117" x="1927225" y="4549775"/>
          <p14:tracePt t="82133" x="1927225" y="4562475"/>
          <p14:tracePt t="82149" x="1927225" y="4578350"/>
          <p14:tracePt t="82166" x="1927225" y="4587875"/>
          <p14:tracePt t="82632" x="1920875" y="4587875"/>
          <p14:tracePt t="82653" x="1917700" y="4587875"/>
          <p14:tracePt t="82675" x="1911350" y="4587875"/>
          <p14:tracePt t="82682" x="1905000" y="4587875"/>
          <p14:tracePt t="82688" x="1895475" y="4587875"/>
          <p14:tracePt t="82699" x="1892300" y="4587875"/>
          <p14:tracePt t="82717" x="1870075" y="4581525"/>
          <p14:tracePt t="82749" x="1790700" y="4502150"/>
          <p14:tracePt t="82782" x="1666875" y="4378325"/>
          <p14:tracePt t="82799" x="1622425" y="4352925"/>
          <p14:tracePt t="82817" x="1587500" y="4327525"/>
          <p14:tracePt t="82833" x="1555750" y="4318000"/>
          <p14:tracePt t="82849" x="1539875" y="4311650"/>
          <p14:tracePt t="82866" x="1498600" y="4292600"/>
          <p14:tracePt t="82882" x="1460500" y="4273550"/>
          <p14:tracePt t="82899" x="1416050" y="4260850"/>
          <p14:tracePt t="82916" x="1365250" y="4254500"/>
          <p14:tracePt t="82932" x="1349375" y="4254500"/>
          <p14:tracePt t="82949" x="1339850" y="4254500"/>
          <p14:tracePt t="82967" x="1320800" y="4254500"/>
          <p14:tracePt t="82983" x="1311275" y="4254500"/>
          <p14:tracePt t="83000" x="1301750" y="4254500"/>
          <p14:tracePt t="83016" x="1260475" y="4238625"/>
          <p14:tracePt t="83032" x="1238250" y="4225925"/>
          <p14:tracePt t="83049" x="1212850" y="4203700"/>
          <p14:tracePt t="83066" x="1193800" y="4165600"/>
          <p14:tracePt t="83082" x="1193800" y="4137025"/>
          <p14:tracePt t="83100" x="1196975" y="4108450"/>
          <p14:tracePt t="83117" x="1222375" y="4057650"/>
          <p14:tracePt t="83133" x="1235075" y="4029075"/>
          <p14:tracePt t="83149" x="1235075" y="4013200"/>
          <p14:tracePt t="83166" x="1235075" y="3997325"/>
          <p14:tracePt t="83182" x="1235075" y="3987800"/>
          <p14:tracePt t="83199" x="1235075" y="3971925"/>
          <p14:tracePt t="83309" x="1241425" y="3968750"/>
          <p14:tracePt t="83317" x="1244600" y="3962400"/>
          <p14:tracePt t="83324" x="1250950" y="3956050"/>
          <p14:tracePt t="83332" x="1260475" y="3952875"/>
          <p14:tracePt t="83349" x="1298575" y="3940175"/>
          <p14:tracePt t="83366" x="1381125" y="3911600"/>
          <p14:tracePt t="83383" x="1454150" y="3895725"/>
          <p14:tracePt t="83400" x="1549400" y="3879850"/>
          <p14:tracePt t="83416" x="1692275" y="3863975"/>
          <p14:tracePt t="83432" x="1800225" y="3838575"/>
          <p14:tracePt t="83449" x="1917700" y="3822700"/>
          <p14:tracePt t="83466" x="2082800" y="3806825"/>
          <p14:tracePt t="83482" x="2190750" y="3797300"/>
          <p14:tracePt t="83499" x="2295525" y="3790950"/>
          <p14:tracePt t="83516" x="2457450" y="3781425"/>
          <p14:tracePt t="83533" x="2530475" y="3775075"/>
          <p14:tracePt t="83550" x="2584450" y="3775075"/>
          <p14:tracePt t="83566" x="2638425" y="3775075"/>
          <p14:tracePt t="83583" x="2682875" y="3775075"/>
          <p14:tracePt t="83599" x="2720975" y="3775075"/>
          <p14:tracePt t="83616" x="2784475" y="3784600"/>
          <p14:tracePt t="83632" x="2822575" y="3794125"/>
          <p14:tracePt t="83649" x="2844800" y="3806825"/>
          <p14:tracePt t="83666" x="2879725" y="3832225"/>
          <p14:tracePt t="83683" x="2895600" y="3841750"/>
          <p14:tracePt t="83700" x="2911475" y="3851275"/>
          <p14:tracePt t="83716" x="2946400" y="3870325"/>
          <p14:tracePt t="83733" x="2978150" y="3889375"/>
          <p14:tracePt t="83749" x="3000375" y="3898900"/>
          <p14:tracePt t="83766" x="3051175" y="3930650"/>
          <p14:tracePt t="83783" x="3076575" y="3962400"/>
          <p14:tracePt t="83799" x="3101975" y="3987800"/>
          <p14:tracePt t="83816" x="3121025" y="4029075"/>
          <p14:tracePt t="83833" x="3130550" y="4051300"/>
          <p14:tracePt t="83850" x="3143250" y="4089400"/>
          <p14:tracePt t="83866" x="3168650" y="4146550"/>
          <p14:tracePt t="83882" x="3181350" y="4184650"/>
          <p14:tracePt t="83899" x="3197225" y="4257675"/>
          <p14:tracePt t="83916" x="3235325" y="4381500"/>
          <p14:tracePt t="83932" x="3257550" y="4457700"/>
          <p14:tracePt t="83949" x="3273425" y="4521200"/>
          <p14:tracePt t="83966" x="3298825" y="4597400"/>
          <p14:tracePt t="83983" x="3314700" y="4651375"/>
          <p14:tracePt t="83999" x="3327400" y="4702175"/>
          <p14:tracePt t="84016" x="3355975" y="4816475"/>
          <p14:tracePt t="84032" x="3378200" y="4883150"/>
          <p14:tracePt t="84049" x="3390900" y="4911725"/>
          <p14:tracePt t="84066" x="3397250" y="4930775"/>
          <p14:tracePt t="84772" x="3381375" y="4943475"/>
          <p14:tracePt t="84779" x="3362325" y="4956175"/>
          <p14:tracePt t="84786" x="3333750" y="4978400"/>
          <p14:tracePt t="84800" x="3292475" y="5029200"/>
          <p14:tracePt t="84816" x="3228975" y="5080000"/>
          <p14:tracePt t="84832" x="3181350" y="5124450"/>
          <p14:tracePt t="84850" x="3108325" y="5194300"/>
          <p14:tracePt t="84882" x="3051175" y="5267325"/>
          <p14:tracePt t="84915" x="2981325" y="5343525"/>
          <p14:tracePt t="84933" x="2962275" y="5381625"/>
          <p14:tracePt t="84950" x="2943225" y="5445125"/>
          <p14:tracePt t="84966" x="2914650" y="5492750"/>
          <p14:tracePt t="84983" x="2905125" y="5521325"/>
          <p14:tracePt t="84999" x="2857500" y="5575300"/>
          <p14:tracePt t="85015" x="2832100" y="5607050"/>
          <p14:tracePt t="85032" x="2816225" y="5629275"/>
          <p14:tracePt t="85049" x="2790825" y="5664200"/>
          <p14:tracePt t="85066" x="2781300" y="5680075"/>
          <p14:tracePt t="85083" x="2771775" y="5689600"/>
          <p14:tracePt t="85100" x="2755900" y="5724525"/>
          <p14:tracePt t="85116" x="2736850" y="5746750"/>
          <p14:tracePt t="85133" x="2720975" y="5762625"/>
          <p14:tracePt t="85149" x="2676525" y="5800725"/>
          <p14:tracePt t="85165" x="2654300" y="5819775"/>
          <p14:tracePt t="85182" x="2644775" y="5835650"/>
          <p14:tracePt t="85199" x="2616200" y="5848350"/>
          <p14:tracePt t="85215" x="2593975" y="5861050"/>
          <p14:tracePt t="85233" x="2562225" y="5873750"/>
          <p14:tracePt t="85249" x="2527300" y="5905500"/>
          <p14:tracePt t="85266" x="2489200" y="5918200"/>
          <p14:tracePt t="85282" x="2451100" y="5930900"/>
          <p14:tracePt t="85298" x="2393950" y="5949950"/>
          <p14:tracePt t="85315" x="2349500" y="5969000"/>
          <p14:tracePt t="85333" x="2305050" y="5981700"/>
          <p14:tracePt t="85349" x="2216150" y="5988050"/>
          <p14:tracePt t="85366" x="2136775" y="5988050"/>
          <p14:tracePt t="85383" x="2051050" y="5984875"/>
          <p14:tracePt t="85386" x="2003425" y="5975350"/>
          <p14:tracePt t="85399" x="1914525" y="5943600"/>
          <p14:tracePt t="85416" x="1806575" y="5908675"/>
          <p14:tracePt t="85432" x="1695450" y="5857875"/>
          <p14:tracePt t="85448" x="1555750" y="5791200"/>
          <p14:tracePt t="85465" x="1450975" y="5730875"/>
          <p14:tracePt t="85483" x="1317625" y="5670550"/>
          <p14:tracePt t="85499" x="1168400" y="5610225"/>
          <p14:tracePt t="85516" x="1108075" y="5565775"/>
          <p14:tracePt t="85533" x="1038225" y="5521325"/>
          <p14:tracePt t="85549" x="962025" y="5480050"/>
          <p14:tracePt t="85566" x="914400" y="5438775"/>
          <p14:tracePt t="85582" x="882650" y="5413375"/>
          <p14:tracePt t="85599" x="844550" y="5368925"/>
          <p14:tracePt t="85615" x="819150" y="5337175"/>
          <p14:tracePt t="85633" x="806450" y="5299075"/>
          <p14:tracePt t="85649" x="796925" y="5251450"/>
          <p14:tracePt t="85666" x="796925" y="5219700"/>
          <p14:tracePt t="85682" x="796925" y="5184775"/>
          <p14:tracePt t="85699" x="812800" y="5133975"/>
          <p14:tracePt t="85715" x="828675" y="5111750"/>
          <p14:tracePt t="85732" x="841375" y="5073650"/>
          <p14:tracePt t="85749" x="860425" y="5010150"/>
          <p14:tracePt t="85766" x="873125" y="4972050"/>
          <p14:tracePt t="85782" x="879475" y="4927600"/>
          <p14:tracePt t="85799" x="904875" y="4864100"/>
          <p14:tracePt t="85816" x="917575" y="4816475"/>
          <p14:tracePt t="85832" x="933450" y="4765675"/>
          <p14:tracePt t="85849" x="946150" y="4686300"/>
          <p14:tracePt t="85865" x="965200" y="4632325"/>
          <p14:tracePt t="85882" x="977900" y="4594225"/>
          <p14:tracePt t="85885" x="984250" y="4568825"/>
          <p14:tracePt t="85898" x="996950" y="4530725"/>
          <p14:tracePt t="85915" x="1009650" y="4486275"/>
          <p14:tracePt t="85932" x="1028700" y="4460875"/>
          <p14:tracePt t="85949" x="1050925" y="4419600"/>
          <p14:tracePt t="85966" x="1082675" y="4394200"/>
          <p14:tracePt t="85982" x="1108075" y="4356100"/>
          <p14:tracePt t="85999" x="1155700" y="4302125"/>
          <p14:tracePt t="86015" x="1177925" y="4276725"/>
          <p14:tracePt t="86032" x="1209675" y="4244975"/>
          <p14:tracePt t="86049" x="1276350" y="4200525"/>
          <p14:tracePt t="86066" x="1308100" y="4168775"/>
          <p14:tracePt t="86083" x="1362075" y="4137025"/>
          <p14:tracePt t="86099" x="1384300" y="4117975"/>
          <p14:tracePt t="86115" x="1416050" y="4105275"/>
          <p14:tracePt t="86133" x="1450975" y="4089400"/>
          <p14:tracePt t="86148" x="1485900" y="4089400"/>
          <p14:tracePt t="86165" x="1524000" y="4089400"/>
          <p14:tracePt t="86184" x="1571625" y="4089400"/>
          <p14:tracePt t="86199" x="1600200" y="4089400"/>
          <p14:tracePt t="86216" x="1622425" y="4089400"/>
          <p14:tracePt t="86233" x="1657350" y="4089400"/>
          <p14:tracePt t="86249" x="1666875" y="4089400"/>
          <p14:tracePt t="86265" x="1682750" y="4089400"/>
          <p14:tracePt t="86283" x="1720850" y="4083050"/>
          <p14:tracePt t="86298" x="1758950" y="4070350"/>
          <p14:tracePt t="86315" x="1797050" y="4064000"/>
          <p14:tracePt t="86333" x="1851025" y="4064000"/>
          <p14:tracePt t="86349" x="1882775" y="4064000"/>
          <p14:tracePt t="86366" x="1892300" y="4064000"/>
          <p14:tracePt t="86384" x="1905000" y="4064000"/>
          <p14:tracePt t="86399" x="1914525" y="4064000"/>
          <p14:tracePt t="86415" x="1936750" y="4064000"/>
          <p14:tracePt t="86432" x="1962150" y="4064000"/>
          <p14:tracePt t="86449" x="2000250" y="4064000"/>
          <p14:tracePt t="86465" x="2038350" y="4067175"/>
          <p14:tracePt t="86483" x="2079625" y="4079875"/>
          <p14:tracePt t="86499" x="2095500" y="4089400"/>
          <p14:tracePt t="86516" x="2111375" y="4095750"/>
          <p14:tracePt t="86533" x="2124075" y="4095750"/>
          <p14:tracePt t="86566" x="2130425" y="4095750"/>
          <p14:tracePt t="86582" x="2143125" y="4105275"/>
          <p14:tracePt t="86599" x="2159000" y="4108450"/>
          <p14:tracePt t="86615" x="2171700" y="4124325"/>
          <p14:tracePt t="86633" x="2184400" y="4130675"/>
          <p14:tracePt t="86649" x="2184400" y="4133850"/>
          <p14:tracePt t="87518" x="2184400" y="4140200"/>
          <p14:tracePt t="87525" x="2184400" y="4143375"/>
          <p14:tracePt t="87533" x="2190750" y="4156075"/>
          <p14:tracePt t="88054" x="2241550" y="4156075"/>
          <p14:tracePt t="88061" x="2311400" y="4156075"/>
          <p14:tracePt t="88067" x="2381250" y="4156075"/>
          <p14:tracePt t="88083" x="2508250" y="4162425"/>
          <p14:tracePt t="88099" x="2638425" y="4181475"/>
          <p14:tracePt t="88116" x="2806700" y="4222750"/>
          <p14:tracePt t="88132" x="2927350" y="4257675"/>
          <p14:tracePt t="88166" x="3187700" y="4298950"/>
          <p14:tracePt t="88199" x="3371850" y="4337050"/>
          <p14:tracePt t="88216" x="3441700" y="4356100"/>
          <p14:tracePt t="88233" x="3473450" y="4368800"/>
          <p14:tracePt t="88249" x="3505200" y="4381500"/>
          <p14:tracePt t="88266" x="3521075" y="4391025"/>
          <p14:tracePt t="88282" x="3533775" y="4397375"/>
          <p14:tracePt t="88298" x="3556000" y="4403725"/>
          <p14:tracePt t="88316" x="3590925" y="4410075"/>
          <p14:tracePt t="88332" x="3619500" y="4419600"/>
          <p14:tracePt t="88349" x="3651250" y="4432300"/>
          <p14:tracePt t="88366" x="3714750" y="4457700"/>
          <p14:tracePt t="88382" x="3762375" y="4470400"/>
          <p14:tracePt t="88399" x="3806825" y="4483100"/>
          <p14:tracePt t="88416" x="3886200" y="4505325"/>
          <p14:tracePt t="88431" x="3956050" y="4543425"/>
          <p14:tracePt t="88448" x="4032250" y="4572000"/>
          <p14:tracePt t="88466" x="4140200" y="4625975"/>
          <p14:tracePt t="88482" x="4203700" y="4641850"/>
          <p14:tracePt t="88498" x="4248150" y="4660900"/>
          <p14:tracePt t="88517" x="4314825" y="4686300"/>
          <p14:tracePt t="88532" x="4349750" y="4699000"/>
          <p14:tracePt t="88549" x="4387850" y="4711700"/>
          <p14:tracePt t="88566" x="4432300" y="4737100"/>
          <p14:tracePt t="88582" x="4454525" y="4746625"/>
          <p14:tracePt t="88598" x="4486275" y="4752975"/>
          <p14:tracePt t="88616" x="4511675" y="4762500"/>
          <p14:tracePt t="88632" x="4540250" y="4768850"/>
          <p14:tracePt t="88648" x="4556125" y="4778375"/>
          <p14:tracePt t="88666" x="4584700" y="4797425"/>
          <p14:tracePt t="88682" x="4616450" y="4810125"/>
          <p14:tracePt t="88699" x="4648200" y="4822825"/>
          <p14:tracePt t="88715" x="4711700" y="4835525"/>
          <p14:tracePt t="88732" x="4746625" y="4854575"/>
          <p14:tracePt t="88748" x="4784725" y="4867275"/>
          <p14:tracePt t="88766" x="4829175" y="4883150"/>
          <p14:tracePt t="88782" x="4857750" y="4895850"/>
          <p14:tracePt t="88799" x="4889500" y="4914900"/>
          <p14:tracePt t="88816" x="4940300" y="4933950"/>
          <p14:tracePt t="88832" x="4968875" y="4943475"/>
          <p14:tracePt t="88848" x="4994275" y="4956175"/>
          <p14:tracePt t="88865" x="5016500" y="4978400"/>
          <p14:tracePt t="88882" x="5032375" y="4978400"/>
          <p14:tracePt t="88899" x="5041900" y="4984750"/>
          <p14:tracePt t="88916" x="5054600" y="4984750"/>
          <p14:tracePt t="88932" x="5064125" y="4987925"/>
          <p14:tracePt t="88949" x="5080000" y="4994275"/>
          <p14:tracePt t="88965" x="5086350" y="4994275"/>
          <p14:tracePt t="88981" x="5089525" y="4994275"/>
          <p14:tracePt t="89066" x="5095875" y="5000625"/>
          <p14:tracePt t="89073" x="5099050" y="5003800"/>
          <p14:tracePt t="89082" x="5105400" y="5003800"/>
          <p14:tracePt t="89098" x="5111750" y="5003800"/>
          <p14:tracePt t="89115" x="5114925" y="5003800"/>
          <p14:tracePt t="89173" x="5124450" y="5010150"/>
          <p14:tracePt t="89180" x="5130800" y="5010150"/>
          <p14:tracePt t="89187" x="5137150" y="5013325"/>
          <p14:tracePt t="89198" x="5140325" y="5013325"/>
          <p14:tracePt t="89216" x="5156200" y="5029200"/>
          <p14:tracePt t="89232" x="5165725" y="5035550"/>
          <p14:tracePt t="89248" x="5181600" y="5038725"/>
          <p14:tracePt t="89265" x="5194300" y="5038725"/>
          <p14:tracePt t="89298" x="5194300" y="5045075"/>
          <p14:tracePt t="90849" x="5187950" y="5054600"/>
          <p14:tracePt t="90856" x="5175250" y="5067300"/>
          <p14:tracePt t="90865" x="5162550" y="5080000"/>
          <p14:tracePt t="90882" x="5133975" y="5092700"/>
          <p14:tracePt t="90898" x="5111750" y="5114925"/>
          <p14:tracePt t="90915" x="5099050" y="5137150"/>
          <p14:tracePt t="90931" x="5080000" y="5168900"/>
          <p14:tracePt t="90965" x="5051425" y="5232400"/>
          <p14:tracePt t="90999" x="5010150" y="5292725"/>
          <p14:tracePt t="91015" x="5000625" y="5308600"/>
          <p14:tracePt t="91032" x="4987925" y="5324475"/>
          <p14:tracePt t="91048" x="4968875" y="5353050"/>
          <p14:tracePt t="91064" x="4956175" y="5375275"/>
          <p14:tracePt t="91082" x="4943475" y="5407025"/>
          <p14:tracePt t="91099" x="4908550" y="5441950"/>
          <p14:tracePt t="91115" x="4889500" y="5467350"/>
          <p14:tracePt t="91132" x="4879975" y="5476875"/>
          <p14:tracePt t="91149" x="4854575" y="5492750"/>
          <p14:tracePt t="91165" x="4841875" y="5508625"/>
          <p14:tracePt t="91181" x="4832350" y="5518150"/>
          <p14:tracePt t="91198" x="4819650" y="5534025"/>
          <p14:tracePt t="91216" x="4803775" y="5537200"/>
          <p14:tracePt t="91233" x="4794250" y="5546725"/>
          <p14:tracePt t="91249" x="4778375" y="5553075"/>
          <p14:tracePt t="91266" x="4768850" y="5562600"/>
          <p14:tracePt t="91282" x="4752975" y="5568950"/>
          <p14:tracePt t="91298" x="4740275" y="5578475"/>
          <p14:tracePt t="91314" x="4727575" y="5578475"/>
          <p14:tracePt t="91331" x="4718050" y="5578475"/>
          <p14:tracePt t="91349" x="4692650" y="5581650"/>
          <p14:tracePt t="91365" x="4676775" y="5594350"/>
          <p14:tracePt t="91382" x="4667250" y="5597525"/>
          <p14:tracePt t="91399" x="4648200" y="5619750"/>
          <p14:tracePt t="91415" x="4635500" y="5629275"/>
          <p14:tracePt t="91431" x="4625975" y="5638800"/>
          <p14:tracePt t="91448" x="4613275" y="5638800"/>
          <p14:tracePt t="91465" x="4603750" y="5638800"/>
          <p14:tracePt t="91513" x="4597400" y="5638800"/>
          <p14:tracePt t="91521" x="4597400" y="5635625"/>
          <p14:tracePt t="91531" x="4597400" y="5632450"/>
          <p14:tracePt t="91548" x="4597400" y="5591175"/>
          <p14:tracePt t="91564" x="4597400" y="5562600"/>
          <p14:tracePt t="91581" x="4597400" y="5527675"/>
          <p14:tracePt t="91598" x="4597400" y="5470525"/>
          <p14:tracePt t="91615" x="4597400" y="5441950"/>
          <p14:tracePt t="91633" x="4600575" y="5378450"/>
          <p14:tracePt t="91649" x="4619625" y="5340350"/>
          <p14:tracePt t="91666" x="4632325" y="5311775"/>
          <p14:tracePt t="91683" x="4645025" y="5273675"/>
          <p14:tracePt t="91698" x="4648200" y="5264150"/>
          <p14:tracePt t="91714" x="4648200" y="5254625"/>
          <p14:tracePt t="91732" x="4648200" y="5238750"/>
          <p14:tracePt t="91766" x="4648200" y="5235575"/>
          <p14:tracePt t="91783" x="4654550" y="5226050"/>
          <p14:tracePt t="91799" x="4654550" y="5219700"/>
          <p14:tracePt t="91832" x="4657725" y="5216525"/>
          <p14:tracePt t="96128" x="4705350" y="5219700"/>
          <p14:tracePt t="96134" x="4784725" y="5229225"/>
          <p14:tracePt t="96148" x="4959350" y="5245100"/>
          <p14:tracePt t="96165" x="5153025" y="5264150"/>
          <p14:tracePt t="96181" x="5416550" y="5273675"/>
          <p14:tracePt t="96198" x="5838825" y="5273675"/>
          <p14:tracePt t="96231" x="6346825" y="5273675"/>
          <p14:tracePt t="96265" x="6858000" y="5257800"/>
          <p14:tracePt t="96282" x="7042150" y="5251450"/>
          <p14:tracePt t="96298" x="7296150" y="5232400"/>
          <p14:tracePt t="96314" x="7502525" y="5213350"/>
          <p14:tracePt t="96331" x="7664450" y="5194300"/>
          <p14:tracePt t="96348" x="7908925" y="5159375"/>
          <p14:tracePt t="96365" x="8020050" y="5118100"/>
          <p14:tracePt t="96382" x="8096250" y="5086350"/>
          <p14:tracePt t="96398" x="8181975" y="5035550"/>
          <p14:tracePt t="96414" x="8220075" y="5010150"/>
          <p14:tracePt t="96431" x="8255000" y="4978400"/>
          <p14:tracePt t="96448" x="8296275" y="4943475"/>
          <p14:tracePt t="96465" x="8328025" y="4908550"/>
          <p14:tracePt t="96482" x="8353425" y="4886325"/>
          <p14:tracePt t="96498" x="8401050" y="4826000"/>
          <p14:tracePt t="96515" x="8420100" y="4781550"/>
          <p14:tracePt t="96531" x="8432800" y="4743450"/>
          <p14:tracePt t="96548" x="8445500" y="4679950"/>
          <p14:tracePt t="96564" x="8445500" y="4625975"/>
          <p14:tracePt t="96581" x="8432800" y="4565650"/>
          <p14:tracePt t="96598" x="8413750" y="4454525"/>
          <p14:tracePt t="96615" x="8391525" y="4406900"/>
          <p14:tracePt t="96631" x="8356600" y="4349750"/>
          <p14:tracePt t="96648" x="8305800" y="4264025"/>
          <p14:tracePt t="96665" x="8251825" y="4184650"/>
          <p14:tracePt t="96681" x="8191500" y="4092575"/>
          <p14:tracePt t="96697" x="8137525" y="3984625"/>
          <p14:tracePt t="96714" x="8105775" y="3946525"/>
          <p14:tracePt t="96731" x="8074025" y="3914775"/>
          <p14:tracePt t="96747" x="7991475" y="3873500"/>
          <p14:tracePt t="96764" x="7931150" y="3835400"/>
          <p14:tracePt t="96782" x="7864475" y="3806825"/>
          <p14:tracePt t="96798" x="7772400" y="3768725"/>
          <p14:tracePt t="96815" x="7718425" y="3756025"/>
          <p14:tracePt t="96831" x="7654925" y="3743325"/>
          <p14:tracePt t="96849" x="7581900" y="3733800"/>
          <p14:tracePt t="96865" x="7537450" y="3733800"/>
          <p14:tracePt t="96881" x="7499350" y="3733800"/>
          <p14:tracePt t="96898" x="7467600" y="3733800"/>
          <p14:tracePt t="96915" x="7432675" y="3733800"/>
          <p14:tracePt t="96931" x="7388225" y="3733800"/>
          <p14:tracePt t="96948" x="7324725" y="3733800"/>
          <p14:tracePt t="96964" x="7289800" y="3733800"/>
          <p14:tracePt t="96981" x="7258050" y="3743325"/>
          <p14:tracePt t="96997" x="7223125" y="3762375"/>
          <p14:tracePt t="97014" x="7191375" y="3778250"/>
          <p14:tracePt t="97031" x="7169150" y="3790950"/>
          <p14:tracePt t="97049" x="7124700" y="3810000"/>
          <p14:tracePt t="97064" x="7080250" y="3822700"/>
          <p14:tracePt t="97081" x="7042150" y="3848100"/>
          <p14:tracePt t="97098" x="6981825" y="3886200"/>
          <p14:tracePt t="97114" x="6950075" y="3917950"/>
          <p14:tracePt t="97131" x="6927850" y="3943350"/>
          <p14:tracePt t="97147" x="6883400" y="3987800"/>
          <p14:tracePt t="97164" x="6858000" y="4013200"/>
          <p14:tracePt t="97183" x="6813550" y="4057650"/>
          <p14:tracePt t="97198" x="6788150" y="4079875"/>
          <p14:tracePt t="97215" x="6756400" y="4111625"/>
          <p14:tracePt t="97231" x="6734175" y="4130675"/>
          <p14:tracePt t="97247" x="6689725" y="4168775"/>
          <p14:tracePt t="97264" x="6664325" y="4187825"/>
          <p14:tracePt t="97282" x="6632575" y="4229100"/>
          <p14:tracePt t="97298" x="6616700" y="4254500"/>
          <p14:tracePt t="97315" x="6591300" y="4292600"/>
          <p14:tracePt t="97332" x="6553200" y="4337050"/>
          <p14:tracePt t="97348" x="6534150" y="4368800"/>
          <p14:tracePt t="97364" x="6515100" y="4391025"/>
          <p14:tracePt t="97381" x="6496050" y="4441825"/>
          <p14:tracePt t="97397" x="6486525" y="4464050"/>
          <p14:tracePt t="97414" x="6473825" y="4502150"/>
          <p14:tracePt t="97432" x="6448425" y="4559300"/>
          <p14:tracePt t="97448" x="6435725" y="4591050"/>
          <p14:tracePt t="97465" x="6423025" y="4635500"/>
          <p14:tracePt t="97482" x="6416675" y="4676775"/>
          <p14:tracePt t="97498" x="6416675" y="4705350"/>
          <p14:tracePt t="97515" x="6416675" y="4737100"/>
          <p14:tracePt t="97530" x="6416675" y="4759325"/>
          <p14:tracePt t="97533" x="6416675" y="4768850"/>
          <p14:tracePt t="97547" x="6410325" y="4784725"/>
          <p14:tracePt t="97565" x="6410325" y="4794250"/>
          <p14:tracePt t="97582" x="6410325" y="4810125"/>
          <p14:tracePt t="97598" x="6410325" y="4832350"/>
          <p14:tracePt t="97615" x="6410325" y="4845050"/>
          <p14:tracePt t="97632" x="6410325" y="4867275"/>
          <p14:tracePt t="97647" x="6413500" y="4889500"/>
          <p14:tracePt t="97664" x="6423025" y="4905375"/>
          <p14:tracePt t="97681" x="6461125" y="4940300"/>
          <p14:tracePt t="97698" x="6483350" y="4959350"/>
          <p14:tracePt t="97715" x="6530975" y="4972050"/>
          <p14:tracePt t="97731" x="6594475" y="5003800"/>
          <p14:tracePt t="97748" x="6632575" y="5022850"/>
          <p14:tracePt t="97765" x="6680200" y="5041900"/>
          <p14:tracePt t="97782" x="6737350" y="5067300"/>
          <p14:tracePt t="97798" x="6765925" y="5080000"/>
          <p14:tracePt t="97814" x="6804025" y="5092700"/>
          <p14:tracePt t="97831" x="6854825" y="5118100"/>
          <p14:tracePt t="97847" x="6886575" y="5130800"/>
          <p14:tracePt t="97865" x="6915150" y="5143500"/>
          <p14:tracePt t="97882" x="6962775" y="5143500"/>
          <p14:tracePt t="97898" x="6994525" y="5153025"/>
          <p14:tracePt t="97915" x="7038975" y="5162550"/>
          <p14:tracePt t="97931" x="7102475" y="5181600"/>
          <p14:tracePt t="97947" x="7140575" y="5181600"/>
          <p14:tracePt t="97964" x="7185025" y="5187950"/>
          <p14:tracePt t="97981" x="7223125" y="5194300"/>
          <p14:tracePt t="97998" x="7245350" y="5194300"/>
          <p14:tracePt t="98015" x="7277100" y="5200650"/>
          <p14:tracePt t="98032" x="7318375" y="5203825"/>
          <p14:tracePt t="98048" x="7346950" y="5203825"/>
          <p14:tracePt t="98064" x="7391400" y="5210175"/>
          <p14:tracePt t="98081" x="7439025" y="5210175"/>
          <p14:tracePt t="98097" x="7477125" y="5210175"/>
          <p14:tracePt t="98115" x="7496175" y="5210175"/>
          <p14:tracePt t="98132" x="7524750" y="5210175"/>
          <p14:tracePt t="98148" x="7546975" y="5210175"/>
          <p14:tracePt t="98165" x="7569200" y="5210175"/>
          <p14:tracePt t="98181" x="7594600" y="5210175"/>
          <p14:tracePt t="98198" x="7623175" y="5210175"/>
          <p14:tracePt t="98214" x="7632700" y="5203825"/>
          <p14:tracePt t="98230" x="7648575" y="5194300"/>
          <p14:tracePt t="98248" x="7658100" y="5194300"/>
          <p14:tracePt t="98265" x="7673975" y="5187950"/>
          <p14:tracePt t="98281" x="7673975" y="5178425"/>
          <p14:tracePt t="98298" x="7680325" y="5178425"/>
          <p14:tracePt t="98972" x="7664450" y="5172075"/>
          <p14:tracePt t="98979" x="7639050" y="5172075"/>
          <p14:tracePt t="98986" x="7629525" y="5172075"/>
          <p14:tracePt t="99000" x="7607300" y="5172075"/>
          <p14:tracePt t="99013" x="7594600" y="5172075"/>
          <p14:tracePt t="99030" x="7575550" y="5172075"/>
          <p14:tracePt t="99064" x="7531100" y="5172075"/>
          <p14:tracePt t="99067" x="7518400" y="5175250"/>
          <p14:tracePt t="99097" x="7464425" y="5200650"/>
          <p14:tracePt t="99115" x="7429500" y="5222875"/>
          <p14:tracePt t="99131" x="7413625" y="5232400"/>
          <p14:tracePt t="99147" x="7404100" y="5238750"/>
          <p14:tracePt t="99165" x="7391400" y="5238750"/>
          <p14:tracePt t="99180" x="7378700" y="5238750"/>
          <p14:tracePt t="99197" x="7366000" y="5238750"/>
          <p14:tracePt t="99215" x="7350125" y="5238750"/>
          <p14:tracePt t="99231" x="7340600" y="5238750"/>
          <p14:tracePt t="99248" x="7340600" y="5235575"/>
          <p14:tracePt t="99265" x="7343775" y="5216525"/>
          <p14:tracePt t="99281" x="7362825" y="5207000"/>
          <p14:tracePt t="99297" x="7410450" y="5178425"/>
          <p14:tracePt t="99315" x="7477125" y="5130800"/>
          <p14:tracePt t="99331" x="7540625" y="5102225"/>
          <p14:tracePt t="99347" x="7623175" y="5054600"/>
          <p14:tracePt t="99365" x="7731125" y="4984750"/>
          <p14:tracePt t="99381" x="7800975" y="4956175"/>
          <p14:tracePt t="99398" x="7858125" y="4921250"/>
          <p14:tracePt t="99415" x="7924800" y="4873625"/>
          <p14:tracePt t="99431" x="7962900" y="4860925"/>
          <p14:tracePt t="99447" x="7985125" y="4848225"/>
          <p14:tracePt t="99465" x="8029575" y="4832350"/>
          <p14:tracePt t="99481" x="8039100" y="4816475"/>
          <p14:tracePt t="99498" x="8048625" y="4806950"/>
          <p14:tracePt t="99515" x="8067675" y="4791075"/>
          <p14:tracePt t="99531" x="8067675" y="4781550"/>
          <p14:tracePt t="99548" x="8067675" y="4759325"/>
          <p14:tracePt t="99565" x="8054975" y="4730750"/>
          <p14:tracePt t="99581" x="8045450" y="4721225"/>
          <p14:tracePt t="99598" x="8035925" y="4705350"/>
          <p14:tracePt t="99615" x="8020050" y="4695825"/>
          <p14:tracePt t="99631" x="8004175" y="4695825"/>
          <p14:tracePt t="99648" x="7994650" y="4692650"/>
          <p14:tracePt t="99664" x="7981950" y="4692650"/>
          <p14:tracePt t="99681" x="7972425" y="4692650"/>
          <p14:tracePt t="99697" x="7956550" y="4686300"/>
          <p14:tracePt t="99714" x="7947025" y="4686300"/>
          <p14:tracePt t="99751" x="7947025" y="4683125"/>
          <p14:tracePt t="99765" x="7937500" y="4683125"/>
          <p14:tracePt t="99781" x="7927975" y="4673600"/>
          <p14:tracePt t="99798" x="7908925" y="4654550"/>
          <p14:tracePt t="99815" x="7889875" y="4651375"/>
          <p14:tracePt t="99830" x="7851775" y="4638675"/>
          <p14:tracePt t="99847" x="7813675" y="4625975"/>
          <p14:tracePt t="99864" x="7759700" y="4625975"/>
          <p14:tracePt t="99881" x="7731125" y="4625975"/>
          <p14:tracePt t="99898" x="7699375" y="4625975"/>
          <p14:tracePt t="99915" x="7629525" y="4625975"/>
          <p14:tracePt t="99931" x="7572375" y="4625975"/>
          <p14:tracePt t="99947" x="7512050" y="4625975"/>
          <p14:tracePt t="99964" x="7432675" y="4619625"/>
          <p14:tracePt t="99980" x="7394575" y="4619625"/>
          <p14:tracePt t="99997" x="7372350" y="4619625"/>
          <p14:tracePt t="100014" x="7331075" y="4619625"/>
          <p14:tracePt t="100031" x="7308850" y="4619625"/>
          <p14:tracePt t="100048" x="7280275" y="4619625"/>
          <p14:tracePt t="100064" x="7216775" y="4622800"/>
          <p14:tracePt t="100081" x="7181850" y="4629150"/>
          <p14:tracePt t="100097" x="7137400" y="4641850"/>
          <p14:tracePt t="100114" x="7080250" y="4660900"/>
          <p14:tracePt t="100130" x="7054850" y="4676775"/>
          <p14:tracePt t="100148" x="7023100" y="4689475"/>
          <p14:tracePt t="100165" x="6981825" y="4702175"/>
          <p14:tracePt t="100181" x="6953250" y="4708525"/>
          <p14:tracePt t="100198" x="6908800" y="4721225"/>
          <p14:tracePt t="100214" x="6842125" y="4746625"/>
          <p14:tracePt t="100231" x="6813550" y="4752975"/>
          <p14:tracePt t="100248" x="6791325" y="4752975"/>
          <p14:tracePt t="100264" x="6775450" y="4752975"/>
          <p14:tracePt t="100281" x="6765925" y="4752975"/>
          <p14:tracePt t="100298" x="6756400" y="4752975"/>
          <p14:tracePt t="100315" x="6740525" y="4752975"/>
          <p14:tracePt t="100393" x="6743700" y="4752975"/>
          <p14:tracePt t="100399" x="6759575" y="4749800"/>
          <p14:tracePt t="100414" x="6791325" y="4737100"/>
          <p14:tracePt t="100430" x="6854825" y="4702175"/>
          <p14:tracePt t="100447" x="6921500" y="4670425"/>
          <p14:tracePt t="100464" x="7010400" y="4622800"/>
          <p14:tracePt t="100481" x="7077075" y="4591050"/>
          <p14:tracePt t="100498" x="7153275" y="4559300"/>
          <p14:tracePt t="100514" x="7242175" y="4540250"/>
          <p14:tracePt t="100530" x="7296150" y="4540250"/>
          <p14:tracePt t="100548" x="7340600" y="4540250"/>
          <p14:tracePt t="100564" x="7410450" y="4549775"/>
          <p14:tracePt t="100581" x="7458075" y="4562475"/>
          <p14:tracePt t="100599" x="7527925" y="4587875"/>
          <p14:tracePt t="100614" x="7566025" y="4600575"/>
          <p14:tracePt t="100631" x="7613650" y="4613275"/>
          <p14:tracePt t="100647" x="7658100" y="4632325"/>
          <p14:tracePt t="100664" x="7734300" y="4676775"/>
          <p14:tracePt t="100680" x="7778750" y="4689475"/>
          <p14:tracePt t="100697" x="7816850" y="4702175"/>
          <p14:tracePt t="100714" x="7854950" y="4724400"/>
          <p14:tracePt t="100730" x="7864475" y="4733925"/>
          <p14:tracePt t="100747" x="7880350" y="4743450"/>
          <p14:tracePt t="100764" x="7905750" y="4765675"/>
          <p14:tracePt t="100780" x="7921625" y="4778375"/>
          <p14:tracePt t="100797" x="7931150" y="4787900"/>
          <p14:tracePt t="100814" x="7953375" y="4800600"/>
          <p14:tracePt t="100830" x="7962900" y="4816475"/>
          <p14:tracePt t="100848" x="7978775" y="4826000"/>
          <p14:tracePt t="100864" x="7981950" y="4832350"/>
          <p14:tracePt t="100900" x="7988300" y="4832350"/>
          <p14:tracePt t="101100" x="7985125" y="4829175"/>
          <p14:tracePt t="101106" x="7981950" y="4829175"/>
          <p14:tracePt t="101114" x="7975600" y="4829175"/>
          <p14:tracePt t="101131" x="7966075" y="4819650"/>
          <p14:tracePt t="101148" x="7950200" y="4803775"/>
          <p14:tracePt t="101165" x="7921625" y="4794250"/>
          <p14:tracePt t="101198" x="7858125" y="4768850"/>
          <p14:tracePt t="101230" x="7804150" y="4746625"/>
          <p14:tracePt t="101248" x="7762875" y="4733925"/>
          <p14:tracePt t="101264" x="7740650" y="4721225"/>
          <p14:tracePt t="101281" x="7693025" y="4708525"/>
          <p14:tracePt t="101298" x="7635875" y="4683125"/>
          <p14:tracePt t="101314" x="7607300" y="4670425"/>
          <p14:tracePt t="101331" x="7575550" y="4660900"/>
          <p14:tracePt t="101348" x="7540625" y="4641850"/>
          <p14:tracePt t="101363" x="7508875" y="4629150"/>
          <p14:tracePt t="101381" x="7489825" y="4629150"/>
          <p14:tracePt t="101399" x="7448550" y="4622800"/>
          <p14:tracePt t="101414" x="7416800" y="4610100"/>
          <p14:tracePt t="101431" x="7372350" y="4603750"/>
          <p14:tracePt t="101448" x="7324725" y="4591050"/>
          <p14:tracePt t="101464" x="7299325" y="4587875"/>
          <p14:tracePt t="101480" x="7270750" y="4587875"/>
          <p14:tracePt t="101497" x="7258050" y="4587875"/>
          <p14:tracePt t="101514" x="7248525" y="4587875"/>
          <p14:tracePt t="101530" x="7226300" y="4581525"/>
          <p14:tracePt t="101548" x="7197725" y="4562475"/>
          <p14:tracePt t="101564" x="7165975" y="4552950"/>
          <p14:tracePt t="101580" x="7143750" y="4546600"/>
          <p14:tracePt t="101598" x="7108825" y="4540250"/>
          <p14:tracePt t="101614" x="7099300" y="4540250"/>
          <p14:tracePt t="101630" x="7089775" y="4540250"/>
          <p14:tracePt t="101648" x="7077075" y="4540250"/>
          <p14:tracePt t="101664" x="7061200" y="4540250"/>
          <p14:tracePt t="101681" x="7045325" y="4540250"/>
          <p14:tracePt t="101698" x="7004050" y="4540250"/>
          <p14:tracePt t="101714" x="6994525" y="4540250"/>
          <p14:tracePt t="101731" x="6985000" y="4540250"/>
          <p14:tracePt t="101747" x="6972300" y="4543425"/>
          <p14:tracePt t="101763" x="6956425" y="4546600"/>
          <p14:tracePt t="101780" x="6946900" y="4546600"/>
          <p14:tracePt t="101797" x="6931025" y="4546600"/>
          <p14:tracePt t="101814" x="6921500" y="4552950"/>
          <p14:tracePt t="101831" x="6905625" y="4552950"/>
          <p14:tracePt t="101848" x="6902450" y="4556125"/>
          <p14:tracePt t="101941" x="6896100" y="4556125"/>
          <p14:tracePt t="102797" x="6908800" y="4556125"/>
          <p14:tracePt t="102804" x="6927850" y="4556125"/>
          <p14:tracePt t="102814" x="6953250" y="4556125"/>
          <p14:tracePt t="102832" x="6994525" y="4556125"/>
          <p14:tracePt t="102847" x="7023100" y="4556125"/>
          <p14:tracePt t="102864" x="7061200" y="4556125"/>
          <p14:tracePt t="102881" x="7121525" y="4556125"/>
          <p14:tracePt t="102913" x="7210425" y="4556125"/>
          <p14:tracePt t="102948" x="7273925" y="4568825"/>
          <p14:tracePt t="102964" x="7289800" y="4578350"/>
          <p14:tracePt t="102982" x="7331075" y="4584700"/>
          <p14:tracePt t="102998" x="7346950" y="4584700"/>
          <p14:tracePt t="103014" x="7356475" y="4584700"/>
          <p14:tracePt t="103031" x="7375525" y="4584700"/>
          <p14:tracePt t="103047" x="7385050" y="4584700"/>
          <p14:tracePt t="103063" x="7394575" y="4584700"/>
          <p14:tracePt t="103081" x="7416800" y="4584700"/>
          <p14:tracePt t="103097" x="7426325" y="4584700"/>
          <p14:tracePt t="103114" x="7435850" y="4584700"/>
          <p14:tracePt t="103116" x="7439025" y="4584700"/>
          <p14:tracePt t="103131" x="7448550" y="4584700"/>
          <p14:tracePt t="103147" x="7464425" y="4584700"/>
          <p14:tracePt t="103164" x="7473950" y="4584700"/>
          <p14:tracePt t="103180" x="7480300" y="4584700"/>
          <p14:tracePt t="103213" x="7483475" y="4584700"/>
          <p14:tracePt t="104008" x="7483475" y="4578350"/>
          <p14:tracePt t="104016" x="7483475" y="4568825"/>
          <p14:tracePt t="104030" x="7480300" y="4524375"/>
          <p14:tracePt t="104047" x="7473950" y="4486275"/>
          <p14:tracePt t="104064" x="7461250" y="4454525"/>
          <p14:tracePt t="104080" x="7439025" y="4406900"/>
          <p14:tracePt t="104097" x="7432675" y="4381500"/>
          <p14:tracePt t="104131" x="7426325" y="4340225"/>
          <p14:tracePt t="104164" x="7423150" y="4321175"/>
          <p14:tracePt t="104180" x="7410450" y="4302125"/>
          <p14:tracePt t="104197" x="7400925" y="4289425"/>
          <p14:tracePt t="104216" x="7385050" y="4264025"/>
          <p14:tracePt t="104231" x="7372350" y="4232275"/>
          <p14:tracePt t="104247" x="7359650" y="4203700"/>
          <p14:tracePt t="104264" x="7353300" y="4159250"/>
          <p14:tracePt t="104280" x="7331075" y="4098925"/>
          <p14:tracePt t="104296" x="7318375" y="4070350"/>
          <p14:tracePt t="104314" x="7312025" y="4044950"/>
          <p14:tracePt t="104331" x="7296150" y="4032250"/>
          <p14:tracePt t="104348" x="7292975" y="4016375"/>
          <p14:tracePt t="104366" x="7286625" y="3997325"/>
          <p14:tracePt t="104381" x="7286625" y="3984625"/>
          <p14:tracePt t="104397" x="7286625" y="3975100"/>
          <p14:tracePt t="104413" x="7286625" y="3965575"/>
          <p14:tracePt t="104430" x="7286625" y="3952875"/>
          <p14:tracePt t="104447" x="7286625" y="3946525"/>
          <p14:tracePt t="105073" x="7299325" y="3959225"/>
          <p14:tracePt t="105080" x="7318375" y="3971925"/>
          <p14:tracePt t="105087" x="7346950" y="3987800"/>
          <p14:tracePt t="105097" x="7366000" y="4006850"/>
          <p14:tracePt t="105114" x="7439025" y="4070350"/>
          <p14:tracePt t="105130" x="7486650" y="4114800"/>
          <p14:tracePt t="105147" x="7527925" y="4146550"/>
          <p14:tracePt t="105150" x="7553325" y="4168775"/>
          <p14:tracePt t="105180" x="7610475" y="4216400"/>
          <p14:tracePt t="105214" x="7677150" y="4254500"/>
          <p14:tracePt t="105231" x="7699375" y="4270375"/>
          <p14:tracePt t="105247" x="7734300" y="4302125"/>
          <p14:tracePt t="105263" x="7769225" y="4340225"/>
          <p14:tracePt t="105280" x="7800975" y="4371975"/>
          <p14:tracePt t="105296" x="7826375" y="4397375"/>
          <p14:tracePt t="105314" x="7870825" y="4441825"/>
          <p14:tracePt t="105331" x="7893050" y="4464050"/>
          <p14:tracePt t="105348" x="7924800" y="4495800"/>
          <p14:tracePt t="105364" x="7962900" y="4533900"/>
          <p14:tracePt t="105380" x="7994650" y="4565650"/>
          <p14:tracePt t="105397" x="8010525" y="4581525"/>
          <p14:tracePt t="105413" x="8042275" y="4625975"/>
          <p14:tracePt t="105430" x="8054975" y="4648200"/>
          <p14:tracePt t="105447" x="8064500" y="4670425"/>
          <p14:tracePt t="105463" x="8080375" y="4689475"/>
          <p14:tracePt t="105480" x="8093075" y="4721225"/>
          <p14:tracePt t="105497" x="8099425" y="4743450"/>
          <p14:tracePt t="105514" x="8112125" y="4784725"/>
          <p14:tracePt t="105530" x="8121650" y="4816475"/>
          <p14:tracePt t="105547" x="8128000" y="4845050"/>
          <p14:tracePt t="105563" x="8128000" y="4908550"/>
          <p14:tracePt t="105580" x="8128000" y="4943475"/>
          <p14:tracePt t="105597" x="8128000" y="4987925"/>
          <p14:tracePt t="105613" x="8128000" y="5041900"/>
          <p14:tracePt t="105630" x="8128000" y="5064125"/>
          <p14:tracePt t="105647" x="8128000" y="5095875"/>
          <p14:tracePt t="105650" x="8121650" y="5105400"/>
          <p14:tracePt t="105663" x="8112125" y="5114925"/>
          <p14:tracePt t="105680" x="8105775" y="5127625"/>
          <p14:tracePt t="105697" x="8102600" y="5137150"/>
          <p14:tracePt t="105713" x="8080375" y="5149850"/>
          <p14:tracePt t="105731" x="8070850" y="5159375"/>
          <p14:tracePt t="105748" x="8061325" y="5175250"/>
          <p14:tracePt t="105764" x="8039100" y="5191125"/>
          <p14:tracePt t="105780" x="8029575" y="5197475"/>
          <p14:tracePt t="105797" x="8020050" y="5197475"/>
          <p14:tracePt t="105813" x="8007350" y="5197475"/>
          <p14:tracePt t="105829" x="7991475" y="5197475"/>
          <p14:tracePt t="105847" x="7981950" y="5197475"/>
          <p14:tracePt t="105864" x="7972425" y="5197475"/>
          <p14:tracePt t="105964" x="7966075" y="5197475"/>
          <p14:tracePt t="105971" x="7962900" y="5197475"/>
          <p14:tracePt t="105985" x="7956550" y="5194300"/>
          <p14:tracePt t="105999" x="7953375" y="5184775"/>
          <p14:tracePt t="106014" x="7940675" y="5162550"/>
          <p14:tracePt t="106031" x="7934325" y="5133975"/>
          <p14:tracePt t="106048" x="7921625" y="5099050"/>
          <p14:tracePt t="106063" x="7912100" y="5076825"/>
          <p14:tracePt t="106080" x="7899400" y="5045075"/>
          <p14:tracePt t="106098" x="7877175" y="5029200"/>
          <p14:tracePt t="106113" x="7874000" y="5006975"/>
          <p14:tracePt t="106130" x="7867650" y="4997450"/>
          <p14:tracePt t="106147" x="7864475" y="4984750"/>
          <p14:tracePt t="106163" x="7864475" y="4975225"/>
          <p14:tracePt t="106180" x="7864475" y="4959350"/>
          <p14:tracePt t="106197" x="7864475" y="4949825"/>
          <p14:tracePt t="106213" x="7864475" y="4940300"/>
          <p14:tracePt t="106255" x="7858125" y="4933950"/>
          <p14:tracePt t="106263" x="7854950" y="4930775"/>
          <p14:tracePt t="106280" x="7845425" y="4921250"/>
          <p14:tracePt t="106297" x="7820025" y="4886325"/>
          <p14:tracePt t="106314" x="7810500" y="4848225"/>
          <p14:tracePt t="106330" x="7791450" y="4810125"/>
          <p14:tracePt t="106348" x="7766050" y="4752975"/>
          <p14:tracePt t="106363" x="7753350" y="4721225"/>
          <p14:tracePt t="106380" x="7740650" y="4699000"/>
          <p14:tracePt t="106398" x="7721600" y="4654550"/>
          <p14:tracePt t="106414" x="7705725" y="4638675"/>
          <p14:tracePt t="106430" x="7693025" y="4616450"/>
          <p14:tracePt t="106447" x="7677150" y="4578350"/>
          <p14:tracePt t="106463" x="7670800" y="4568825"/>
          <p14:tracePt t="106480" x="7670800" y="4559300"/>
          <p14:tracePt t="106497" x="7670800" y="4543425"/>
          <p14:tracePt t="106605" x="7667625" y="4543425"/>
          <p14:tracePt t="106627" x="7654925" y="4543425"/>
          <p14:tracePt t="106640" x="7651750" y="4543425"/>
          <p14:tracePt t="106655" x="7645400" y="4543425"/>
          <p14:tracePt t="106669" x="7642225" y="4543425"/>
          <p14:tracePt t="106680" x="7635875" y="4543425"/>
          <p14:tracePt t="106698" x="7626350" y="4533900"/>
          <p14:tracePt t="106714" x="7616825" y="4524375"/>
          <p14:tracePt t="106730" x="7600950" y="4514850"/>
          <p14:tracePt t="106747" x="7585075" y="4489450"/>
          <p14:tracePt t="106763" x="7575550" y="4464050"/>
          <p14:tracePt t="106779" x="7562850" y="4435475"/>
          <p14:tracePt t="106797" x="7531100" y="4391025"/>
          <p14:tracePt t="106814" x="7505700" y="4343400"/>
          <p14:tracePt t="106831" x="7467600" y="4276725"/>
          <p14:tracePt t="106847" x="7423150" y="4171950"/>
          <p14:tracePt t="106864" x="7400925" y="4105275"/>
          <p14:tracePt t="106881" x="7388225" y="4060825"/>
          <p14:tracePt t="106897" x="7369175" y="4013200"/>
          <p14:tracePt t="106913" x="7337425" y="3987800"/>
          <p14:tracePt t="106929" x="7327900" y="3978275"/>
          <p14:tracePt t="106946" x="7302500" y="3956050"/>
          <p14:tracePt t="106963" x="7283450" y="3946525"/>
          <p14:tracePt t="106979" x="7273925" y="3933825"/>
          <p14:tracePt t="106997" x="7261225" y="3921125"/>
          <p14:tracePt t="107014" x="7254875" y="3914775"/>
          <p14:tracePt t="107327" x="7254875" y="3924300"/>
          <p14:tracePt t="107333" x="7254875" y="3927475"/>
          <p14:tracePt t="107348" x="7254875" y="3943350"/>
          <p14:tracePt t="107363" x="7254875" y="3965575"/>
          <p14:tracePt t="107381" x="7264400" y="3994150"/>
          <p14:tracePt t="107397" x="7283450" y="4051300"/>
          <p14:tracePt t="107414" x="7289800" y="4073525"/>
          <p14:tracePt t="107446" x="7296150" y="4130675"/>
          <p14:tracePt t="107480" x="7296150" y="4162425"/>
          <p14:tracePt t="107497" x="7296150" y="4187825"/>
          <p14:tracePt t="107514" x="7296150" y="4197350"/>
          <p14:tracePt t="107530" x="7296150" y="4219575"/>
          <p14:tracePt t="107547" x="7299325" y="4238625"/>
          <p14:tracePt t="107564" x="7299325" y="4260850"/>
          <p14:tracePt t="107580" x="7299325" y="4270375"/>
          <p14:tracePt t="107596" x="7299325" y="4286250"/>
          <p14:tracePt t="107613" x="7299325" y="4295775"/>
          <p14:tracePt t="107630" x="7299325" y="4311650"/>
          <p14:tracePt t="107646" x="7299325" y="4330700"/>
          <p14:tracePt t="107664" x="7312025" y="4346575"/>
          <p14:tracePt t="107681" x="7318375" y="4368800"/>
          <p14:tracePt t="107697" x="7318375" y="4381500"/>
          <p14:tracePt t="107714" x="7318375" y="4391025"/>
          <p14:tracePt t="107730" x="7318375" y="4403725"/>
          <p14:tracePt t="107747" x="7318375" y="4429125"/>
          <p14:tracePt t="107763" x="7321550" y="4438650"/>
          <p14:tracePt t="107780" x="7327900" y="4448175"/>
          <p14:tracePt t="107797" x="7337425" y="4467225"/>
          <p14:tracePt t="107814" x="7343775" y="4492625"/>
          <p14:tracePt t="107830" x="7350125" y="4505325"/>
          <p14:tracePt t="107847" x="7350125" y="4533900"/>
          <p14:tracePt t="107863" x="7350125" y="4549775"/>
          <p14:tracePt t="107879" x="7350125" y="4559300"/>
          <p14:tracePt t="107896" x="7350125" y="4591050"/>
          <p14:tracePt t="107914" x="7350125" y="4600575"/>
          <p14:tracePt t="107929" x="7350125" y="4610100"/>
          <p14:tracePt t="107947" x="7350125" y="4629150"/>
          <p14:tracePt t="107963" x="7350125" y="4638675"/>
          <p14:tracePt t="107980" x="7350125" y="4654550"/>
          <p14:tracePt t="107996" x="7353300" y="4664075"/>
          <p14:tracePt t="108014" x="7353300" y="4673600"/>
          <p14:tracePt t="108111" x="7353300" y="4679950"/>
          <p14:tracePt t="109217" x="7353300" y="4670425"/>
          <p14:tracePt t="109224" x="7353300" y="4660900"/>
          <p14:tracePt t="109231" x="7353300" y="4648200"/>
          <p14:tracePt t="109247" x="7353300" y="4629150"/>
          <p14:tracePt t="109263" x="7343775" y="4610100"/>
          <p14:tracePt t="109279" x="7334250" y="4597400"/>
          <p14:tracePt t="109296" x="7324725" y="4587875"/>
          <p14:tracePt t="109330" x="7296150" y="4556125"/>
          <p14:tracePt t="109365" x="7270750" y="4540250"/>
          <p14:tracePt t="109380" x="7261225" y="4524375"/>
          <p14:tracePt t="109397" x="7245350" y="4521200"/>
          <p14:tracePt t="109414" x="7235825" y="4514850"/>
          <p14:tracePt t="109430" x="7219950" y="4511675"/>
          <p14:tracePt t="109447" x="7210425" y="4511675"/>
          <p14:tracePt t="109465" x="7191375" y="4511675"/>
          <p14:tracePt t="111199" x="7191375" y="4505325"/>
          <p14:tracePt t="111206" x="7191375" y="4502150"/>
          <p14:tracePt t="111214" x="7191375" y="4495800"/>
          <p14:tracePt t="111230" x="7191375" y="4486275"/>
          <p14:tracePt t="111248" x="7191375" y="4467225"/>
          <p14:tracePt t="111264" x="7207250" y="4451350"/>
          <p14:tracePt t="111411" x="7207250" y="4445000"/>
          <p14:tracePt t="111419" x="7207250" y="4441825"/>
          <p14:tracePt t="111429" x="7207250" y="4435475"/>
          <p14:tracePt t="111447" x="7207250" y="4425950"/>
          <p14:tracePt t="111480" x="7207250" y="4422775"/>
          <p14:tracePt t="111497" x="7207250" y="4410075"/>
          <p14:tracePt t="111514" x="7207250" y="4400550"/>
          <p14:tracePt t="111546" x="7207250" y="4397375"/>
          <p14:tracePt t="111563" x="7207250" y="4387850"/>
          <p14:tracePt t="111579" x="7207250" y="4381500"/>
          <p14:tracePt t="111597" x="7207250" y="4365625"/>
          <p14:tracePt t="111612" x="7207250" y="4352925"/>
          <p14:tracePt t="111629" x="7207250" y="4343400"/>
          <p14:tracePt t="111647" x="7207250" y="4327525"/>
          <p14:tracePt t="111663" x="7207250" y="4318000"/>
          <p14:tracePt t="111680" x="7200900" y="4295775"/>
          <p14:tracePt t="111697" x="7194550" y="4279900"/>
          <p14:tracePt t="111713" x="7191375" y="4270375"/>
          <p14:tracePt t="111730" x="7185025" y="4260850"/>
          <p14:tracePt t="111746" x="7181850" y="4241800"/>
          <p14:tracePt t="111762" x="7181850" y="4225925"/>
          <p14:tracePt t="111780" x="7181850" y="4210050"/>
          <p14:tracePt t="111796" x="7181850" y="4178300"/>
          <p14:tracePt t="111813" x="7181850" y="4168775"/>
          <p14:tracePt t="111830" x="7181850" y="4159250"/>
          <p14:tracePt t="111846" x="7181850" y="4140200"/>
          <p14:tracePt t="111862" x="7181850" y="4127500"/>
          <p14:tracePt t="111880" x="7181850" y="4117975"/>
          <p14:tracePt t="111897" x="7181850" y="4098925"/>
          <p14:tracePt t="111913" x="7181850" y="4089400"/>
          <p14:tracePt t="111930" x="7181850" y="4079875"/>
          <p14:tracePt t="111947" x="7181850" y="4073525"/>
          <p14:tracePt t="111963" x="7181850" y="4070350"/>
          <p14:tracePt t="111980" x="7181850" y="4064000"/>
          <p14:tracePt t="111997" x="7181850" y="4060825"/>
          <p14:tracePt t="112013" x="7181850" y="4051300"/>
          <p14:tracePt t="112030" x="7181850" y="4044950"/>
          <p14:tracePt t="112047" x="7181850" y="4038600"/>
          <p14:tracePt t="112063" x="7181850" y="4035425"/>
          <p14:tracePt t="112290" x="7181850" y="4041775"/>
          <p14:tracePt t="112297" x="7181850" y="4048125"/>
          <p14:tracePt t="112313" x="7181850" y="4067175"/>
          <p14:tracePt t="112330" x="7185025" y="4089400"/>
          <p14:tracePt t="112363" x="7194550" y="4146550"/>
          <p14:tracePt t="112396" x="7204075" y="4178300"/>
          <p14:tracePt t="112413" x="7204075" y="4187825"/>
          <p14:tracePt t="112430" x="7210425" y="4197350"/>
          <p14:tracePt t="112447" x="7213600" y="4210050"/>
          <p14:tracePt t="112463" x="7213600" y="4225925"/>
          <p14:tracePt t="112479" x="7213600" y="4235450"/>
          <p14:tracePt t="112496" x="7213600" y="4251325"/>
          <p14:tracePt t="112513" x="7219950" y="4251325"/>
          <p14:tracePt t="112547" x="7223125" y="4251325"/>
          <p14:tracePt t="112748" x="7223125" y="4248150"/>
          <p14:tracePt t="112754" x="7223125" y="4244975"/>
          <p14:tracePt t="112762" x="7223125" y="4238625"/>
          <p14:tracePt t="112779" x="7223125" y="4229100"/>
          <p14:tracePt t="112796" x="7223125" y="4213225"/>
          <p14:tracePt t="112812" x="7223125" y="4210050"/>
          <p14:tracePt t="112830" x="7223125" y="4203700"/>
          <p14:tracePt t="112846" x="7223125" y="4200525"/>
          <p14:tracePt t="112862" x="7223125" y="4194175"/>
          <p14:tracePt t="112896" x="7223125" y="4191000"/>
          <p14:tracePt t="112975" x="7223125" y="4184650"/>
          <p14:tracePt t="112989" x="7223125" y="4181475"/>
          <p14:tracePt t="113004" x="7223125" y="4168775"/>
          <p14:tracePt t="113013" x="7223125" y="4165600"/>
          <p14:tracePt t="113031" x="7232650" y="4149725"/>
          <p14:tracePt t="113047" x="7239000" y="4140200"/>
          <p14:tracePt t="113063" x="7242175" y="4130675"/>
          <p14:tracePt t="113080" x="7254875" y="4111625"/>
          <p14:tracePt t="113096" x="7254875" y="4105275"/>
          <p14:tracePt t="113112" x="7254875" y="4102100"/>
          <p14:tracePt t="113146" x="7254875" y="4095750"/>
          <p14:tracePt t="113163" x="7254875" y="4089400"/>
          <p14:tracePt t="113180" x="7258050" y="4079875"/>
          <p14:tracePt t="113197" x="7258050" y="4067175"/>
          <p14:tracePt t="113230" x="7258050" y="4060825"/>
          <p14:tracePt t="113324" x="7258050" y="4057650"/>
          <p14:tracePt t="113352" x="7258050" y="4051300"/>
          <p14:tracePt t="118560" x="7175500" y="4051300"/>
          <p14:tracePt t="118567" x="7051675" y="4057650"/>
          <p14:tracePt t="118579" x="6908800" y="4067175"/>
          <p14:tracePt t="118595" x="6511925" y="4159250"/>
          <p14:tracePt t="118617" x="6207125" y="4283075"/>
          <p14:tracePt t="118631" x="6073775" y="4346575"/>
          <p14:tracePt t="118664" x="5880100" y="4454525"/>
          <p14:tracePt t="118696" x="5708650" y="4578350"/>
          <p14:tracePt t="118712" x="5657850" y="4619625"/>
          <p14:tracePt t="118729" x="5607050" y="4670425"/>
          <p14:tracePt t="118745" x="5537200" y="4740275"/>
          <p14:tracePt t="118763" x="5505450" y="4765675"/>
          <p14:tracePt t="118780" x="5435600" y="4829175"/>
          <p14:tracePt t="118795" x="5375275" y="4883150"/>
          <p14:tracePt t="118813" x="5314950" y="4924425"/>
          <p14:tracePt t="118829" x="5276850" y="4959350"/>
          <p14:tracePt t="118845" x="5210175" y="5003800"/>
          <p14:tracePt t="118862" x="5153025" y="5032375"/>
          <p14:tracePt t="118880" x="5080000" y="5060950"/>
          <p14:tracePt t="118896" x="5026025" y="5080000"/>
          <p14:tracePt t="118912" x="4981575" y="5092700"/>
          <p14:tracePt t="118930" x="4924425" y="5111750"/>
          <p14:tracePt t="118946" x="4902200" y="5124450"/>
          <p14:tracePt t="118962" x="4870450" y="5143500"/>
          <p14:tracePt t="118979" x="4857750" y="5143500"/>
          <p14:tracePt t="119310" x="4832350" y="5149850"/>
          <p14:tracePt t="119317" x="4806950" y="5156200"/>
          <p14:tracePt t="119330" x="4759325" y="5175250"/>
          <p14:tracePt t="119347" x="4721225" y="5207000"/>
          <p14:tracePt t="119363" x="4689475" y="5232400"/>
          <p14:tracePt t="119379" x="4645025" y="5276850"/>
          <p14:tracePt t="119412" x="4606925" y="5299075"/>
          <p14:tracePt t="119415" x="4600575" y="5302250"/>
          <p14:tracePt t="119446" x="4587875" y="5327650"/>
          <p14:tracePt t="119463" x="4587875" y="5337175"/>
          <p14:tracePt t="119480" x="4587875" y="5353050"/>
          <p14:tracePt t="119496" x="4587875" y="5359400"/>
          <p14:tracePt t="119595" x="4594225" y="5359400"/>
          <p14:tracePt t="119609" x="4597400" y="5359400"/>
          <p14:tracePt t="119630" x="4603750" y="5359400"/>
          <p14:tracePt t="119637" x="4613275" y="5359400"/>
          <p14:tracePt t="119658" x="4619625" y="5359400"/>
          <p14:tracePt t="119672" x="4622800" y="5359400"/>
          <p14:tracePt t="119694" x="4629150" y="5359400"/>
          <p14:tracePt t="119766" x="4629150" y="5356225"/>
          <p14:tracePt t="119773" x="4629150" y="5349875"/>
          <p14:tracePt t="119780" x="4629150" y="5346700"/>
          <p14:tracePt t="119795" x="4629150" y="5337175"/>
          <p14:tracePt t="119812" x="4629150" y="5321300"/>
          <p14:tracePt t="119828" x="4629150" y="5302250"/>
          <p14:tracePt t="119845" x="4629150" y="5292725"/>
          <p14:tracePt t="119863" x="4629150" y="5283200"/>
          <p14:tracePt t="119879" x="4629150" y="5267325"/>
          <p14:tracePt t="120072" x="4648200" y="5270500"/>
          <p14:tracePt t="120079" x="4664075" y="5270500"/>
          <p14:tracePt t="120095" x="4695825" y="5276850"/>
          <p14:tracePt t="120112" x="4724400" y="5276850"/>
          <p14:tracePt t="120129" x="4746625" y="5276850"/>
          <p14:tracePt t="120145" x="4756150" y="5276850"/>
          <p14:tracePt t="120163" x="4772025" y="5276850"/>
          <p14:tracePt t="120180" x="4775200" y="5276850"/>
          <p14:tracePt t="120196" x="4775200" y="5270500"/>
          <p14:tracePt t="120212" x="4775200" y="5257800"/>
          <p14:tracePt t="120229" x="4775200" y="5238750"/>
          <p14:tracePt t="120246" x="4768850" y="5229225"/>
          <p14:tracePt t="120262" x="4752975" y="5219700"/>
          <p14:tracePt t="120279" x="4737100" y="5203825"/>
          <p14:tracePt t="120295" x="4727575" y="5200650"/>
          <p14:tracePt t="120312" x="4718050" y="5187950"/>
          <p14:tracePt t="120329" x="4702175" y="5184775"/>
          <p14:tracePt t="120346" x="4699000" y="5178425"/>
          <p14:tracePt t="120362" x="4699000" y="5175250"/>
          <p14:tracePt t="120378" x="4699000" y="5165725"/>
          <p14:tracePt t="120395" x="4699000" y="5159375"/>
          <p14:tracePt t="120422" x="4699000" y="5156200"/>
          <p14:tracePt t="120437" x="4699000" y="5149850"/>
          <p14:tracePt t="120446" x="4699000" y="5143500"/>
          <p14:tracePt t="120462" x="4699000" y="5133975"/>
          <p14:tracePt t="120479" x="4714875" y="5121275"/>
          <p14:tracePt t="120496" x="4724400" y="5111750"/>
          <p14:tracePt t="120513" x="4775200" y="5086350"/>
          <p14:tracePt t="120528" x="4813300" y="5073650"/>
          <p14:tracePt t="120545" x="4851400" y="5060950"/>
          <p14:tracePt t="120562" x="4879975" y="5054600"/>
          <p14:tracePt t="120579" x="4914900" y="5054600"/>
          <p14:tracePt t="120595" x="4924425" y="5054600"/>
          <p14:tracePt t="120613" x="4933950" y="5054600"/>
          <p14:tracePt t="120629" x="4937125" y="5054600"/>
          <p14:tracePt t="120646" x="4943475" y="5054600"/>
          <p14:tracePt t="120750" x="4940300" y="5054600"/>
          <p14:tracePt t="120757" x="4937125" y="5054600"/>
          <p14:tracePt t="120764" x="4930775" y="5054600"/>
          <p14:tracePt t="120779" x="4921250" y="5054600"/>
          <p14:tracePt t="120795" x="4905375" y="5057775"/>
          <p14:tracePt t="120812" x="4886325" y="5067300"/>
          <p14:tracePt t="120829" x="4864100" y="5083175"/>
          <p14:tracePt t="120845" x="4848225" y="5099050"/>
          <p14:tracePt t="120863" x="4806950" y="5118100"/>
          <p14:tracePt t="120879" x="4775200" y="5130800"/>
          <p14:tracePt t="120896" x="4752975" y="5140325"/>
          <p14:tracePt t="120900" x="4733925" y="5146675"/>
          <p14:tracePt t="120913" x="4695825" y="5165725"/>
          <p14:tracePt t="120929" x="4670425" y="5184775"/>
          <p14:tracePt t="120945" x="4645025" y="5216525"/>
          <p14:tracePt t="120962" x="4603750" y="5241925"/>
          <p14:tracePt t="120978" x="4584700" y="5251450"/>
          <p14:tracePt t="120996" x="4575175" y="5267325"/>
          <p14:tracePt t="121013" x="4559300" y="5289550"/>
          <p14:tracePt t="121029" x="4543425" y="5299075"/>
          <p14:tracePt t="121046" x="4533900" y="5308600"/>
          <p14:tracePt t="121063" x="4521200" y="5327650"/>
          <p14:tracePt t="121079" x="4511675" y="5340350"/>
          <p14:tracePt t="121095" x="4495800" y="5349875"/>
          <p14:tracePt t="121112" x="4479925" y="5362575"/>
          <p14:tracePt t="121128" x="4470400" y="5378450"/>
          <p14:tracePt t="121146" x="4460875" y="5387975"/>
          <p14:tracePt t="121163" x="4438650" y="5394325"/>
          <p14:tracePt t="121179" x="4429125" y="5394325"/>
          <p14:tracePt t="121196" x="4425950" y="5394325"/>
          <p14:tracePt t="121241" x="4425950" y="5397500"/>
          <p14:tracePt t="121278" x="4432300" y="5397500"/>
          <p14:tracePt t="121285" x="4435475" y="5397500"/>
          <p14:tracePt t="121295" x="4448175" y="5397500"/>
          <p14:tracePt t="121313" x="4489450" y="5391150"/>
          <p14:tracePt t="121329" x="4518025" y="5378450"/>
          <p14:tracePt t="121346" x="4543425" y="5359400"/>
          <p14:tracePt t="121362" x="4584700" y="5343525"/>
          <p14:tracePt t="121378" x="4610100" y="5330825"/>
          <p14:tracePt t="121396" x="4638675" y="5318125"/>
          <p14:tracePt t="121412" x="4689475" y="5292725"/>
          <p14:tracePt t="121428" x="4727575" y="5280025"/>
          <p14:tracePt t="121446" x="4765675" y="5267325"/>
          <p14:tracePt t="121463" x="4829175" y="5229225"/>
          <p14:tracePt t="121479" x="4860925" y="5216525"/>
          <p14:tracePt t="121495" x="4892675" y="5203825"/>
          <p14:tracePt t="121512" x="4911725" y="5194300"/>
          <p14:tracePt t="121528" x="4924425" y="5194300"/>
          <p14:tracePt t="121545" x="4933950" y="5194300"/>
          <p14:tracePt t="121769" x="4924425" y="5197475"/>
          <p14:tracePt t="121776" x="4911725" y="5203825"/>
          <p14:tracePt t="121783" x="4902200" y="5207000"/>
          <p14:tracePt t="121795" x="4883150" y="5213350"/>
          <p14:tracePt t="121812" x="4819650" y="5226050"/>
          <p14:tracePt t="121828" x="4781550" y="5241925"/>
          <p14:tracePt t="121846" x="4743450" y="5251450"/>
          <p14:tracePt t="121862" x="4695825" y="5264150"/>
          <p14:tracePt t="121879" x="4670425" y="5276850"/>
          <p14:tracePt t="121896" x="4641850" y="5289550"/>
          <p14:tracePt t="121912" x="4606925" y="5308600"/>
          <p14:tracePt t="121928" x="4575175" y="5311775"/>
          <p14:tracePt t="121945" x="4552950" y="5311775"/>
          <p14:tracePt t="121961" x="4514850" y="5311775"/>
          <p14:tracePt t="121979" x="4505325" y="5311775"/>
          <p14:tracePt t="121996" x="4495800" y="5311775"/>
          <p14:tracePt t="122012" x="4473575" y="5318125"/>
          <p14:tracePt t="122029" x="4464050" y="5318125"/>
          <p14:tracePt t="122045" x="4454525" y="5318125"/>
          <p14:tracePt t="122090" x="4457700" y="5318125"/>
          <p14:tracePt t="122098" x="4460875" y="5318125"/>
          <p14:tracePt t="122112" x="4476750" y="5318125"/>
          <p14:tracePt t="122129" x="4505325" y="5314950"/>
          <p14:tracePt t="122147" x="4530725" y="5299075"/>
          <p14:tracePt t="122162" x="4572000" y="5280025"/>
          <p14:tracePt t="122179" x="4594225" y="5273675"/>
          <p14:tracePt t="122195" x="4625975" y="5267325"/>
          <p14:tracePt t="122212" x="4660900" y="5251450"/>
          <p14:tracePt t="122228" x="4705350" y="5229225"/>
          <p14:tracePt t="122245" x="4749800" y="5216525"/>
          <p14:tracePt t="122262" x="4800600" y="5200650"/>
          <p14:tracePt t="122279" x="4822825" y="5194300"/>
          <p14:tracePt t="122297" x="4848225" y="5187950"/>
          <p14:tracePt t="122312" x="4857750" y="5187950"/>
          <p14:tracePt t="122329" x="4867275" y="5187950"/>
          <p14:tracePt t="122345" x="4873625" y="5187950"/>
          <p14:tracePt t="122398" x="4873625" y="5184775"/>
          <p14:tracePt t="122405" x="4873625" y="5172075"/>
          <p14:tracePt t="122412" x="4873625" y="5168900"/>
          <p14:tracePt t="122429" x="4870450" y="5168900"/>
          <p14:tracePt t="122447" x="4857750" y="5168900"/>
          <p14:tracePt t="122462" x="4848225" y="5168900"/>
          <p14:tracePt t="122478" x="4832350" y="5168900"/>
          <p14:tracePt t="122495" x="4822825" y="5168900"/>
          <p14:tracePt t="122511" x="4791075" y="5168900"/>
          <p14:tracePt t="122528" x="4762500" y="5168900"/>
          <p14:tracePt t="122545" x="4730750" y="5168900"/>
          <p14:tracePt t="122562" x="4699000" y="5168900"/>
          <p14:tracePt t="122579" x="4667250" y="5172075"/>
          <p14:tracePt t="122596" x="4632325" y="5194300"/>
          <p14:tracePt t="122612" x="4616450" y="5207000"/>
          <p14:tracePt t="122628" x="4600575" y="5216525"/>
          <p14:tracePt t="122646" x="4559300" y="5241925"/>
          <p14:tracePt t="122662" x="4533900" y="5251450"/>
          <p14:tracePt t="122678" x="4505325" y="5264150"/>
          <p14:tracePt t="122696" x="4470400" y="5283200"/>
          <p14:tracePt t="122712" x="4438650" y="5295900"/>
          <p14:tracePt t="122729" x="4429125" y="5305425"/>
          <p14:tracePt t="122746" x="4413250" y="5311775"/>
          <p14:tracePt t="122762" x="4403725" y="5311775"/>
          <p14:tracePt t="122778" x="4394200" y="5311775"/>
          <p14:tracePt t="122812" x="4400550" y="5311775"/>
          <p14:tracePt t="122829" x="4422775" y="5311775"/>
          <p14:tracePt t="122846" x="4486275" y="5311775"/>
          <p14:tracePt t="122862" x="4530725" y="5308600"/>
          <p14:tracePt t="122878" x="4578350" y="5286375"/>
          <p14:tracePt t="122896" x="4641850" y="5267325"/>
          <p14:tracePt t="122912" x="4670425" y="5260975"/>
          <p14:tracePt t="122928" x="4692650" y="5251450"/>
          <p14:tracePt t="122946" x="4724400" y="5229225"/>
          <p14:tracePt t="122962" x="4740275" y="5219700"/>
          <p14:tracePt t="122979" x="4749800" y="5207000"/>
          <p14:tracePt t="122996" x="4768850" y="5194300"/>
          <p14:tracePt t="123012" x="4778375" y="5178425"/>
          <p14:tracePt t="123028" x="4791075" y="5162550"/>
          <p14:tracePt t="123046" x="4803775" y="5140325"/>
          <p14:tracePt t="123061" x="4810125" y="5130800"/>
          <p14:tracePt t="123078" x="4810125" y="5121275"/>
          <p14:tracePt t="123096" x="4810125" y="510857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http://www.srgc.org.uk/bulblog/log2004/101104/Colchicum%20autumna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6" t="6186" r="53784"/>
          <a:stretch>
            <a:fillRect/>
          </a:stretch>
        </p:blipFill>
        <p:spPr bwMode="auto">
          <a:xfrm>
            <a:off x="0" y="0"/>
            <a:ext cx="2714625" cy="558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 descr="http://biologie.ens-lyon.fr/ressources/Biodiversite/Documents/la-plante-du-mois/le-safran-un-crocus-qui-vaut-de-lor/images/Bulbe%20de%20Safr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785813"/>
            <a:ext cx="7154862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92"/>
    </mc:Choice>
    <mc:Fallback>
      <p:transition spd="slow" advTm="28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06" x="4775200" y="5111750"/>
          <p14:tracePt t="6212" x="4705350" y="5118100"/>
          <p14:tracePt t="6221" x="4635500" y="5127625"/>
          <p14:tracePt t="6251" x="4330700" y="5172075"/>
          <p14:tracePt t="6284" x="3854450" y="5286375"/>
          <p14:tracePt t="6301" x="3679825" y="5330825"/>
          <p14:tracePt t="6318" x="3441700" y="5403850"/>
          <p14:tracePt t="6334" x="3289300" y="5441950"/>
          <p14:tracePt t="6350" x="3143250" y="5495925"/>
          <p14:tracePt t="6369" x="2997200" y="5543550"/>
          <p14:tracePt t="6385" x="2905125" y="5594350"/>
          <p14:tracePt t="6401" x="2816225" y="5626100"/>
          <p14:tracePt t="6418" x="2720975" y="5676900"/>
          <p14:tracePt t="6434" x="2660650" y="5711825"/>
          <p14:tracePt t="6451" x="2616200" y="5740400"/>
          <p14:tracePt t="6468" x="2549525" y="5784850"/>
          <p14:tracePt t="6484" x="2511425" y="5810250"/>
          <p14:tracePt t="6502" x="2463800" y="5838825"/>
          <p14:tracePt t="6518" x="2387600" y="5886450"/>
          <p14:tracePt t="6534" x="2343150" y="5905500"/>
          <p14:tracePt t="6551" x="2311400" y="5924550"/>
          <p14:tracePt t="6568" x="2276475" y="5940425"/>
          <p14:tracePt t="6584" x="2266950" y="5946775"/>
          <p14:tracePt t="6601" x="2257425" y="5946775"/>
          <p14:tracePt t="6884" x="2228850" y="5908675"/>
          <p14:tracePt t="6890" x="2193925" y="5835650"/>
          <p14:tracePt t="6901" x="2155825" y="5762625"/>
          <p14:tracePt t="6918" x="2066925" y="5546725"/>
          <p14:tracePt t="6934" x="2009775" y="5381625"/>
          <p14:tracePt t="6951" x="1946275" y="5213350"/>
          <p14:tracePt t="6967" x="1870075" y="5041900"/>
          <p14:tracePt t="6984" x="1838325" y="4962525"/>
          <p14:tracePt t="7001" x="1800225" y="4895850"/>
          <p14:tracePt t="7018" x="1768475" y="4829175"/>
          <p14:tracePt t="7034" x="1749425" y="4791075"/>
          <p14:tracePt t="7052" x="1736725" y="4746625"/>
          <p14:tracePt t="7068" x="1736725" y="4670425"/>
          <p14:tracePt t="7084" x="1736725" y="4600575"/>
          <p14:tracePt t="7101" x="1727200" y="4518025"/>
          <p14:tracePt t="7117" x="1727200" y="4429125"/>
          <p14:tracePt t="7134" x="1727200" y="4394200"/>
          <p14:tracePt t="7152" x="1727200" y="4371975"/>
          <p14:tracePt t="7156" x="1727200" y="4352925"/>
          <p14:tracePt t="7168" x="1717675" y="4330700"/>
          <p14:tracePt t="7185" x="1704975" y="4298950"/>
          <p14:tracePt t="7201" x="1685925" y="4276725"/>
          <p14:tracePt t="7218" x="1666875" y="4213225"/>
          <p14:tracePt t="7603" x="1689100" y="4213225"/>
          <p14:tracePt t="7610" x="1708150" y="4213225"/>
          <p14:tracePt t="7618" x="1743075" y="4213225"/>
          <p14:tracePt t="7635" x="1793875" y="4197350"/>
          <p14:tracePt t="7652" x="1844675" y="4187825"/>
          <p14:tracePt t="7668" x="1866900" y="4187825"/>
          <p14:tracePt t="7701" x="1885950" y="4187825"/>
          <p14:tracePt t="7752" x="1892300" y="4187825"/>
          <p14:tracePt t="7809" x="1892300" y="4194175"/>
          <p14:tracePt t="7817" x="1892300" y="4197350"/>
          <p14:tracePt t="7823" x="1892300" y="4203700"/>
          <p14:tracePt t="7833" x="1892300" y="4206875"/>
          <p14:tracePt t="7852" x="1908175" y="4222750"/>
          <p14:tracePt t="7868" x="1917700" y="4232275"/>
          <p14:tracePt t="7885" x="1927225" y="4241800"/>
          <p14:tracePt t="7902" x="1939925" y="4264025"/>
          <p14:tracePt t="7918" x="1958975" y="4286250"/>
          <p14:tracePt t="7934" x="1968500" y="4295775"/>
          <p14:tracePt t="7951" x="1990725" y="4324350"/>
          <p14:tracePt t="7967" x="2022475" y="4340225"/>
          <p14:tracePt t="7984" x="2044700" y="4365625"/>
          <p14:tracePt t="8002" x="2089150" y="4397375"/>
          <p14:tracePt t="8017" x="2114550" y="4429125"/>
          <p14:tracePt t="8035" x="2146300" y="4448175"/>
          <p14:tracePt t="8052" x="2181225" y="4476750"/>
          <p14:tracePt t="8068" x="2212975" y="4502150"/>
          <p14:tracePt t="8084" x="2228850" y="4511675"/>
          <p14:tracePt t="8101" x="2263775" y="4530725"/>
          <p14:tracePt t="8117" x="2295525" y="4556125"/>
          <p14:tracePt t="8134" x="2349500" y="4581525"/>
          <p14:tracePt t="8151" x="2444750" y="4629150"/>
          <p14:tracePt t="8168" x="2501900" y="4641850"/>
          <p14:tracePt t="8184" x="2546350" y="4654550"/>
          <p14:tracePt t="8205" x="2603500" y="4673600"/>
          <p14:tracePt t="8217" x="2632075" y="4692650"/>
          <p14:tracePt t="8234" x="2679700" y="4705350"/>
          <p14:tracePt t="8252" x="2749550" y="4724400"/>
          <p14:tracePt t="8267" x="2803525" y="4730750"/>
          <p14:tracePt t="8285" x="2838450" y="4730750"/>
          <p14:tracePt t="8301" x="2886075" y="4730750"/>
          <p14:tracePt t="8318" x="2895600" y="4730750"/>
          <p14:tracePt t="8334" x="2911475" y="4730750"/>
          <p14:tracePt t="8352" x="2927350" y="4730750"/>
          <p14:tracePt t="8367" x="2930525" y="4730750"/>
          <p14:tracePt t="8384" x="2940050" y="4730750"/>
          <p14:tracePt t="8401" x="2962275" y="4746625"/>
          <p14:tracePt t="8418" x="2984500" y="4752975"/>
          <p14:tracePt t="8435" x="3006725" y="4752975"/>
          <p14:tracePt t="8452" x="3035300" y="4752975"/>
          <p14:tracePt t="8468" x="3057525" y="4756150"/>
          <p14:tracePt t="8484" x="3086100" y="4756150"/>
          <p14:tracePt t="8501" x="3155950" y="4756150"/>
          <p14:tracePt t="8517" x="3225800" y="4756150"/>
          <p14:tracePt t="8534" x="3317875" y="4756150"/>
          <p14:tracePt t="8551" x="3460750" y="4746625"/>
          <p14:tracePt t="8568" x="3524250" y="4730750"/>
          <p14:tracePt t="8584" x="3584575" y="4730750"/>
          <p14:tracePt t="8601" x="3648075" y="4730750"/>
          <p14:tracePt t="8618" x="3683000" y="4724400"/>
          <p14:tracePt t="8634" x="3727450" y="4724400"/>
          <p14:tracePt t="8650" x="3781425" y="4724400"/>
          <p14:tracePt t="8668" x="3803650" y="4724400"/>
          <p14:tracePt t="8684" x="3835400" y="4724400"/>
          <p14:tracePt t="8686" x="3838575" y="4724400"/>
          <p14:tracePt t="8701" x="3848100" y="4724400"/>
          <p14:tracePt t="8717" x="3857625" y="4727575"/>
          <p14:tracePt t="8734" x="3867150" y="4727575"/>
          <p14:tracePt t="8751" x="3867150" y="4737100"/>
          <p14:tracePt t="10114" x="3959225" y="4730750"/>
          <p14:tracePt t="10120" x="4060825" y="4721225"/>
          <p14:tracePt t="10137" x="4302125" y="4702175"/>
          <p14:tracePt t="10155" x="4495800" y="4686300"/>
          <p14:tracePt t="10172" x="4857750" y="4686300"/>
          <p14:tracePt t="10185" x="5099050" y="4686300"/>
          <p14:tracePt t="10217" x="5626100" y="4711700"/>
          <p14:tracePt t="10221" x="5765800" y="4721225"/>
          <p14:tracePt t="10255" x="6286500" y="4759325"/>
          <p14:tracePt t="10269" x="6369050" y="4768850"/>
          <p14:tracePt t="10285" x="6534150" y="4791075"/>
          <p14:tracePt t="10300" x="6619875" y="4806950"/>
          <p14:tracePt t="10317" x="6718300" y="4832350"/>
          <p14:tracePt t="10334" x="6829425" y="4864100"/>
          <p14:tracePt t="10350" x="6886575" y="4876800"/>
          <p14:tracePt t="10367" x="6931025" y="4895850"/>
          <p14:tracePt t="10384" x="6988175" y="4914900"/>
          <p14:tracePt t="10400" x="7026275" y="4927600"/>
          <p14:tracePt t="10417" x="7080250" y="4940300"/>
          <p14:tracePt t="10435" x="7194550" y="4968875"/>
          <p14:tracePt t="10451" x="7258050" y="4991100"/>
          <p14:tracePt t="10468" x="7302500" y="5003800"/>
          <p14:tracePt t="10485" x="7369175" y="5029200"/>
          <p14:tracePt t="10501" x="7397750" y="5041900"/>
          <p14:tracePt t="10517" x="7423150" y="5054600"/>
          <p14:tracePt t="10534" x="7448550" y="5064125"/>
          <p14:tracePt t="10550" x="7464425" y="5076825"/>
          <p14:tracePt t="10567" x="7473950" y="5092700"/>
          <p14:tracePt t="10584" x="7496175" y="5108575"/>
          <p14:tracePt t="10600" x="7505700" y="5108575"/>
          <p14:tracePt t="10617" x="7508875" y="5111750"/>
          <p14:tracePt t="10634" x="7508875" y="5127625"/>
          <p14:tracePt t="10651" x="7508875" y="5140325"/>
          <p14:tracePt t="10667" x="7508875" y="5153025"/>
          <p14:tracePt t="10683" x="7499350" y="5165725"/>
          <p14:tracePt t="10700" x="7486650" y="5172075"/>
          <p14:tracePt t="10977" x="7531100" y="5187950"/>
          <p14:tracePt t="10984" x="7578725" y="5203825"/>
          <p14:tracePt t="11001" x="7642225" y="5216525"/>
          <p14:tracePt t="11018" x="7693025" y="5216525"/>
          <p14:tracePt t="11034" x="7845425" y="5203825"/>
          <p14:tracePt t="11051" x="8010525" y="5159375"/>
          <p14:tracePt t="11067" x="8223250" y="5089525"/>
          <p14:tracePt t="11083" x="8566150" y="4949825"/>
          <p14:tracePt t="11101" x="8712200" y="4867275"/>
          <p14:tracePt t="11117" x="8848725" y="4775200"/>
          <p14:tracePt t="11133" x="8953500" y="4679950"/>
          <p14:tracePt t="11150" x="9010650" y="4600575"/>
          <p14:tracePt t="11167" x="9048750" y="4508500"/>
          <p14:tracePt t="11183" x="9096375" y="4403725"/>
          <p14:tracePt t="11200" x="9109075" y="4359275"/>
          <p14:tracePt t="11217" x="9109075" y="4337050"/>
          <p14:tracePt t="11222" x="9109075" y="4318000"/>
          <p14:tracePt t="11234" x="9109075" y="4295775"/>
          <p14:tracePt t="11256" x="9105900" y="4241800"/>
          <p14:tracePt t="11268" x="9099550" y="4222750"/>
          <p14:tracePt t="11284" x="9070975" y="4121150"/>
          <p14:tracePt t="11300" x="9070975" y="4051300"/>
          <p14:tracePt t="11317" x="9070975" y="4000500"/>
          <p14:tracePt t="11333" x="9080500" y="3905250"/>
          <p14:tracePt t="11350" x="9099550" y="3797300"/>
          <p14:tracePt t="11367" x="9105900" y="3714750"/>
          <p14:tracePt t="11384" x="9105900" y="3616325"/>
          <p14:tracePt t="11401" x="9096375" y="3584575"/>
          <p14:tracePt t="11418" x="9051925" y="3527425"/>
          <p14:tracePt t="11434" x="9026525" y="3486150"/>
          <p14:tracePt t="11450" x="8994775" y="3454400"/>
          <p14:tracePt t="11467" x="8969375" y="3422650"/>
          <p14:tracePt t="11484" x="8909050" y="3384550"/>
          <p14:tracePt t="11501" x="8864600" y="3352800"/>
          <p14:tracePt t="11518" x="8797925" y="3311525"/>
          <p14:tracePt t="11534" x="8728075" y="3267075"/>
          <p14:tracePt t="11551" x="8670925" y="3238500"/>
          <p14:tracePt t="11568" x="8597900" y="3197225"/>
          <p14:tracePt t="11583" x="8559800" y="3178175"/>
          <p14:tracePt t="11601" x="8512175" y="3149600"/>
          <p14:tracePt t="11617" x="8416925" y="3108325"/>
          <p14:tracePt t="11634" x="8328025" y="3067050"/>
          <p14:tracePt t="11651" x="8242300" y="3041650"/>
          <p14:tracePt t="11668" x="8140700" y="3022600"/>
          <p14:tracePt t="11684" x="8064500" y="2997200"/>
          <p14:tracePt t="11701" x="7978775" y="2984500"/>
          <p14:tracePt t="11718" x="7889875" y="2962275"/>
          <p14:tracePt t="11734" x="7826375" y="2949575"/>
          <p14:tracePt t="11750" x="7778750" y="2936875"/>
          <p14:tracePt t="11767" x="7693025" y="2921000"/>
          <p14:tracePt t="11784" x="7623175" y="2921000"/>
          <p14:tracePt t="11801" x="7550150" y="2921000"/>
          <p14:tracePt t="11818" x="7454900" y="2921000"/>
          <p14:tracePt t="11834" x="7419975" y="2921000"/>
          <p14:tracePt t="11851" x="7381875" y="2921000"/>
          <p14:tracePt t="11868" x="7321550" y="2921000"/>
          <p14:tracePt t="11884" x="7267575" y="2936875"/>
          <p14:tracePt t="11901" x="7213600" y="2949575"/>
          <p14:tracePt t="11918" x="7131050" y="2978150"/>
          <p14:tracePt t="11934" x="7092950" y="3003550"/>
          <p14:tracePt t="11951" x="7061200" y="3016250"/>
          <p14:tracePt t="11967" x="7026275" y="3041650"/>
          <p14:tracePt t="11984" x="6994525" y="3073400"/>
          <p14:tracePt t="12000" x="6962775" y="3092450"/>
          <p14:tracePt t="12018" x="6902450" y="3136900"/>
          <p14:tracePt t="12034" x="6864350" y="3162300"/>
          <p14:tracePt t="12051" x="6819900" y="3213100"/>
          <p14:tracePt t="12068" x="6762750" y="3292475"/>
          <p14:tracePt t="12084" x="6727825" y="3340100"/>
          <p14:tracePt t="12100" x="6711950" y="3371850"/>
          <p14:tracePt t="12117" x="6692900" y="3419475"/>
          <p14:tracePt t="12133" x="6664325" y="3467100"/>
          <p14:tracePt t="12150" x="6638925" y="3514725"/>
          <p14:tracePt t="12168" x="6594475" y="3616325"/>
          <p14:tracePt t="12184" x="6565900" y="3663950"/>
          <p14:tracePt t="12201" x="6530975" y="3721100"/>
          <p14:tracePt t="12218" x="6511925" y="3787775"/>
          <p14:tracePt t="12234" x="6499225" y="3832225"/>
          <p14:tracePt t="12250" x="6486525" y="3860800"/>
          <p14:tracePt t="12268" x="6461125" y="3905250"/>
          <p14:tracePt t="12284" x="6448425" y="3943350"/>
          <p14:tracePt t="12300" x="6442075" y="3971925"/>
          <p14:tracePt t="12316" x="6432550" y="4013200"/>
          <p14:tracePt t="12333" x="6426200" y="4035425"/>
          <p14:tracePt t="12350" x="6426200" y="4067175"/>
          <p14:tracePt t="12367" x="6426200" y="4098925"/>
          <p14:tracePt t="12383" x="6426200" y="4127500"/>
          <p14:tracePt t="12401" x="6426200" y="4149725"/>
          <p14:tracePt t="12418" x="6426200" y="4191000"/>
          <p14:tracePt t="12434" x="6426200" y="4213225"/>
          <p14:tracePt t="12451" x="6426200" y="4235450"/>
          <p14:tracePt t="12467" x="6438900" y="4270375"/>
          <p14:tracePt t="12484" x="6457950" y="4302125"/>
          <p14:tracePt t="12501" x="6505575" y="4327525"/>
          <p14:tracePt t="12517" x="6572250" y="4375150"/>
          <p14:tracePt t="12533" x="6616700" y="4400550"/>
          <p14:tracePt t="12551" x="6654800" y="4419600"/>
          <p14:tracePt t="12568" x="6699250" y="4445000"/>
          <p14:tracePt t="12584" x="6721475" y="4467225"/>
          <p14:tracePt t="12601" x="6759575" y="4492625"/>
          <p14:tracePt t="12618" x="6829425" y="4527550"/>
          <p14:tracePt t="12634" x="6908800" y="4565650"/>
          <p14:tracePt t="12651" x="6994525" y="4597400"/>
          <p14:tracePt t="12668" x="7089775" y="4641850"/>
          <p14:tracePt t="12684" x="7137400" y="4654550"/>
          <p14:tracePt t="12702" x="7181850" y="4676775"/>
          <p14:tracePt t="12718" x="7232650" y="4708525"/>
          <p14:tracePt t="12734" x="7270750" y="4718050"/>
          <p14:tracePt t="12752" x="7356475" y="4768850"/>
          <p14:tracePt t="12768" x="7432675" y="4800600"/>
          <p14:tracePt t="12784" x="7527925" y="4816475"/>
          <p14:tracePt t="12800" x="7581900" y="4829175"/>
          <p14:tracePt t="12817" x="7632700" y="4854575"/>
          <p14:tracePt t="12833" x="7670800" y="4867275"/>
          <p14:tracePt t="12850" x="7696200" y="4879975"/>
          <p14:tracePt t="12868" x="7743825" y="4886325"/>
          <p14:tracePt t="12884" x="7797800" y="4886325"/>
          <p14:tracePt t="12902" x="7880350" y="4886325"/>
          <p14:tracePt t="12918" x="7934325" y="4886325"/>
          <p14:tracePt t="12934" x="7978775" y="4886325"/>
          <p14:tracePt t="12950" x="8001000" y="4886325"/>
          <p14:tracePt t="12967" x="8032750" y="4886325"/>
          <p14:tracePt t="12983" x="8042275" y="4879975"/>
          <p14:tracePt t="13002" x="8083550" y="4860925"/>
          <p14:tracePt t="13018" x="8115300" y="4835525"/>
          <p14:tracePt t="13034" x="8162925" y="4803775"/>
          <p14:tracePt t="13052" x="8235950" y="4721225"/>
          <p14:tracePt t="13068" x="8283575" y="4651375"/>
          <p14:tracePt t="13084" x="8337550" y="4581525"/>
          <p14:tracePt t="13100" x="8375650" y="4511675"/>
          <p14:tracePt t="13117" x="8420100" y="4416425"/>
          <p14:tracePt t="13133" x="8458200" y="4349750"/>
          <p14:tracePt t="13151" x="8499475" y="4273550"/>
          <p14:tracePt t="13168" x="8531225" y="4232275"/>
          <p14:tracePt t="13184" x="8556625" y="4210050"/>
          <p14:tracePt t="13202" x="8601075" y="4165600"/>
          <p14:tracePt t="13217" x="8623300" y="4140200"/>
          <p14:tracePt t="13234" x="8658225" y="4083050"/>
          <p14:tracePt t="13251" x="8731250" y="3965575"/>
          <p14:tracePt t="13267" x="8772525" y="3886200"/>
          <p14:tracePt t="13284" x="8813800" y="3825875"/>
          <p14:tracePt t="13301" x="8855075" y="3771900"/>
          <p14:tracePt t="13317" x="8870950" y="3762375"/>
          <p14:tracePt t="13333" x="8880475" y="3730625"/>
          <p14:tracePt t="13351" x="8899525" y="3695700"/>
          <p14:tracePt t="13367" x="8912225" y="3667125"/>
          <p14:tracePt t="13383" x="8912225" y="3638550"/>
          <p14:tracePt t="13401" x="8912225" y="3597275"/>
          <p14:tracePt t="13417" x="8912225" y="3559175"/>
          <p14:tracePt t="13434" x="8909050" y="3536950"/>
          <p14:tracePt t="13452" x="8890000" y="3495675"/>
          <p14:tracePt t="13468" x="8880475" y="3479800"/>
          <p14:tracePt t="13484" x="8861425" y="3460750"/>
          <p14:tracePt t="13501" x="8845550" y="3432175"/>
          <p14:tracePt t="13517" x="8836025" y="3409950"/>
          <p14:tracePt t="13533" x="8826500" y="3390900"/>
          <p14:tracePt t="13550" x="8782050" y="3352800"/>
          <p14:tracePt t="13567" x="8753475" y="3305175"/>
          <p14:tracePt t="13584" x="8709025" y="3279775"/>
          <p14:tracePt t="13601" x="8639175" y="3222625"/>
          <p14:tracePt t="13618" x="8594725" y="3203575"/>
          <p14:tracePt t="13634" x="8569325" y="3187700"/>
          <p14:tracePt t="13650" x="8505825" y="3159125"/>
          <p14:tracePt t="13667" x="8461375" y="3146425"/>
          <p14:tracePt t="13683" x="8391525" y="3108325"/>
          <p14:tracePt t="13701" x="8277225" y="3079750"/>
          <p14:tracePt t="13718" x="8210550" y="3051175"/>
          <p14:tracePt t="13734" x="8147050" y="3035300"/>
          <p14:tracePt t="13751" x="8083550" y="3016250"/>
          <p14:tracePt t="13767" x="8061325" y="3003550"/>
          <p14:tracePt t="13784" x="8023225" y="3000375"/>
          <p14:tracePt t="13800" x="7959725" y="2978150"/>
          <p14:tracePt t="13816" x="7915275" y="2971800"/>
          <p14:tracePt t="13833" x="7877175" y="2959100"/>
          <p14:tracePt t="13851" x="7813675" y="2946400"/>
          <p14:tracePt t="13868" x="7769225" y="2940050"/>
          <p14:tracePt t="13884" x="7731125" y="2933700"/>
          <p14:tracePt t="13901" x="7696200" y="2911475"/>
          <p14:tracePt t="13917" x="7667625" y="2905125"/>
          <p14:tracePt t="13934" x="7629525" y="2898775"/>
          <p14:tracePt t="13951" x="7566025" y="2898775"/>
          <p14:tracePt t="13966" x="7521575" y="2898775"/>
          <p14:tracePt t="13983" x="7480300" y="2898775"/>
          <p14:tracePt t="14001" x="7432675" y="2898775"/>
          <p14:tracePt t="14018" x="7410450" y="2898775"/>
          <p14:tracePt t="14034" x="7388225" y="2898775"/>
          <p14:tracePt t="14051" x="7346950" y="2901950"/>
          <p14:tracePt t="14067" x="7308850" y="2914650"/>
          <p14:tracePt t="14083" x="7261225" y="2933700"/>
          <p14:tracePt t="14100" x="7162800" y="2955925"/>
          <p14:tracePt t="14116" x="7105650" y="2981325"/>
          <p14:tracePt t="14134" x="7058025" y="3009900"/>
          <p14:tracePt t="14150" x="6994525" y="3028950"/>
          <p14:tracePt t="14167" x="6950075" y="3041650"/>
          <p14:tracePt t="14184" x="6905625" y="3054350"/>
          <p14:tracePt t="14200" x="6838950" y="3092450"/>
          <p14:tracePt t="14217" x="6807200" y="3117850"/>
          <p14:tracePt t="14234" x="6765925" y="3152775"/>
          <p14:tracePt t="14250" x="6715125" y="3197225"/>
          <p14:tracePt t="14267" x="6683375" y="3228975"/>
          <p14:tracePt t="14284" x="6651625" y="3260725"/>
          <p14:tracePt t="14301" x="6616700" y="3298825"/>
          <p14:tracePt t="14318" x="6584950" y="3330575"/>
          <p14:tracePt t="14333" x="6556375" y="3368675"/>
          <p14:tracePt t="14350" x="6505575" y="3463925"/>
          <p14:tracePt t="14367" x="6486525" y="3517900"/>
          <p14:tracePt t="14383" x="6464300" y="3575050"/>
          <p14:tracePt t="14400" x="6438900" y="3635375"/>
          <p14:tracePt t="14417" x="6432550" y="3670300"/>
          <p14:tracePt t="14433" x="6432550" y="3708400"/>
          <p14:tracePt t="14450" x="6432550" y="3768725"/>
          <p14:tracePt t="14467" x="6432550" y="3829050"/>
          <p14:tracePt t="14484" x="6432550" y="3889375"/>
          <p14:tracePt t="14500" x="6432550" y="3959225"/>
          <p14:tracePt t="14516" x="6432550" y="4003675"/>
          <p14:tracePt t="14534" x="6432550" y="4032250"/>
          <p14:tracePt t="14550" x="6442075" y="4095750"/>
          <p14:tracePt t="14566" x="6461125" y="4127500"/>
          <p14:tracePt t="14584" x="6470650" y="4152900"/>
          <p14:tracePt t="14600" x="6489700" y="4194175"/>
          <p14:tracePt t="14617" x="6502400" y="4216400"/>
          <p14:tracePt t="14634" x="6518275" y="4248150"/>
          <p14:tracePt t="14650" x="6543675" y="4283075"/>
          <p14:tracePt t="14667" x="6569075" y="4314825"/>
          <p14:tracePt t="14685" x="6626225" y="4359275"/>
          <p14:tracePt t="14700" x="6657975" y="4378325"/>
          <p14:tracePt t="14717" x="6673850" y="4391025"/>
          <p14:tracePt t="14735" x="6689725" y="4403725"/>
          <p14:tracePt t="14750" x="6705600" y="4419600"/>
          <p14:tracePt t="14766" x="6721475" y="4432300"/>
          <p14:tracePt t="14783" x="6743700" y="4441825"/>
          <p14:tracePt t="14800" x="6810375" y="4489450"/>
          <p14:tracePt t="14818" x="6873875" y="4508500"/>
          <p14:tracePt t="14835" x="6934200" y="4543425"/>
          <p14:tracePt t="14850" x="6962775" y="4556125"/>
          <p14:tracePt t="14867" x="6981825" y="4565650"/>
          <p14:tracePt t="14884" x="6991350" y="4575175"/>
          <p14:tracePt t="14900" x="7010400" y="4591050"/>
          <p14:tracePt t="14917" x="7019925" y="4606925"/>
          <p14:tracePt t="14934" x="7070725" y="4625975"/>
          <p14:tracePt t="14950" x="7108825" y="4645025"/>
          <p14:tracePt t="14968" x="7140575" y="4664075"/>
          <p14:tracePt t="14985" x="7165975" y="4679950"/>
          <p14:tracePt t="15001" x="7178675" y="4683125"/>
          <p14:tracePt t="15017" x="7191375" y="4689475"/>
          <p14:tracePt t="15034" x="7200900" y="4692650"/>
          <p14:tracePt t="15050" x="7216775" y="4692650"/>
          <p14:tracePt t="15067" x="7239000" y="4699000"/>
          <p14:tracePt t="15085" x="7280275" y="4705350"/>
          <p14:tracePt t="15101" x="7318375" y="4718050"/>
          <p14:tracePt t="15117" x="7346950" y="4718050"/>
          <p14:tracePt t="15135" x="7388225" y="4718050"/>
          <p14:tracePt t="15151" x="7416800" y="4718050"/>
          <p14:tracePt t="15167" x="7439025" y="4718050"/>
          <p14:tracePt t="15184" x="7496175" y="4702175"/>
          <p14:tracePt t="15200" x="7540625" y="4689475"/>
          <p14:tracePt t="15217" x="7578725" y="4664075"/>
          <p14:tracePt t="15235" x="7661275" y="4616450"/>
          <p14:tracePt t="15250" x="7712075" y="4572000"/>
          <p14:tracePt t="15267" x="7759700" y="4543425"/>
          <p14:tracePt t="15271" x="7772400" y="4524375"/>
          <p14:tracePt t="15284" x="7797800" y="4486275"/>
          <p14:tracePt t="15301" x="7823200" y="4448175"/>
          <p14:tracePt t="15316" x="7851775" y="4391025"/>
          <p14:tracePt t="15333" x="7905750" y="4273550"/>
          <p14:tracePt t="15350" x="7937500" y="4184650"/>
          <p14:tracePt t="15366" x="7978775" y="4108450"/>
          <p14:tracePt t="15384" x="8010525" y="4032250"/>
          <p14:tracePt t="15400" x="8029575" y="4003675"/>
          <p14:tracePt t="15417" x="8042275" y="3965575"/>
          <p14:tracePt t="15434" x="8054975" y="3908425"/>
          <p14:tracePt t="15450" x="8061325" y="3870325"/>
          <p14:tracePt t="15466" x="8067675" y="3825875"/>
          <p14:tracePt t="15484" x="8093075" y="3768725"/>
          <p14:tracePt t="15500" x="8105775" y="3730625"/>
          <p14:tracePt t="15517" x="8124825" y="3708400"/>
          <p14:tracePt t="15534" x="8162925" y="3654425"/>
          <p14:tracePt t="15550" x="8181975" y="3622675"/>
          <p14:tracePt t="15567" x="8194675" y="3584575"/>
          <p14:tracePt t="15583" x="8220075" y="3527425"/>
          <p14:tracePt t="15600" x="8239125" y="3489325"/>
          <p14:tracePt t="15616" x="8258175" y="3451225"/>
          <p14:tracePt t="15634" x="8289925" y="3400425"/>
          <p14:tracePt t="15651" x="8302625" y="3378200"/>
          <p14:tracePt t="15667" x="8312150" y="3346450"/>
          <p14:tracePt t="15684" x="8337550" y="3311525"/>
          <p14:tracePt t="15701" x="8343900" y="3295650"/>
          <p14:tracePt t="15717" x="8343900" y="3286125"/>
          <p14:tracePt t="15733" x="8343900" y="3282950"/>
          <p14:tracePt t="15750" x="8343900" y="3276600"/>
          <p14:tracePt t="15984" x="8337550" y="3206750"/>
          <p14:tracePt t="15991" x="8337550" y="3114675"/>
          <p14:tracePt t="16000" x="8328025" y="3035300"/>
          <p14:tracePt t="16016" x="8328025" y="2930525"/>
          <p14:tracePt t="16033" x="8328025" y="2813050"/>
          <p14:tracePt t="16050" x="8315325" y="2768600"/>
          <p14:tracePt t="16067" x="8305800" y="2730500"/>
          <p14:tracePt t="16084" x="8280400" y="2679700"/>
          <p14:tracePt t="16100" x="8267700" y="2657475"/>
          <p14:tracePt t="16117" x="8248650" y="2625725"/>
          <p14:tracePt t="16134" x="8232775" y="2590800"/>
          <p14:tracePt t="16150" x="8213725" y="2559050"/>
          <p14:tracePt t="16166" x="8201025" y="2530475"/>
          <p14:tracePt t="16183" x="8181975" y="2457450"/>
          <p14:tracePt t="16201" x="8166100" y="2393950"/>
          <p14:tracePt t="16217" x="8153400" y="2346325"/>
          <p14:tracePt t="16234" x="8147050" y="2286000"/>
          <p14:tracePt t="16250" x="8147050" y="2241550"/>
          <p14:tracePt t="16267" x="8147050" y="2219325"/>
          <p14:tracePt t="16283" x="8147050" y="2155825"/>
          <p14:tracePt t="16300" x="8147050" y="2105025"/>
          <p14:tracePt t="16316" x="8147050" y="2066925"/>
          <p14:tracePt t="16333" x="8147050" y="1990725"/>
          <p14:tracePt t="16350" x="8147050" y="1968500"/>
          <p14:tracePt t="16366" x="8147050" y="1946275"/>
          <p14:tracePt t="16384" x="8147050" y="1917700"/>
          <p14:tracePt t="16400" x="8147050" y="1908175"/>
          <p14:tracePt t="16416" x="8147050" y="1898650"/>
          <p14:tracePt t="16433" x="8147050" y="1879600"/>
          <p14:tracePt t="16450" x="8147050" y="1870075"/>
          <p14:tracePt t="16467" x="8147050" y="1860550"/>
          <p14:tracePt t="16484" x="8147050" y="1854200"/>
          <p14:tracePt t="16763" x="8137525" y="1854200"/>
          <p14:tracePt t="16769" x="8118475" y="1854200"/>
          <p14:tracePt t="16784" x="8048625" y="1854200"/>
          <p14:tracePt t="16801" x="7934325" y="1854200"/>
          <p14:tracePt t="16804" x="7886700" y="1854200"/>
          <p14:tracePt t="16818" x="7759700" y="1854200"/>
          <p14:tracePt t="16834" x="7632700" y="1860550"/>
          <p14:tracePt t="16850" x="7515225" y="1876425"/>
          <p14:tracePt t="16867" x="7413625" y="1898650"/>
          <p14:tracePt t="16884" x="7353300" y="1898650"/>
          <p14:tracePt t="16900" x="7308850" y="1911350"/>
          <p14:tracePt t="16917" x="7251700" y="1911350"/>
          <p14:tracePt t="16934" x="7223125" y="1911350"/>
          <p14:tracePt t="16950" x="7194550" y="1911350"/>
          <p14:tracePt t="16967" x="7159625" y="1911350"/>
          <p14:tracePt t="16983" x="7131050" y="1911350"/>
          <p14:tracePt t="17000" x="7115175" y="1911350"/>
          <p14:tracePt t="17017" x="7099300" y="1905000"/>
          <p14:tracePt t="17034" x="7086600" y="1898650"/>
          <p14:tracePt t="17051" x="7073900" y="1889125"/>
          <p14:tracePt t="17067" x="7061200" y="1873250"/>
          <p14:tracePt t="17084" x="7051675" y="1863725"/>
          <p14:tracePt t="17100" x="7038975" y="1847850"/>
          <p14:tracePt t="17117" x="7038975" y="1822450"/>
          <p14:tracePt t="17133" x="7038975" y="1800225"/>
          <p14:tracePt t="17150" x="7038975" y="1790700"/>
          <p14:tracePt t="17167" x="7038975" y="1778000"/>
          <p14:tracePt t="17184" x="7038975" y="1771650"/>
          <p14:tracePt t="17200" x="7038975" y="1765300"/>
          <p14:tracePt t="17447" x="7048500" y="1765300"/>
          <p14:tracePt t="17454" x="7051675" y="1765300"/>
          <p14:tracePt t="17467" x="7073900" y="1768475"/>
          <p14:tracePt t="17484" x="7118350" y="1768475"/>
          <p14:tracePt t="17500" x="7156450" y="1774825"/>
          <p14:tracePt t="17516" x="7216775" y="1774825"/>
          <p14:tracePt t="17533" x="7245350" y="1774825"/>
          <p14:tracePt t="17550" x="7267575" y="1774825"/>
          <p14:tracePt t="17567" x="7308850" y="1774825"/>
          <p14:tracePt t="17583" x="7346950" y="1771650"/>
          <p14:tracePt t="17600" x="7381875" y="1765300"/>
          <p14:tracePt t="17616" x="7461250" y="1765300"/>
          <p14:tracePt t="17634" x="7521575" y="1765300"/>
          <p14:tracePt t="17650" x="7566025" y="1768475"/>
          <p14:tracePt t="17666" x="7629525" y="1797050"/>
          <p14:tracePt t="17683" x="7667625" y="1803400"/>
          <p14:tracePt t="17700" x="7689850" y="1803400"/>
          <p14:tracePt t="17717" x="7731125" y="1812925"/>
          <p14:tracePt t="17734" x="7769225" y="1825625"/>
          <p14:tracePt t="17750" x="7813675" y="1831975"/>
          <p14:tracePt t="17767" x="7905750" y="1860550"/>
          <p14:tracePt t="17783" x="7969250" y="1876425"/>
          <p14:tracePt t="17799" x="8020050" y="1882775"/>
          <p14:tracePt t="17816" x="8083550" y="1882775"/>
          <p14:tracePt t="17833" x="8118475" y="1889125"/>
          <p14:tracePt t="17850" x="8156575" y="1889125"/>
          <p14:tracePt t="17866" x="8220075" y="1889125"/>
          <p14:tracePt t="17883" x="8248650" y="1892300"/>
          <p14:tracePt t="17900" x="8270875" y="1892300"/>
          <p14:tracePt t="17917" x="8305800" y="1892300"/>
          <p14:tracePt t="17933" x="8318500" y="1892300"/>
          <p14:tracePt t="17949" x="8331200" y="1892300"/>
          <p14:tracePt t="17967" x="8350250" y="1892300"/>
          <p14:tracePt t="17983" x="8359775" y="1892300"/>
          <p14:tracePt t="18000" x="8369300" y="1892300"/>
          <p14:tracePt t="18017" x="8385175" y="1892300"/>
          <p14:tracePt t="18034" x="8388350" y="1892300"/>
          <p14:tracePt t="18252" x="8369300" y="1898650"/>
          <p14:tracePt t="18259" x="8321675" y="1908175"/>
          <p14:tracePt t="18267" x="8286750" y="1908175"/>
          <p14:tracePt t="18283" x="8201025" y="1924050"/>
          <p14:tracePt t="18301" x="8067675" y="1946275"/>
          <p14:tracePt t="18317" x="7969250" y="1978025"/>
          <p14:tracePt t="18333" x="7870825" y="1993900"/>
          <p14:tracePt t="18349" x="7797800" y="2009775"/>
          <p14:tracePt t="18366" x="7705725" y="2038350"/>
          <p14:tracePt t="18383" x="7642225" y="2044700"/>
          <p14:tracePt t="18401" x="7575550" y="2044700"/>
          <p14:tracePt t="18417" x="7553325" y="2044700"/>
          <p14:tracePt t="18433" x="7521575" y="2044700"/>
          <p14:tracePt t="18451" x="7489825" y="2044700"/>
          <p14:tracePt t="18467" x="7461250" y="2044700"/>
          <p14:tracePt t="18483" x="7435850" y="2028825"/>
          <p14:tracePt t="18500" x="7394575" y="2012950"/>
          <p14:tracePt t="18516" x="7369175" y="1993900"/>
          <p14:tracePt t="18533" x="7337425" y="1968500"/>
          <p14:tracePt t="18551" x="7324725" y="1952625"/>
          <p14:tracePt t="18567" x="7315200" y="1943100"/>
          <p14:tracePt t="18584" x="7299325" y="1933575"/>
          <p14:tracePt t="18600" x="7283450" y="1917700"/>
          <p14:tracePt t="18617" x="7273925" y="1914525"/>
          <p14:tracePt t="18633" x="7264400" y="1908175"/>
          <p14:tracePt t="18650" x="7245350" y="1908175"/>
          <p14:tracePt t="18667" x="7235825" y="1908175"/>
          <p14:tracePt t="18683" x="7213600" y="1901825"/>
          <p14:tracePt t="18701" x="7172325" y="1892300"/>
          <p14:tracePt t="18717" x="7162800" y="1892300"/>
          <p14:tracePt t="18733" x="7153275" y="1892300"/>
          <p14:tracePt t="18750" x="7131050" y="1892300"/>
          <p14:tracePt t="18766" x="7121525" y="1892300"/>
          <p14:tracePt t="18783" x="7112000" y="1892300"/>
          <p14:tracePt t="18801" x="7105650" y="1892300"/>
          <p14:tracePt t="18872" x="7108825" y="1892300"/>
          <p14:tracePt t="18879" x="7118350" y="1885950"/>
          <p14:tracePt t="18886" x="7137400" y="1885950"/>
          <p14:tracePt t="18900" x="7197725" y="1885950"/>
          <p14:tracePt t="18916" x="7251700" y="1885950"/>
          <p14:tracePt t="18933" x="7292975" y="1885950"/>
          <p14:tracePt t="18951" x="7327900" y="1885950"/>
          <p14:tracePt t="18967" x="7356475" y="1885950"/>
          <p14:tracePt t="18983" x="7385050" y="1885950"/>
          <p14:tracePt t="19000" x="7448550" y="1885950"/>
          <p14:tracePt t="19016" x="7493000" y="1885950"/>
          <p14:tracePt t="19033" x="7537450" y="1889125"/>
          <p14:tracePt t="19050" x="7597775" y="1895475"/>
          <p14:tracePt t="19067" x="7620000" y="1895475"/>
          <p14:tracePt t="19084" x="7639050" y="1901825"/>
          <p14:tracePt t="19101" x="7658100" y="1901825"/>
          <p14:tracePt t="19117" x="7673975" y="1905000"/>
          <p14:tracePt t="19133" x="7702550" y="1905000"/>
          <p14:tracePt t="19150" x="7734300" y="1911350"/>
          <p14:tracePt t="19166" x="7772400" y="1911350"/>
          <p14:tracePt t="19183" x="7800975" y="1911350"/>
          <p14:tracePt t="19201" x="7832725" y="1911350"/>
          <p14:tracePt t="19217" x="7848600" y="1911350"/>
          <p14:tracePt t="19233" x="7870825" y="1911350"/>
          <p14:tracePt t="19250" x="7893050" y="1911350"/>
          <p14:tracePt t="19267" x="7902575" y="1911350"/>
          <p14:tracePt t="19283" x="7915275" y="1911350"/>
          <p14:tracePt t="19299" x="7931150" y="1911350"/>
          <p14:tracePt t="19316" x="7940675" y="1911350"/>
          <p14:tracePt t="19332" x="7950200" y="1911350"/>
          <p14:tracePt t="19357" x="7956550" y="1911350"/>
          <p14:tracePt t="19371" x="7966075" y="1911350"/>
          <p14:tracePt t="19383" x="7969250" y="1911350"/>
          <p14:tracePt t="19400" x="7985125" y="1911350"/>
          <p14:tracePt t="19417" x="7994650" y="1911350"/>
          <p14:tracePt t="19433" x="8004175" y="1905000"/>
          <p14:tracePt t="19450" x="8026400" y="1895475"/>
          <p14:tracePt t="19466" x="8035925" y="1885950"/>
          <p14:tracePt t="19484" x="8045450" y="1870075"/>
          <p14:tracePt t="19500" x="8074025" y="1854200"/>
          <p14:tracePt t="19517" x="8089900" y="1847850"/>
          <p14:tracePt t="19533" x="8099425" y="1841500"/>
          <p14:tracePt t="19550" x="8137525" y="1841500"/>
          <p14:tracePt t="19566" x="8147050" y="1838325"/>
          <p14:tracePt t="19583" x="8162925" y="1838325"/>
          <p14:tracePt t="19600" x="8185150" y="1838325"/>
          <p14:tracePt t="19617" x="8194675" y="1838325"/>
          <p14:tracePt t="19634" x="8204200" y="1844675"/>
          <p14:tracePt t="19650" x="8213725" y="1860550"/>
          <p14:tracePt t="19667" x="8213725" y="1873250"/>
          <p14:tracePt t="19683" x="8213725" y="1882775"/>
          <p14:tracePt t="19699" x="8213725" y="1898650"/>
          <p14:tracePt t="19716" x="8213725" y="1908175"/>
          <p14:tracePt t="19733" x="8210550" y="1924050"/>
          <p14:tracePt t="19750" x="8191500" y="1939925"/>
          <p14:tracePt t="19767" x="8150225" y="1965325"/>
          <p14:tracePt t="19784" x="8112125" y="1997075"/>
          <p14:tracePt t="19800" x="8045450" y="2038350"/>
          <p14:tracePt t="19816" x="7997825" y="2070100"/>
          <p14:tracePt t="19833" x="7953375" y="2098675"/>
          <p14:tracePt t="19835" x="7934325" y="2105025"/>
          <p14:tracePt t="19849" x="7877175" y="2124075"/>
          <p14:tracePt t="19866" x="7813675" y="2136775"/>
          <p14:tracePt t="19883" x="7762875" y="2149475"/>
          <p14:tracePt t="19900" x="7689850" y="2149475"/>
          <p14:tracePt t="19917" x="7645400" y="2149475"/>
          <p14:tracePt t="19934" x="7553325" y="2149475"/>
          <p14:tracePt t="19950" x="7489825" y="2139950"/>
          <p14:tracePt t="19967" x="7423150" y="2127250"/>
          <p14:tracePt t="19983" x="7369175" y="2105025"/>
          <p14:tracePt t="19999" x="7289800" y="2076450"/>
          <p14:tracePt t="20016" x="7251700" y="2057400"/>
          <p14:tracePt t="20034" x="7175500" y="2009775"/>
          <p14:tracePt t="20050" x="7137400" y="1997075"/>
          <p14:tracePt t="20067" x="7112000" y="1987550"/>
          <p14:tracePt t="20084" x="7077075" y="1962150"/>
          <p14:tracePt t="20100" x="7067550" y="1952625"/>
          <p14:tracePt t="20116" x="7058025" y="1943100"/>
          <p14:tracePt t="20133" x="7042150" y="1933575"/>
          <p14:tracePt t="20149" x="7032625" y="1911350"/>
          <p14:tracePt t="20167" x="7026275" y="1901825"/>
          <p14:tracePt t="20184" x="7026275" y="1889125"/>
          <p14:tracePt t="20200" x="7026275" y="1882775"/>
          <p14:tracePt t="20217" x="7026275" y="1873250"/>
          <p14:tracePt t="20233" x="7023100" y="1873250"/>
          <p14:tracePt t="20342" x="7016750" y="1873250"/>
          <p14:tracePt t="20362" x="7013575" y="1873250"/>
          <p14:tracePt t="20376" x="7007225" y="1873250"/>
          <p14:tracePt t="20391" x="7004050" y="1873250"/>
          <p14:tracePt t="20399" x="7004050" y="1879600"/>
          <p14:tracePt t="20419" x="7004050" y="1885950"/>
          <p14:tracePt t="20433" x="7004050" y="1889125"/>
          <p14:tracePt t="20449" x="7004050" y="1895475"/>
          <p14:tracePt t="20466" x="7004050" y="1905000"/>
          <p14:tracePt t="20483" x="7004050" y="1914525"/>
          <p14:tracePt t="20500" x="7004050" y="1930400"/>
          <p14:tracePt t="20516" x="7004050" y="1939925"/>
          <p14:tracePt t="20533" x="7004050" y="1952625"/>
          <p14:tracePt t="20549" x="7004050" y="1962150"/>
          <p14:tracePt t="20566" x="7004050" y="1978025"/>
          <p14:tracePt t="20584" x="7013575" y="1993900"/>
          <p14:tracePt t="20600" x="7067550" y="2006600"/>
          <p14:tracePt t="20617" x="7134225" y="2019300"/>
          <p14:tracePt t="20633" x="7204075" y="2041525"/>
          <p14:tracePt t="20649" x="7232650" y="2041525"/>
          <p14:tracePt t="20666" x="7261225" y="2041525"/>
          <p14:tracePt t="20684" x="7296150" y="2041525"/>
          <p14:tracePt t="20700" x="7340600" y="2022475"/>
          <p14:tracePt t="20717" x="7404100" y="2009775"/>
          <p14:tracePt t="20734" x="7496175" y="1987550"/>
          <p14:tracePt t="20750" x="7559675" y="1974850"/>
          <p14:tracePt t="20766" x="7623175" y="1952625"/>
          <p14:tracePt t="20783" x="7696200" y="1933575"/>
          <p14:tracePt t="20800" x="7734300" y="1927225"/>
          <p14:tracePt t="20816" x="7778750" y="1914525"/>
          <p14:tracePt t="20833" x="7820025" y="1908175"/>
          <p14:tracePt t="20850" x="7858125" y="1889125"/>
          <p14:tracePt t="20867" x="7896225" y="1876425"/>
          <p14:tracePt t="20885" x="7959725" y="1870075"/>
          <p14:tracePt t="20900" x="7988300" y="1870075"/>
          <p14:tracePt t="20916" x="8010525" y="1870075"/>
          <p14:tracePt t="20933" x="8042275" y="1860550"/>
          <p14:tracePt t="20950" x="8054975" y="1854200"/>
          <p14:tracePt t="20966" x="8064500" y="1851025"/>
          <p14:tracePt t="20984" x="8083550" y="1838325"/>
          <p14:tracePt t="21000" x="8093075" y="1835150"/>
          <p14:tracePt t="21016" x="8102600" y="1835150"/>
          <p14:tracePt t="21033" x="8112125" y="1835150"/>
          <p14:tracePt t="21066" x="8112125" y="1828800"/>
          <p14:tracePt t="21090" x="8118475" y="1828800"/>
          <p14:tracePt t="21099" x="8118475" y="1825625"/>
          <p14:tracePt t="21126" x="8118475" y="1819275"/>
          <p14:tracePt t="21168" x="8118475" y="1812925"/>
          <p14:tracePt t="21220" x="8115300" y="1812925"/>
          <p14:tracePt t="21227" x="8112125" y="1812925"/>
          <p14:tracePt t="21234" x="8105775" y="1812925"/>
          <p14:tracePt t="21250" x="8093075" y="1812925"/>
          <p14:tracePt t="21267" x="8061325" y="1812925"/>
          <p14:tracePt t="21284" x="8020050" y="1828800"/>
          <p14:tracePt t="21300" x="7975600" y="1828800"/>
          <p14:tracePt t="21316" x="7931150" y="1841500"/>
          <p14:tracePt t="21333" x="7842250" y="1857375"/>
          <p14:tracePt t="21349" x="7781925" y="1863725"/>
          <p14:tracePt t="21366" x="7737475" y="1863725"/>
          <p14:tracePt t="21382" x="7696200" y="1870075"/>
          <p14:tracePt t="21399" x="7673975" y="1876425"/>
          <p14:tracePt t="21416" x="7651750" y="1876425"/>
          <p14:tracePt t="21433" x="7610475" y="1882775"/>
          <p14:tracePt t="21449" x="7566025" y="1882775"/>
          <p14:tracePt t="21466" x="7502525" y="1895475"/>
          <p14:tracePt t="21483" x="7410450" y="1924050"/>
          <p14:tracePt t="21500" x="7359650" y="1936750"/>
          <p14:tracePt t="21517" x="7334250" y="1949450"/>
          <p14:tracePt t="21534" x="7299325" y="1958975"/>
          <p14:tracePt t="21550" x="7289800" y="1965325"/>
          <p14:tracePt t="21568" x="7270750" y="1981200"/>
          <p14:tracePt t="21583" x="7239000" y="1987550"/>
          <p14:tracePt t="21599" x="7216775" y="1987550"/>
          <p14:tracePt t="21616" x="7188200" y="1993900"/>
          <p14:tracePt t="21632" x="7172325" y="1997075"/>
          <p14:tracePt t="21650" x="7162800" y="1997075"/>
          <p14:tracePt t="21667" x="7143750" y="1997075"/>
          <p14:tracePt t="21684" x="7134225" y="1997075"/>
          <p14:tracePt t="21717" x="7124700" y="1997075"/>
          <p14:tracePt t="21733" x="7108825" y="1997075"/>
          <p14:tracePt t="21750" x="7105650" y="1997075"/>
          <p14:tracePt t="21854" x="7092950" y="199707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Urginea_mariti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500438"/>
            <a:ext cx="261937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2" descr="Allium_cepa"/>
          <p:cNvPicPr>
            <a:picLocks noChangeAspect="1" noChangeArrowheads="1"/>
          </p:cNvPicPr>
          <p:nvPr/>
        </p:nvPicPr>
        <p:blipFill>
          <a:blip r:embed="rId5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0"/>
            <a:ext cx="2281238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13" descr="agave_americana"/>
          <p:cNvPicPr>
            <a:picLocks noChangeAspect="1" noChangeArrowheads="1"/>
          </p:cNvPicPr>
          <p:nvPr/>
        </p:nvPicPr>
        <p:blipFill>
          <a:blip r:embed="rId6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0"/>
            <a:ext cx="3917950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5" descr="cm0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573463"/>
            <a:ext cx="2701925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16"/>
          <p:cNvSpPr txBox="1">
            <a:spLocks noChangeArrowheads="1"/>
          </p:cNvSpPr>
          <p:nvPr/>
        </p:nvSpPr>
        <p:spPr bwMode="auto">
          <a:xfrm>
            <a:off x="7720013" y="4602163"/>
            <a:ext cx="1104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CC0000"/>
                </a:solidFill>
              </a:rPr>
              <a:t>Urginea</a:t>
            </a:r>
          </a:p>
          <a:p>
            <a:pPr eaLnBrk="1" hangingPunct="1"/>
            <a:r>
              <a:rPr lang="fr-FR" altLang="fr-FR" i="1">
                <a:solidFill>
                  <a:srgbClr val="CC0000"/>
                </a:solidFill>
              </a:rPr>
              <a:t> maritima</a:t>
            </a:r>
          </a:p>
        </p:txBody>
      </p:sp>
      <p:sp>
        <p:nvSpPr>
          <p:cNvPr id="25607" name="Text Box 17"/>
          <p:cNvSpPr txBox="1">
            <a:spLocks noChangeArrowheads="1"/>
          </p:cNvSpPr>
          <p:nvPr/>
        </p:nvSpPr>
        <p:spPr bwMode="auto">
          <a:xfrm>
            <a:off x="3786188" y="428625"/>
            <a:ext cx="124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CC0000"/>
                </a:solidFill>
              </a:rPr>
              <a:t>Agave</a:t>
            </a:r>
          </a:p>
          <a:p>
            <a:pPr eaLnBrk="1" hangingPunct="1"/>
            <a:r>
              <a:rPr lang="fr-FR" altLang="fr-FR" i="1">
                <a:solidFill>
                  <a:srgbClr val="CC0000"/>
                </a:solidFill>
              </a:rPr>
              <a:t> americana</a:t>
            </a:r>
          </a:p>
        </p:txBody>
      </p:sp>
      <p:sp>
        <p:nvSpPr>
          <p:cNvPr id="25608" name="Text Box 18"/>
          <p:cNvSpPr txBox="1">
            <a:spLocks noChangeArrowheads="1"/>
          </p:cNvSpPr>
          <p:nvPr/>
        </p:nvSpPr>
        <p:spPr bwMode="auto">
          <a:xfrm>
            <a:off x="0" y="3284538"/>
            <a:ext cx="1320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CC0000"/>
                </a:solidFill>
              </a:rPr>
              <a:t>Allium cepa</a:t>
            </a:r>
          </a:p>
        </p:txBody>
      </p:sp>
      <p:sp>
        <p:nvSpPr>
          <p:cNvPr id="25609" name="Text Box 19"/>
          <p:cNvSpPr txBox="1">
            <a:spLocks noChangeArrowheads="1"/>
          </p:cNvSpPr>
          <p:nvPr/>
        </p:nvSpPr>
        <p:spPr bwMode="auto">
          <a:xfrm>
            <a:off x="250825" y="5805488"/>
            <a:ext cx="1035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CC0000"/>
                </a:solidFill>
              </a:rPr>
              <a:t>Allium </a:t>
            </a:r>
          </a:p>
          <a:p>
            <a:pPr eaLnBrk="1" hangingPunct="1"/>
            <a:r>
              <a:rPr lang="fr-FR" altLang="fr-FR" i="1">
                <a:solidFill>
                  <a:srgbClr val="CC0000"/>
                </a:solidFill>
              </a:rPr>
              <a:t>sativaum</a:t>
            </a:r>
          </a:p>
        </p:txBody>
      </p:sp>
      <p:sp>
        <p:nvSpPr>
          <p:cNvPr id="25610" name="Text Box 20"/>
          <p:cNvSpPr txBox="1">
            <a:spLocks noChangeArrowheads="1"/>
          </p:cNvSpPr>
          <p:nvPr/>
        </p:nvSpPr>
        <p:spPr bwMode="auto">
          <a:xfrm>
            <a:off x="2786063" y="1928813"/>
            <a:ext cx="228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FF"/>
                </a:solidFill>
              </a:rPr>
              <a:t>Feuilles linéaires alternes, rubanée , à nervation parallèle, parfois charnues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96"/>
    </mc:Choice>
    <mc:Fallback>
      <p:transition spd="slow" advTm="4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11" x="7029450" y="1984375"/>
          <p14:tracePt t="5517" x="6946900" y="1955800"/>
          <p14:tracePt t="5525" x="6854825" y="1930400"/>
          <p14:tracePt t="5540" x="6616700" y="1860550"/>
          <p14:tracePt t="5556" x="6311900" y="1768475"/>
          <p14:tracePt t="5579" x="5873750" y="1657350"/>
          <p14:tracePt t="5597" x="5499100" y="1558925"/>
          <p14:tracePt t="5624" x="5080000" y="1422400"/>
          <p14:tracePt t="5662" x="4737100" y="1323975"/>
          <p14:tracePt t="5674" x="4648200" y="1292225"/>
          <p14:tracePt t="5690" x="4575175" y="1276350"/>
          <p14:tracePt t="5706" x="4498975" y="1260475"/>
          <p14:tracePt t="5723" x="4384675" y="1231900"/>
          <p14:tracePt t="5739" x="4321175" y="1219200"/>
          <p14:tracePt t="5756" x="4267200" y="1196975"/>
          <p14:tracePt t="5772" x="4111625" y="1171575"/>
          <p14:tracePt t="5789" x="3962400" y="1177925"/>
          <p14:tracePt t="5806" x="3841750" y="1203325"/>
          <p14:tracePt t="5822" x="3603625" y="1295400"/>
          <p14:tracePt t="5839" x="3457575" y="1377950"/>
          <p14:tracePt t="5855" x="3352800" y="1454150"/>
          <p14:tracePt t="5872" x="3238500" y="1562100"/>
          <p14:tracePt t="5888" x="3175000" y="1635125"/>
          <p14:tracePt t="5906" x="3121025" y="1704975"/>
          <p14:tracePt t="5922" x="3067050" y="1822450"/>
          <p14:tracePt t="5939" x="3048000" y="1898650"/>
          <p14:tracePt t="5955" x="3048000" y="1924050"/>
          <p14:tracePt t="6245" x="3035300" y="1949450"/>
          <p14:tracePt t="6252" x="3019425" y="2000250"/>
          <p14:tracePt t="6259" x="3003550" y="2038350"/>
          <p14:tracePt t="6273" x="2962275" y="2127250"/>
          <p14:tracePt t="6289" x="2940050" y="2216150"/>
          <p14:tracePt t="6306" x="2930525" y="2289175"/>
          <p14:tracePt t="6322" x="2930525" y="2352675"/>
          <p14:tracePt t="6339" x="2930525" y="2381250"/>
          <p14:tracePt t="6356" x="2930525" y="2390775"/>
          <p14:tracePt t="6373" x="2936875" y="2406650"/>
          <p14:tracePt t="6389" x="2946400" y="2409825"/>
          <p14:tracePt t="6406" x="2962275" y="2409825"/>
          <p14:tracePt t="6423" x="2978150" y="2409825"/>
          <p14:tracePt t="6440" x="3000375" y="2397125"/>
          <p14:tracePt t="6456" x="3022600" y="2384425"/>
          <p14:tracePt t="6473" x="3073400" y="2362200"/>
          <p14:tracePt t="6490" x="3095625" y="2349500"/>
          <p14:tracePt t="6506" x="3105150" y="2339975"/>
          <p14:tracePt t="6523" x="3127375" y="2317750"/>
          <p14:tracePt t="6539" x="3140075" y="2289175"/>
          <p14:tracePt t="6556" x="3149600" y="2279650"/>
          <p14:tracePt t="6572" x="3149600" y="2266950"/>
          <p14:tracePt t="6589" x="3149600" y="2251075"/>
          <p14:tracePt t="6623" x="3149600" y="2241550"/>
          <p14:tracePt t="6639" x="3149600" y="2232025"/>
          <p14:tracePt t="6656" x="3149600" y="2222500"/>
          <p14:tracePt t="6672" x="3140075" y="2200275"/>
          <p14:tracePt t="6689" x="3130550" y="2197100"/>
          <p14:tracePt t="6706" x="3114675" y="2197100"/>
          <p14:tracePt t="6723" x="3101975" y="2197100"/>
          <p14:tracePt t="6739" x="3092450" y="2197100"/>
          <p14:tracePt t="6756" x="3082925" y="2197100"/>
          <p14:tracePt t="6772" x="3060700" y="2197100"/>
          <p14:tracePt t="6789" x="3051175" y="2209800"/>
          <p14:tracePt t="6806" x="3041650" y="2219325"/>
          <p14:tracePt t="6823" x="3025775" y="2232025"/>
          <p14:tracePt t="6839" x="3016250" y="2241550"/>
          <p14:tracePt t="6856" x="3016250" y="2257425"/>
          <p14:tracePt t="6873" x="3016250" y="2273300"/>
          <p14:tracePt t="6890" x="3016250" y="2282825"/>
          <p14:tracePt t="6906" x="3016250" y="2292350"/>
          <p14:tracePt t="7008" x="3019425" y="2292350"/>
          <p14:tracePt t="7015" x="3022600" y="2292350"/>
          <p14:tracePt t="7023" x="3028950" y="2289175"/>
          <p14:tracePt t="7039" x="3038475" y="2286000"/>
          <p14:tracePt t="7073" x="3038475" y="2279650"/>
          <p14:tracePt t="7328" x="3070225" y="2282825"/>
          <p14:tracePt t="7336" x="3095625" y="2282825"/>
          <p14:tracePt t="7343" x="3130550" y="2282825"/>
          <p14:tracePt t="7356" x="3209925" y="2282825"/>
          <p14:tracePt t="7373" x="3292475" y="2282825"/>
          <p14:tracePt t="7389" x="3352800" y="2282825"/>
          <p14:tracePt t="7406" x="3406775" y="2282825"/>
          <p14:tracePt t="7422" x="3429000" y="2282825"/>
          <p14:tracePt t="7439" x="3438525" y="2282825"/>
          <p14:tracePt t="7456" x="3460750" y="2282825"/>
          <p14:tracePt t="7472" x="3463925" y="2282825"/>
          <p14:tracePt t="7506" x="3479800" y="2282825"/>
          <p14:tracePt t="7522" x="3502025" y="2282825"/>
          <p14:tracePt t="7539" x="3552825" y="2295525"/>
          <p14:tracePt t="7556" x="3625850" y="2324100"/>
          <p14:tracePt t="7572" x="3686175" y="2330450"/>
          <p14:tracePt t="7589" x="3759200" y="2336800"/>
          <p14:tracePt t="7607" x="3911600" y="2336800"/>
          <p14:tracePt t="7623" x="4025900" y="2336800"/>
          <p14:tracePt t="7640" x="4140200" y="2336800"/>
          <p14:tracePt t="7657" x="4318000" y="2355850"/>
          <p14:tracePt t="7673" x="4391025" y="2368550"/>
          <p14:tracePt t="7689" x="4445000" y="2390775"/>
          <p14:tracePt t="7706" x="4495800" y="2397125"/>
          <p14:tracePt t="7722" x="4518025" y="2397125"/>
          <p14:tracePt t="7740" x="4527550" y="2397125"/>
          <p14:tracePt t="7756" x="4543425" y="2397125"/>
          <p14:tracePt t="7772" x="4556125" y="2397125"/>
          <p14:tracePt t="7878" x="4556125" y="2400300"/>
          <p14:tracePt t="7886" x="4556125" y="2406650"/>
          <p14:tracePt t="7900" x="4556125" y="2409825"/>
          <p14:tracePt t="7914" x="4556125" y="2416175"/>
          <p14:tracePt t="7928" x="4549775" y="2416175"/>
          <p14:tracePt t="7940" x="4546600" y="2416175"/>
          <p14:tracePt t="7956" x="4530725" y="2416175"/>
          <p14:tracePt t="7972" x="4521200" y="2416175"/>
          <p14:tracePt t="7989" x="4511675" y="2416175"/>
          <p14:tracePt t="8005" x="4495800" y="2416175"/>
          <p14:tracePt t="9219" x="4473575" y="2413000"/>
          <p14:tracePt t="9226" x="4445000" y="2406650"/>
          <p14:tracePt t="9240" x="4381500" y="2393950"/>
          <p14:tracePt t="9256" x="4318000" y="2378075"/>
          <p14:tracePt t="9272" x="4254500" y="2365375"/>
          <p14:tracePt t="9290" x="4121150" y="2339975"/>
          <p14:tracePt t="9323" x="3956050" y="2333625"/>
          <p14:tracePt t="9355" x="3762375" y="2359025"/>
          <p14:tracePt t="9372" x="3717925" y="2371725"/>
          <p14:tracePt t="9389" x="3625850" y="2393950"/>
          <p14:tracePt t="9406" x="3571875" y="2406650"/>
          <p14:tracePt t="9422" x="3489325" y="2416175"/>
          <p14:tracePt t="9439" x="3381375" y="2422525"/>
          <p14:tracePt t="9456" x="3321050" y="2422525"/>
          <p14:tracePt t="9472" x="3260725" y="2428875"/>
          <p14:tracePt t="9489" x="3197225" y="2428875"/>
          <p14:tracePt t="9505" x="3152775" y="2428875"/>
          <p14:tracePt t="9522" x="3111500" y="2428875"/>
          <p14:tracePt t="9540" x="3028950" y="2441575"/>
          <p14:tracePt t="9556" x="2984500" y="2447925"/>
          <p14:tracePt t="9573" x="2943225" y="2447925"/>
          <p14:tracePt t="9590" x="2870200" y="2454275"/>
          <p14:tracePt t="9606" x="2851150" y="2454275"/>
          <p14:tracePt t="9622" x="2819400" y="2460625"/>
          <p14:tracePt t="9625" x="2809875" y="2460625"/>
          <p14:tracePt t="9639" x="2787650" y="2466975"/>
          <p14:tracePt t="9655" x="2755900" y="2466975"/>
          <p14:tracePt t="9673" x="2733675" y="2479675"/>
          <p14:tracePt t="9690" x="2698750" y="2479675"/>
          <p14:tracePt t="9706" x="2689225" y="2482850"/>
          <p14:tracePt t="9723" x="2679700" y="2482850"/>
          <p14:tracePt t="9739" x="2670175" y="2482850"/>
          <p14:tracePt t="9819" x="2670175" y="2489200"/>
          <p14:tracePt t="9882" x="2670175" y="2495550"/>
          <p14:tracePt t="9969" x="2670175" y="2498725"/>
          <p14:tracePt t="9977" x="2670175" y="2505075"/>
          <p14:tracePt t="9991" x="2670175" y="2508250"/>
          <p14:tracePt t="10006" x="2670175" y="2514600"/>
          <p14:tracePt t="10023" x="2676525" y="2517775"/>
          <p14:tracePt t="10039" x="2692400" y="2530475"/>
          <p14:tracePt t="10055" x="2695575" y="2530475"/>
          <p14:tracePt t="10104" x="2701925" y="2530475"/>
          <p14:tracePt t="10111" x="2711450" y="2530475"/>
          <p14:tracePt t="10122" x="2717800" y="2530475"/>
          <p14:tracePt t="10139" x="2736850" y="2530475"/>
          <p14:tracePt t="10156" x="2774950" y="2517775"/>
          <p14:tracePt t="10173" x="2813050" y="2505075"/>
          <p14:tracePt t="10189" x="2854325" y="2489200"/>
          <p14:tracePt t="10205" x="2879725" y="2476500"/>
          <p14:tracePt t="10223" x="2908300" y="2476500"/>
          <p14:tracePt t="10239" x="2949575" y="2457450"/>
          <p14:tracePt t="10256" x="2981325" y="2451100"/>
          <p14:tracePt t="10273" x="3032125" y="2451100"/>
          <p14:tracePt t="10290" x="3114675" y="2438400"/>
          <p14:tracePt t="10306" x="3159125" y="2438400"/>
          <p14:tracePt t="10322" x="3187700" y="2438400"/>
          <p14:tracePt t="10339" x="3222625" y="2438400"/>
          <p14:tracePt t="10355" x="3232150" y="2438400"/>
          <p14:tracePt t="10372" x="3241675" y="2438400"/>
          <p14:tracePt t="10389" x="3267075" y="2438400"/>
          <p14:tracePt t="10405" x="3289300" y="2438400"/>
          <p14:tracePt t="10422" x="3317875" y="2432050"/>
          <p14:tracePt t="10439" x="3352800" y="2432050"/>
          <p14:tracePt t="10455" x="3381375" y="2432050"/>
          <p14:tracePt t="10472" x="3390900" y="2432050"/>
          <p14:tracePt t="10489" x="3406775" y="2432050"/>
          <p14:tracePt t="10524" x="3416300" y="2432050"/>
          <p14:tracePt t="10540" x="3432175" y="2432050"/>
          <p14:tracePt t="10556" x="3441700" y="2432050"/>
          <p14:tracePt t="10573" x="3479800" y="2435225"/>
          <p14:tracePt t="10589" x="3505200" y="2444750"/>
          <p14:tracePt t="10605" x="3527425" y="2444750"/>
          <p14:tracePt t="10623" x="3546475" y="2444750"/>
          <p14:tracePt t="10640" x="3556000" y="2444750"/>
          <p14:tracePt t="10673" x="3562350" y="2444750"/>
          <p14:tracePt t="10702" x="3565525" y="2451100"/>
          <p14:tracePt t="10709" x="3571875" y="2451100"/>
          <p14:tracePt t="10754" x="3571875" y="2460625"/>
          <p14:tracePt t="10789" x="3568700" y="2460625"/>
          <p14:tracePt t="10796" x="3565525" y="2460625"/>
          <p14:tracePt t="10810" x="3559175" y="2460625"/>
          <p14:tracePt t="10866" x="3556000" y="2460625"/>
          <p14:tracePt t="10874" x="3549650" y="2466975"/>
          <p14:tracePt t="10889" x="3533775" y="2476500"/>
          <p14:tracePt t="10906" x="3524250" y="2486025"/>
          <p14:tracePt t="10923" x="3495675" y="2501900"/>
          <p14:tracePt t="10940" x="3467100" y="2514600"/>
          <p14:tracePt t="10956" x="3457575" y="2517775"/>
          <p14:tracePt t="10973" x="3441700" y="2517775"/>
          <p14:tracePt t="10989" x="3432175" y="2517775"/>
          <p14:tracePt t="11006" x="3416300" y="2517775"/>
          <p14:tracePt t="11023" x="3403600" y="2517775"/>
          <p14:tracePt t="11039" x="3394075" y="2517775"/>
          <p14:tracePt t="11056" x="3381375" y="2517775"/>
          <p14:tracePt t="11073" x="3362325" y="2517775"/>
          <p14:tracePt t="11089" x="3352800" y="2517775"/>
          <p14:tracePt t="11106" x="3343275" y="2517775"/>
          <p14:tracePt t="11123" x="3324225" y="2517775"/>
          <p14:tracePt t="11138" x="3314700" y="2517775"/>
          <p14:tracePt t="11156" x="3305175" y="2517775"/>
          <p14:tracePt t="11158" x="3298825" y="2517775"/>
          <p14:tracePt t="11173" x="3289300" y="2517775"/>
          <p14:tracePt t="11189" x="3273425" y="2517775"/>
          <p14:tracePt t="11206" x="3263900" y="2517775"/>
          <p14:tracePt t="11223" x="3257550" y="2517775"/>
          <p14:tracePt t="11295" x="3254375" y="2517775"/>
          <p14:tracePt t="11310" x="3248025" y="2505075"/>
          <p14:tracePt t="11317" x="3244850" y="2501900"/>
          <p14:tracePt t="11353" x="3238500" y="2501900"/>
          <p14:tracePt t="11423" x="3235325" y="2501900"/>
          <p14:tracePt t="11459" x="3222625" y="2501900"/>
          <p14:tracePt t="11516" x="3222625" y="2495550"/>
          <p14:tracePt t="11559" x="3222625" y="2492375"/>
          <p14:tracePt t="11565" x="3222625" y="2486025"/>
          <p14:tracePt t="13235" x="3190875" y="2495550"/>
          <p14:tracePt t="13242" x="3143250" y="2511425"/>
          <p14:tracePt t="13255" x="3076575" y="2533650"/>
          <p14:tracePt t="13272" x="3038475" y="2552700"/>
          <p14:tracePt t="13289" x="3003550" y="2559050"/>
          <p14:tracePt t="13306" x="2968625" y="2559050"/>
          <p14:tracePt t="13323" x="2940050" y="2559050"/>
          <p14:tracePt t="13356" x="2898775" y="2559050"/>
          <p14:tracePt t="13389" x="2879725" y="2559050"/>
          <p14:tracePt t="13405" x="2863850" y="2559050"/>
          <p14:tracePt t="13422" x="2847975" y="2559050"/>
          <p14:tracePt t="13455" x="2844800" y="2559050"/>
          <p14:tracePt t="13692" x="2851150" y="2559050"/>
          <p14:tracePt t="13700" x="2854325" y="2559050"/>
          <p14:tracePt t="13711" x="2860675" y="2559050"/>
          <p14:tracePt t="13722" x="2876550" y="2559050"/>
          <p14:tracePt t="13770" x="2879725" y="2559050"/>
          <p14:tracePt t="13783" x="2886075" y="2559050"/>
          <p14:tracePt t="13791" x="2889250" y="2559050"/>
          <p14:tracePt t="13805" x="2898775" y="2559050"/>
          <p14:tracePt t="13822" x="2908300" y="2559050"/>
          <p14:tracePt t="13839" x="2924175" y="2559050"/>
          <p14:tracePt t="13856" x="2943225" y="2559050"/>
          <p14:tracePt t="13873" x="2955925" y="2559050"/>
          <p14:tracePt t="13889" x="2984500" y="2559050"/>
          <p14:tracePt t="13906" x="3016250" y="2559050"/>
          <p14:tracePt t="13922" x="3044825" y="2559050"/>
          <p14:tracePt t="13939" x="3082925" y="2559050"/>
          <p14:tracePt t="13955" x="3114675" y="2559050"/>
          <p14:tracePt t="13972" x="3124200" y="2559050"/>
          <p14:tracePt t="13988" x="3140075" y="2559050"/>
          <p14:tracePt t="14006" x="3159125" y="2559050"/>
          <p14:tracePt t="14023" x="3187700" y="2559050"/>
          <p14:tracePt t="14039" x="3219450" y="2559050"/>
          <p14:tracePt t="14056" x="3279775" y="2559050"/>
          <p14:tracePt t="14072" x="3324225" y="2559050"/>
          <p14:tracePt t="14088" x="3346450" y="2559050"/>
          <p14:tracePt t="14106" x="3381375" y="2559050"/>
          <p14:tracePt t="14122" x="3390900" y="2559050"/>
          <p14:tracePt t="14138" x="3394075" y="2559050"/>
          <p14:tracePt t="14172" x="3400425" y="2559050"/>
          <p14:tracePt t="14190" x="3416300" y="2559050"/>
          <p14:tracePt t="14205" x="3429000" y="2559050"/>
          <p14:tracePt t="14222" x="3438525" y="2559050"/>
          <p14:tracePt t="14238" x="3448050" y="2559050"/>
          <p14:tracePt t="14255" x="3460750" y="2559050"/>
          <p14:tracePt t="14341" x="3457575" y="2559050"/>
          <p14:tracePt t="14349" x="3451225" y="2559050"/>
          <p14:tracePt t="14358" x="3448050" y="2559050"/>
          <p14:tracePt t="14372" x="3438525" y="2559050"/>
          <p14:tracePt t="14389" x="3419475" y="2559050"/>
          <p14:tracePt t="14405" x="3403600" y="2559050"/>
          <p14:tracePt t="14422" x="3381375" y="2559050"/>
          <p14:tracePt t="14439" x="3346450" y="2559050"/>
          <p14:tracePt t="14455" x="3324225" y="2559050"/>
          <p14:tracePt t="14472" x="3295650" y="2559050"/>
          <p14:tracePt t="14489" x="3248025" y="2559050"/>
          <p14:tracePt t="14505" x="3225800" y="2562225"/>
          <p14:tracePt t="14522" x="3203575" y="2562225"/>
          <p14:tracePt t="14539" x="3168650" y="2562225"/>
          <p14:tracePt t="14556" x="3159125" y="2562225"/>
          <p14:tracePt t="14573" x="3149600" y="2562225"/>
          <p14:tracePt t="14589" x="3130550" y="2562225"/>
          <p14:tracePt t="14606" x="3121025" y="2562225"/>
          <p14:tracePt t="14639" x="3111500" y="2562225"/>
          <p14:tracePt t="14655" x="3101975" y="2562225"/>
          <p14:tracePt t="14672" x="3095625" y="2562225"/>
          <p14:tracePt t="14690" x="3082925" y="2562225"/>
          <p14:tracePt t="14712" x="3076575" y="2562225"/>
          <p14:tracePt t="14983" x="3079750" y="2562225"/>
          <p14:tracePt t="14993" x="3082925" y="2571750"/>
          <p14:tracePt t="15006" x="3092450" y="2571750"/>
          <p14:tracePt t="15022" x="3101975" y="2571750"/>
          <p14:tracePt t="15039" x="3124200" y="2571750"/>
          <p14:tracePt t="15055" x="3133725" y="2571750"/>
          <p14:tracePt t="15072" x="3152775" y="2571750"/>
          <p14:tracePt t="15089" x="3187700" y="2571750"/>
          <p14:tracePt t="15105" x="3203575" y="2571750"/>
          <p14:tracePt t="15122" x="3232150" y="2571750"/>
          <p14:tracePt t="15139" x="3251200" y="2571750"/>
          <p14:tracePt t="15156" x="3260725" y="2571750"/>
          <p14:tracePt t="15172" x="3276600" y="2571750"/>
          <p14:tracePt t="15205" x="3286125" y="2571750"/>
          <p14:tracePt t="15223" x="3295650" y="2571750"/>
          <p14:tracePt t="15239" x="3317875" y="2571750"/>
          <p14:tracePt t="15256" x="3333750" y="2571750"/>
          <p14:tracePt t="15273" x="3343275" y="2571750"/>
          <p14:tracePt t="15289" x="3352800" y="2571750"/>
          <p14:tracePt t="15361" x="3352800" y="2578100"/>
          <p14:tracePt t="15654" x="3355975" y="2578100"/>
          <p14:tracePt t="16531" x="3381375" y="2578100"/>
          <p14:tracePt t="16540" x="3406775" y="2578100"/>
          <p14:tracePt t="16555" x="3473450" y="2578100"/>
          <p14:tracePt t="16572" x="3559175" y="2578100"/>
          <p14:tracePt t="16588" x="3597275" y="2578100"/>
          <p14:tracePt t="16605" x="3641725" y="2578100"/>
          <p14:tracePt t="16622" x="3702050" y="2574925"/>
          <p14:tracePt t="16655" x="3778250" y="2568575"/>
          <p14:tracePt t="16689" x="3867150" y="2568575"/>
          <p14:tracePt t="16705" x="3883025" y="2568575"/>
          <p14:tracePt t="16708" x="3889375" y="2568575"/>
          <p14:tracePt t="16722" x="3898900" y="2568575"/>
          <p14:tracePt t="16738" x="3914775" y="2568575"/>
          <p14:tracePt t="16755" x="3924300" y="2568575"/>
          <p14:tracePt t="16772" x="3940175" y="2568575"/>
          <p14:tracePt t="16788" x="3949700" y="2568575"/>
          <p14:tracePt t="16805" x="3984625" y="2568575"/>
          <p14:tracePt t="16822" x="4044950" y="2568575"/>
          <p14:tracePt t="16839" x="4067175" y="2568575"/>
          <p14:tracePt t="16855" x="4089400" y="2568575"/>
          <p14:tracePt t="16872" x="4111625" y="2568575"/>
          <p14:tracePt t="16888" x="4121150" y="2568575"/>
          <p14:tracePt t="16905" x="4143375" y="2568575"/>
          <p14:tracePt t="16922" x="4175125" y="2568575"/>
          <p14:tracePt t="16938" x="4203700" y="2568575"/>
          <p14:tracePt t="16955" x="4225925" y="2568575"/>
          <p14:tracePt t="16972" x="4260850" y="2568575"/>
          <p14:tracePt t="16988" x="4270375" y="2568575"/>
          <p14:tracePt t="17005" x="4279900" y="2568575"/>
          <p14:tracePt t="17022" x="4298950" y="2568575"/>
          <p14:tracePt t="17039" x="4308475" y="2568575"/>
          <p14:tracePt t="17056" x="4324350" y="2562225"/>
          <p14:tracePt t="17073" x="4365625" y="2562225"/>
          <p14:tracePt t="17089" x="4387850" y="2562225"/>
          <p14:tracePt t="17106" x="4403725" y="2562225"/>
          <p14:tracePt t="17122" x="4422775" y="2562225"/>
          <p14:tracePt t="17157" x="4429125" y="2562225"/>
          <p14:tracePt t="17194" x="4432300" y="2562225"/>
          <p14:tracePt t="17204" x="4438650" y="2562225"/>
          <p14:tracePt t="17222" x="4448175" y="2562225"/>
          <p14:tracePt t="17239" x="4451350" y="2562225"/>
          <p14:tracePt t="17451" x="4445000" y="2562225"/>
          <p14:tracePt t="17460" x="4438650" y="2562225"/>
          <p14:tracePt t="17472" x="4425950" y="2562225"/>
          <p14:tracePt t="17488" x="4403725" y="2562225"/>
          <p14:tracePt t="17504" x="4381500" y="2555875"/>
          <p14:tracePt t="17522" x="4340225" y="2543175"/>
          <p14:tracePt t="17538" x="4302125" y="2543175"/>
          <p14:tracePt t="17555" x="4273550" y="2543175"/>
          <p14:tracePt t="17571" x="4232275" y="2543175"/>
          <p14:tracePt t="17588" x="4210050" y="2543175"/>
          <p14:tracePt t="17606" x="4175125" y="2543175"/>
          <p14:tracePt t="17621" x="4156075" y="2543175"/>
          <p14:tracePt t="17639" x="4127500" y="2543175"/>
          <p14:tracePt t="17655" x="4105275" y="2543175"/>
          <p14:tracePt t="17671" x="4070350" y="2543175"/>
          <p14:tracePt t="17688" x="4054475" y="2543175"/>
          <p14:tracePt t="17705" x="4044950" y="2543175"/>
          <p14:tracePt t="17708" x="4038600" y="2543175"/>
          <p14:tracePt t="17721" x="4025900" y="2543175"/>
          <p14:tracePt t="17739" x="4016375" y="2543175"/>
          <p14:tracePt t="17756" x="4000500" y="2543175"/>
          <p14:tracePt t="17772" x="3990975" y="2543175"/>
          <p14:tracePt t="17788" x="3975100" y="2543175"/>
          <p14:tracePt t="17805" x="3965575" y="2543175"/>
          <p14:tracePt t="17821" x="3949700" y="2543175"/>
          <p14:tracePt t="17838" x="3940175" y="2543175"/>
          <p14:tracePt t="17855" x="3927475" y="2543175"/>
          <p14:tracePt t="19092" x="3886200" y="2552700"/>
          <p14:tracePt t="19102" x="3825875" y="2571750"/>
          <p14:tracePt t="19112" x="3717925" y="2606675"/>
          <p14:tracePt t="19121" x="3654425" y="2632075"/>
          <p14:tracePt t="19140" x="3524250" y="2676525"/>
          <p14:tracePt t="19155" x="3244850" y="2740025"/>
          <p14:tracePt t="19171" x="3070225" y="2778125"/>
          <p14:tracePt t="19205" x="2673350" y="2841625"/>
          <p14:tracePt t="19240" x="2451100" y="2835275"/>
          <p14:tracePt t="19255" x="2365375" y="2819400"/>
          <p14:tracePt t="19273" x="2276475" y="2781300"/>
          <p14:tracePt t="19290" x="2133600" y="2705100"/>
          <p14:tracePt t="19305" x="2028825" y="2628900"/>
          <p14:tracePt t="19321" x="1927225" y="2549525"/>
          <p14:tracePt t="19338" x="1831975" y="2454275"/>
          <p14:tracePt t="19356" x="1720850" y="2317750"/>
          <p14:tracePt t="19372" x="1657350" y="2247900"/>
          <p14:tracePt t="19389" x="1584325" y="2174875"/>
          <p14:tracePt t="19405" x="1536700" y="2139950"/>
          <p14:tracePt t="19422" x="1498600" y="2114550"/>
          <p14:tracePt t="19438" x="1457325" y="2089150"/>
          <p14:tracePt t="19454" x="1422400" y="2054225"/>
          <p14:tracePt t="19471" x="1387475" y="2006600"/>
          <p14:tracePt t="19488" x="1374775" y="1952625"/>
          <p14:tracePt t="19505" x="1374775" y="1882775"/>
          <p14:tracePt t="19521" x="1377950" y="1844675"/>
          <p14:tracePt t="19540" x="1377950" y="1797050"/>
          <p14:tracePt t="19555" x="1377950" y="1781175"/>
          <p14:tracePt t="19572" x="1377950" y="1765300"/>
          <p14:tracePt t="19588" x="1377950" y="1755775"/>
          <p14:tracePt t="19605" x="1377950" y="1743075"/>
          <p14:tracePt t="19621" x="1377950" y="1733550"/>
          <p14:tracePt t="19638" x="1377950" y="1717675"/>
          <p14:tracePt t="19655" x="1377950" y="1711325"/>
          <p14:tracePt t="19672" x="1377950" y="1708150"/>
          <p14:tracePt t="19733" x="1377950" y="1701800"/>
          <p14:tracePt t="19739" x="1377950" y="1698625"/>
          <p14:tracePt t="19755" x="1381125" y="1692275"/>
          <p14:tracePt t="19771" x="1390650" y="1682750"/>
          <p14:tracePt t="19788" x="1422400" y="1660525"/>
          <p14:tracePt t="19805" x="1431925" y="1651000"/>
          <p14:tracePt t="19822" x="1447800" y="1641475"/>
          <p14:tracePt t="19839" x="1479550" y="1619250"/>
          <p14:tracePt t="19855" x="1501775" y="1606550"/>
          <p14:tracePt t="19871" x="1539875" y="1593850"/>
          <p14:tracePt t="19888" x="1590675" y="1574800"/>
          <p14:tracePt t="19904" x="1612900" y="1571625"/>
          <p14:tracePt t="19921" x="1635125" y="1571625"/>
          <p14:tracePt t="19939" x="1673225" y="1571625"/>
          <p14:tracePt t="19955" x="1704975" y="1574800"/>
          <p14:tracePt t="19972" x="1720850" y="1577975"/>
          <p14:tracePt t="19989" x="1768475" y="1597025"/>
          <p14:tracePt t="20005" x="1793875" y="1609725"/>
          <p14:tracePt t="20021" x="1822450" y="1625600"/>
          <p14:tracePt t="20038" x="1844675" y="1641475"/>
          <p14:tracePt t="20054" x="1854200" y="1651000"/>
          <p14:tracePt t="20071" x="1863725" y="1660525"/>
          <p14:tracePt t="20089" x="1876425" y="1682750"/>
          <p14:tracePt t="20105" x="1876425" y="1692275"/>
          <p14:tracePt t="20122" x="1879600" y="1701800"/>
          <p14:tracePt t="20139" x="1892300" y="1727200"/>
          <p14:tracePt t="20155" x="1901825" y="1752600"/>
          <p14:tracePt t="20171" x="1914525" y="1774825"/>
          <p14:tracePt t="20188" x="1939925" y="1831975"/>
          <p14:tracePt t="20204" x="1952625" y="1876425"/>
          <p14:tracePt t="20222" x="1965325" y="1901825"/>
          <p14:tracePt t="20239" x="1965325" y="1933575"/>
          <p14:tracePt t="20255" x="1965325" y="1946275"/>
          <p14:tracePt t="20272" x="1968500" y="1955800"/>
          <p14:tracePt t="20288" x="1997075" y="1978025"/>
          <p14:tracePt t="20305" x="2022475" y="1987550"/>
          <p14:tracePt t="20321" x="2038350" y="2000250"/>
          <p14:tracePt t="20338" x="2057400" y="2009775"/>
          <p14:tracePt t="20354" x="2063750" y="2012950"/>
          <p14:tracePt t="20631" x="2070100" y="2070100"/>
          <p14:tracePt t="20638" x="2079625" y="2139950"/>
          <p14:tracePt t="20645" x="2108200" y="2244725"/>
          <p14:tracePt t="20655" x="2136775" y="2359025"/>
          <p14:tracePt t="20672" x="2203450" y="2593975"/>
          <p14:tracePt t="20689" x="2349500" y="3025775"/>
          <p14:tracePt t="20706" x="2413000" y="3216275"/>
          <p14:tracePt t="20723" x="2451100" y="3448050"/>
          <p14:tracePt t="20737" x="2457450" y="3552825"/>
          <p14:tracePt t="20755" x="2457450" y="3644900"/>
          <p14:tracePt t="20771" x="2454275" y="3752850"/>
          <p14:tracePt t="20789" x="2438400" y="3873500"/>
          <p14:tracePt t="20805" x="2438400" y="3917950"/>
          <p14:tracePt t="20821" x="2438400" y="3959225"/>
          <p14:tracePt t="20839" x="2438400" y="4006850"/>
          <p14:tracePt t="20855" x="2438400" y="4022725"/>
          <p14:tracePt t="20871" x="2438400" y="4035425"/>
          <p14:tracePt t="20888" x="2435225" y="4038600"/>
          <p14:tracePt t="20904" x="2419350" y="4038600"/>
          <p14:tracePt t="20921" x="2409825" y="4032250"/>
          <p14:tracePt t="20938" x="2403475" y="3978275"/>
          <p14:tracePt t="20955" x="2403475" y="3949700"/>
          <p14:tracePt t="20972" x="2403475" y="3911600"/>
          <p14:tracePt t="20988" x="2416175" y="3883025"/>
          <p14:tracePt t="21005" x="2435225" y="3867150"/>
          <p14:tracePt t="21021" x="2444750" y="3857625"/>
          <p14:tracePt t="21038" x="2447925" y="3841750"/>
          <p14:tracePt t="21054" x="2454275" y="3832225"/>
          <p14:tracePt t="21071" x="2463800" y="3810000"/>
          <p14:tracePt t="21088" x="2530475" y="3721100"/>
          <p14:tracePt t="21105" x="2616200" y="3635375"/>
          <p14:tracePt t="21122" x="2740025" y="3546475"/>
          <p14:tracePt t="21138" x="3038475" y="3390900"/>
          <p14:tracePt t="21155" x="3273425" y="3289300"/>
          <p14:tracePt t="21172" x="3813175" y="3063875"/>
          <p14:tracePt t="21188" x="4244975" y="2901950"/>
          <p14:tracePt t="21206" x="4689475" y="2781300"/>
          <p14:tracePt t="21223" x="5175250" y="2654300"/>
          <p14:tracePt t="21239" x="5540375" y="2517775"/>
          <p14:tracePt t="21256" x="5740400" y="2432050"/>
          <p14:tracePt t="21258" x="5845175" y="2381250"/>
          <p14:tracePt t="21272" x="6022975" y="2308225"/>
          <p14:tracePt t="21287" x="6134100" y="2257425"/>
          <p14:tracePt t="21305" x="6261100" y="2174875"/>
          <p14:tracePt t="21321" x="6375400" y="2095500"/>
          <p14:tracePt t="21339" x="6534150" y="1965325"/>
          <p14:tracePt t="21355" x="6591300" y="1920875"/>
          <p14:tracePt t="21372" x="6638925" y="1851025"/>
          <p14:tracePt t="21388" x="6664325" y="1778000"/>
          <p14:tracePt t="21404" x="6648450" y="1660525"/>
          <p14:tracePt t="21421" x="6635750" y="1631950"/>
          <p14:tracePt t="21702" x="6597650" y="1625600"/>
          <p14:tracePt t="21709" x="6559550" y="1616075"/>
          <p14:tracePt t="21722" x="6483350" y="1584325"/>
          <p14:tracePt t="21738" x="6423025" y="1539875"/>
          <p14:tracePt t="21755" x="6340475" y="1466850"/>
          <p14:tracePt t="21772" x="6216650" y="1358900"/>
          <p14:tracePt t="21788" x="6140450" y="1273175"/>
          <p14:tracePt t="21805" x="6086475" y="1203325"/>
          <p14:tracePt t="21822" x="6010275" y="1111250"/>
          <p14:tracePt t="21837" x="5965825" y="1060450"/>
          <p14:tracePt t="21854" x="5927725" y="1035050"/>
          <p14:tracePt t="21872" x="5861050" y="990600"/>
          <p14:tracePt t="21888" x="5829300" y="971550"/>
          <p14:tracePt t="21905" x="5797550" y="958850"/>
          <p14:tracePt t="21922" x="5778500" y="936625"/>
          <p14:tracePt t="21938" x="5768975" y="927100"/>
          <p14:tracePt t="21955" x="5756275" y="927100"/>
          <p14:tracePt t="21971" x="5743575" y="927100"/>
          <p14:tracePt t="22004" x="5734050" y="927100"/>
          <p14:tracePt t="22021" x="5727700" y="927100"/>
          <p14:tracePt t="22038" x="5727700" y="930275"/>
          <p14:tracePt t="22055" x="5727700" y="942975"/>
          <p14:tracePt t="22072" x="5749925" y="987425"/>
          <p14:tracePt t="22088" x="5791200" y="1035050"/>
          <p14:tracePt t="22104" x="5816600" y="1082675"/>
          <p14:tracePt t="22121" x="5864225" y="1149350"/>
          <p14:tracePt t="22137" x="5902325" y="1225550"/>
          <p14:tracePt t="22154" x="5937250" y="1336675"/>
          <p14:tracePt t="22171" x="5969000" y="1492250"/>
          <p14:tracePt t="22188" x="6000750" y="1571625"/>
          <p14:tracePt t="22206" x="6013450" y="1609725"/>
          <p14:tracePt t="22222" x="6019800" y="1635125"/>
          <p14:tracePt t="22238" x="6019800" y="1644650"/>
          <p14:tracePt t="22255" x="6029325" y="1651000"/>
          <p14:tracePt t="22271" x="6048375" y="1651000"/>
          <p14:tracePt t="22287" x="6057900" y="1647825"/>
          <p14:tracePt t="22304" x="6064250" y="1644650"/>
          <p14:tracePt t="22608" x="6076950" y="1727200"/>
          <p14:tracePt t="22615" x="6111875" y="1892300"/>
          <p14:tracePt t="22623" x="6149975" y="2117725"/>
          <p14:tracePt t="22638" x="6229350" y="2441575"/>
          <p14:tracePt t="22655" x="6261100" y="2743200"/>
          <p14:tracePt t="22671" x="6257925" y="3051175"/>
          <p14:tracePt t="22687" x="6219825" y="3248025"/>
          <p14:tracePt t="22704" x="6162675" y="3422650"/>
          <p14:tracePt t="22721" x="6099175" y="3648075"/>
          <p14:tracePt t="22738" x="6076950" y="3746500"/>
          <p14:tracePt t="22755" x="6057900" y="3841750"/>
          <p14:tracePt t="22771" x="6057900" y="3927475"/>
          <p14:tracePt t="22788" x="6057900" y="3978275"/>
          <p14:tracePt t="22792" x="6057900" y="3997325"/>
          <p14:tracePt t="22805" x="6057900" y="4016375"/>
          <p14:tracePt t="22821" x="6057900" y="4054475"/>
          <p14:tracePt t="22837" x="6054725" y="4070350"/>
          <p14:tracePt t="22854" x="6045200" y="4086225"/>
          <p14:tracePt t="22871" x="6022975" y="4098925"/>
          <p14:tracePt t="22888" x="6000750" y="4098925"/>
          <p14:tracePt t="22906" x="5949950" y="4054475"/>
          <p14:tracePt t="22921" x="5895975" y="3994150"/>
          <p14:tracePt t="22938" x="5867400" y="3927475"/>
          <p14:tracePt t="22955" x="5822950" y="3832225"/>
          <p14:tracePt t="22971" x="5810250" y="3787775"/>
          <p14:tracePt t="22987" x="5797550" y="3756025"/>
          <p14:tracePt t="23005" x="5788025" y="3727450"/>
          <p14:tracePt t="23021" x="5765800" y="3711575"/>
          <p14:tracePt t="23037" x="5756275" y="3695700"/>
          <p14:tracePt t="23056" x="5711825" y="3657600"/>
          <p14:tracePt t="23071" x="5689600" y="3648075"/>
          <p14:tracePt t="23088" x="5667375" y="3635375"/>
          <p14:tracePt t="23104" x="5629275" y="3622675"/>
          <p14:tracePt t="23121" x="5546725" y="3597275"/>
          <p14:tracePt t="23137" x="5486400" y="3597275"/>
          <p14:tracePt t="23156" x="5410200" y="3597275"/>
          <p14:tracePt t="23171" x="5359400" y="3597275"/>
          <p14:tracePt t="23188" x="5314950" y="3597275"/>
          <p14:tracePt t="23205" x="5251450" y="3597275"/>
          <p14:tracePt t="23221" x="5216525" y="3597275"/>
          <p14:tracePt t="23237" x="5178425" y="3597275"/>
          <p14:tracePt t="23255" x="5146675" y="3597275"/>
          <p14:tracePt t="23271" x="5124450" y="3597275"/>
          <p14:tracePt t="23288" x="5114925" y="3597275"/>
          <p14:tracePt t="23305" x="5108575" y="3613150"/>
          <p14:tracePt t="23322" x="5108575" y="3619500"/>
          <p14:tracePt t="23342" x="5111750" y="3622675"/>
          <p14:tracePt t="23355" x="5121275" y="3622675"/>
          <p14:tracePt t="23371" x="5130800" y="3629025"/>
          <p14:tracePt t="23387" x="5143500" y="3629025"/>
          <p14:tracePt t="23405" x="5178425" y="3632200"/>
          <p14:tracePt t="23422" x="5222875" y="3638550"/>
          <p14:tracePt t="23438" x="5286375" y="3654425"/>
          <p14:tracePt t="23455" x="5407025" y="3676650"/>
          <p14:tracePt t="23472" x="5470525" y="3692525"/>
          <p14:tracePt t="23488" x="5518150" y="3705225"/>
          <p14:tracePt t="23504" x="5565775" y="3717925"/>
          <p14:tracePt t="23521" x="5575300" y="3727450"/>
          <p14:tracePt t="23537" x="5584825" y="3743325"/>
          <p14:tracePt t="23555" x="5607050" y="3759200"/>
          <p14:tracePt t="23571" x="5616575" y="3768725"/>
          <p14:tracePt t="23588" x="5632450" y="3778250"/>
          <p14:tracePt t="23605" x="5657850" y="3800475"/>
          <p14:tracePt t="23622" x="5667375" y="3816350"/>
          <p14:tracePt t="23638" x="5680075" y="3829050"/>
          <p14:tracePt t="23655" x="5695950" y="3857625"/>
          <p14:tracePt t="23671" x="5705475" y="3873500"/>
          <p14:tracePt t="23688" x="5730875" y="3905250"/>
          <p14:tracePt t="23706" x="5810250" y="3978275"/>
          <p14:tracePt t="23722" x="5905500" y="4057650"/>
          <p14:tracePt t="23738" x="5997575" y="4124325"/>
          <p14:tracePt t="23755" x="6099175" y="4200525"/>
          <p14:tracePt t="23771" x="6146800" y="4235450"/>
          <p14:tracePt t="23788" x="6172200" y="4260850"/>
          <p14:tracePt t="23804" x="6210300" y="4311650"/>
          <p14:tracePt t="23821" x="6242050" y="4352925"/>
          <p14:tracePt t="23837" x="6273800" y="4391025"/>
          <p14:tracePt t="23854" x="6346825" y="4460875"/>
          <p14:tracePt t="23871" x="6378575" y="4492625"/>
          <p14:tracePt t="23888" x="6394450" y="4511675"/>
          <p14:tracePt t="23905" x="6410325" y="4524375"/>
          <p14:tracePt t="23921" x="6426200" y="4540250"/>
          <p14:tracePt t="23937" x="6426200" y="4549775"/>
          <p14:tracePt t="23954" x="6435725" y="4565650"/>
          <p14:tracePt t="23970" x="6435725" y="4575175"/>
          <p14:tracePt t="23987" x="6435725" y="4591050"/>
          <p14:tracePt t="24004" x="6438900" y="4603750"/>
          <p14:tracePt t="24040" x="6432550" y="4603750"/>
          <p14:tracePt t="24054" x="6423025" y="4572000"/>
          <p14:tracePt t="24070" x="6403975" y="4543425"/>
          <p14:tracePt t="24087" x="6384925" y="4511675"/>
          <p14:tracePt t="24105" x="6365875" y="4476750"/>
          <p14:tracePt t="24121" x="6334125" y="4445000"/>
          <p14:tracePt t="24138" x="6311900" y="4419600"/>
          <p14:tracePt t="24155" x="6267450" y="4375150"/>
          <p14:tracePt t="24171" x="6235700" y="4349750"/>
          <p14:tracePt t="24188" x="6184900" y="4302125"/>
          <p14:tracePt t="24205" x="6130925" y="4222750"/>
          <p14:tracePt t="24221" x="6096000" y="4175125"/>
          <p14:tracePt t="24237" x="6054725" y="4137025"/>
          <p14:tracePt t="24254" x="5988050" y="4089400"/>
          <p14:tracePt t="24272" x="5924550" y="4060825"/>
          <p14:tracePt t="24288" x="5854700" y="4022725"/>
          <p14:tracePt t="24305" x="5778500" y="3971925"/>
          <p14:tracePt t="24322" x="5711825" y="3943350"/>
          <p14:tracePt t="24338" x="5645150" y="3914775"/>
          <p14:tracePt t="24355" x="5546725" y="3860800"/>
          <p14:tracePt t="24371" x="5480050" y="3822700"/>
          <p14:tracePt t="24388" x="5413375" y="3794125"/>
          <p14:tracePt t="24405" x="5346700" y="3775075"/>
          <p14:tracePt t="24422" x="5324475" y="3756025"/>
          <p14:tracePt t="24438" x="5308600" y="3756025"/>
          <p14:tracePt t="24455" x="5295900" y="3756025"/>
          <p14:tracePt t="24569" x="5302250" y="3765550"/>
          <p14:tracePt t="24576" x="5305425" y="3768725"/>
          <p14:tracePt t="24589" x="5318125" y="3775075"/>
          <p14:tracePt t="24604" x="5381625" y="3794125"/>
          <p14:tracePt t="24621" x="5441950" y="3832225"/>
          <p14:tracePt t="24637" x="5518150" y="3860800"/>
          <p14:tracePt t="24654" x="5588000" y="3908425"/>
          <p14:tracePt t="24671" x="5619750" y="3933825"/>
          <p14:tracePt t="24689" x="5651500" y="3978275"/>
          <p14:tracePt t="24705" x="5676900" y="4000500"/>
          <p14:tracePt t="24721" x="5708650" y="4041775"/>
          <p14:tracePt t="24739" x="5829300" y="4124325"/>
          <p14:tracePt t="24755" x="5908675" y="4162425"/>
          <p14:tracePt t="24770" x="5959475" y="4197350"/>
          <p14:tracePt t="24787" x="5988050" y="4210050"/>
          <p14:tracePt t="24805" x="6007100" y="4251325"/>
          <p14:tracePt t="24821" x="6019800" y="4276725"/>
          <p14:tracePt t="24839" x="6042025" y="4311650"/>
          <p14:tracePt t="24855" x="6054725" y="4333875"/>
          <p14:tracePt t="24872" x="6073775" y="4365625"/>
          <p14:tracePt t="24888" x="6143625" y="4435475"/>
          <p14:tracePt t="24904" x="6194425" y="4479925"/>
          <p14:tracePt t="24920" x="6242050" y="4511675"/>
          <p14:tracePt t="24938" x="6283325" y="4549775"/>
          <p14:tracePt t="24954" x="6302375" y="4581525"/>
          <p14:tracePt t="24970" x="6315075" y="4603750"/>
          <p14:tracePt t="24987" x="6327775" y="4635500"/>
          <p14:tracePt t="25004" x="6346825" y="4654550"/>
          <p14:tracePt t="25021" x="6356350" y="4667250"/>
          <p14:tracePt t="25037" x="6369050" y="4686300"/>
          <p14:tracePt t="25054" x="6397625" y="4708525"/>
          <p14:tracePt t="25071" x="6407150" y="4718050"/>
          <p14:tracePt t="25088" x="6419850" y="4740275"/>
          <p14:tracePt t="25104" x="6426200" y="4749800"/>
          <p14:tracePt t="25160" x="6429375" y="4749800"/>
          <p14:tracePt t="25167" x="6435725" y="4749800"/>
          <p14:tracePt t="25174" x="6445250" y="4749800"/>
          <p14:tracePt t="25188" x="6454775" y="4749800"/>
          <p14:tracePt t="25204" x="6461125" y="4749800"/>
          <p14:tracePt t="25221" x="6464300" y="4749800"/>
          <p14:tracePt t="25238" x="6470650" y="4749800"/>
          <p14:tracePt t="25796" x="6438900" y="4705350"/>
          <p14:tracePt t="25803" x="6381750" y="4619625"/>
          <p14:tracePt t="25810" x="6343650" y="4524375"/>
          <p14:tracePt t="25821" x="6292850" y="4403725"/>
          <p14:tracePt t="25838" x="6229350" y="3975100"/>
          <p14:tracePt t="25858" x="6248400" y="3502025"/>
          <p14:tracePt t="25878" x="6289675" y="3216275"/>
          <p14:tracePt t="25905" x="6378575" y="2606675"/>
          <p14:tracePt t="25939" x="6489700" y="1955800"/>
          <p14:tracePt t="25957" x="6524625" y="1793875"/>
          <p14:tracePt t="25973" x="6613525" y="1597025"/>
          <p14:tracePt t="25988" x="6645275" y="1508125"/>
          <p14:tracePt t="26004" x="6673850" y="1466850"/>
          <p14:tracePt t="26021" x="6686550" y="1444625"/>
          <p14:tracePt t="26038" x="6699250" y="1425575"/>
          <p14:tracePt t="26054" x="6711950" y="1412875"/>
          <p14:tracePt t="26072" x="6711950" y="1403350"/>
          <p14:tracePt t="26088" x="6711950" y="1390650"/>
          <p14:tracePt t="26105" x="6711950" y="1374775"/>
          <p14:tracePt t="26121" x="6711950" y="1365250"/>
          <p14:tracePt t="26137" x="6702425" y="1343025"/>
          <p14:tracePt t="26154" x="6689725" y="1314450"/>
          <p14:tracePt t="26171" x="6680200" y="1289050"/>
          <p14:tracePt t="26188" x="6619875" y="1193800"/>
          <p14:tracePt t="26205" x="6543675" y="1089025"/>
          <p14:tracePt t="26221" x="6473825" y="996950"/>
          <p14:tracePt t="26238" x="6369050" y="800100"/>
          <p14:tracePt t="26254" x="6305550" y="676275"/>
          <p14:tracePt t="26270" x="6283325" y="600075"/>
          <p14:tracePt t="26287" x="6264275" y="536575"/>
          <p14:tracePt t="26304" x="6264275" y="508000"/>
          <p14:tracePt t="26321" x="6264275" y="485775"/>
          <p14:tracePt t="26338" x="6264275" y="466725"/>
          <p14:tracePt t="26354" x="6264275" y="454025"/>
          <p14:tracePt t="26371" x="6264275" y="450850"/>
          <p14:tracePt t="26408" x="6254750" y="450850"/>
          <p14:tracePt t="26415" x="6248400" y="450850"/>
          <p14:tracePt t="26423" x="6245225" y="450850"/>
          <p14:tracePt t="26437" x="6232525" y="450850"/>
          <p14:tracePt t="26454" x="6219825" y="450850"/>
          <p14:tracePt t="26472" x="6156325" y="431800"/>
          <p14:tracePt t="26488" x="6035675" y="415925"/>
          <p14:tracePt t="26504" x="5889625" y="415925"/>
          <p14:tracePt t="26522" x="5702300" y="428625"/>
          <p14:tracePt t="26538" x="5626100" y="444500"/>
          <p14:tracePt t="26554" x="5572125" y="463550"/>
          <p14:tracePt t="26571" x="5476875" y="514350"/>
          <p14:tracePt t="26587" x="5416550" y="561975"/>
          <p14:tracePt t="26604" x="5343525" y="625475"/>
          <p14:tracePt t="26622" x="5207000" y="762000"/>
          <p14:tracePt t="26638" x="5108575" y="869950"/>
          <p14:tracePt t="26655" x="5013325" y="974725"/>
          <p14:tracePt t="26672" x="4911725" y="1117600"/>
          <p14:tracePt t="26687" x="4864100" y="1187450"/>
          <p14:tracePt t="26704" x="4845050" y="1235075"/>
          <p14:tracePt t="26721" x="4826000" y="1298575"/>
          <p14:tracePt t="26737" x="4806950" y="1343025"/>
          <p14:tracePt t="26754" x="4791075" y="1397000"/>
          <p14:tracePt t="26771" x="4772025" y="1498600"/>
          <p14:tracePt t="26788" x="4765675" y="1543050"/>
          <p14:tracePt t="26804" x="4765675" y="1587500"/>
          <p14:tracePt t="26821" x="4765675" y="1647825"/>
          <p14:tracePt t="26837" x="4765675" y="1692275"/>
          <p14:tracePt t="26854" x="4765675" y="1727200"/>
          <p14:tracePt t="26871" x="4746625" y="1793875"/>
          <p14:tracePt t="26887" x="4730750" y="1844675"/>
          <p14:tracePt t="26904" x="4718050" y="1889125"/>
          <p14:tracePt t="26922" x="4711700" y="1952625"/>
          <p14:tracePt t="26938" x="4711700" y="1997075"/>
          <p14:tracePt t="26954" x="4718050" y="2047875"/>
          <p14:tracePt t="26971" x="4737100" y="2124075"/>
          <p14:tracePt t="26987" x="4756150" y="2168525"/>
          <p14:tracePt t="27004" x="4768850" y="2200275"/>
          <p14:tracePt t="27022" x="4800600" y="2257425"/>
          <p14:tracePt t="27038" x="4841875" y="2305050"/>
          <p14:tracePt t="27055" x="4902200" y="2368550"/>
          <p14:tracePt t="27071" x="5029200" y="2476500"/>
          <p14:tracePt t="27087" x="5121275" y="2552700"/>
          <p14:tracePt t="27104" x="5191125" y="2606675"/>
          <p14:tracePt t="27121" x="5273675" y="2670175"/>
          <p14:tracePt t="27138" x="5302250" y="2695575"/>
          <p14:tracePt t="27155" x="5321300" y="2720975"/>
          <p14:tracePt t="27171" x="5359400" y="2762250"/>
          <p14:tracePt t="27188" x="5384800" y="2794000"/>
          <p14:tracePt t="27204" x="5426075" y="2828925"/>
          <p14:tracePt t="27221" x="5514975" y="2901950"/>
          <p14:tracePt t="27237" x="5588000" y="2959100"/>
          <p14:tracePt t="27254" x="5635625" y="2984500"/>
          <p14:tracePt t="27271" x="5686425" y="3028950"/>
          <p14:tracePt t="27288" x="5718175" y="3048000"/>
          <p14:tracePt t="27305" x="5740400" y="3060700"/>
          <p14:tracePt t="27321" x="5797550" y="3086100"/>
          <p14:tracePt t="27338" x="5883275" y="3101975"/>
          <p14:tracePt t="27354" x="6035675" y="3117850"/>
          <p14:tracePt t="27356" x="6092825" y="3127375"/>
          <p14:tracePt t="27371" x="6242050" y="3136900"/>
          <p14:tracePt t="27387" x="6403975" y="3152775"/>
          <p14:tracePt t="27404" x="6543675" y="3152775"/>
          <p14:tracePt t="27421" x="6715125" y="3152775"/>
          <p14:tracePt t="27437" x="6858000" y="3130550"/>
          <p14:tracePt t="27455" x="7007225" y="3111500"/>
          <p14:tracePt t="27471" x="7197725" y="3079750"/>
          <p14:tracePt t="27487" x="7362825" y="3032125"/>
          <p14:tracePt t="27504" x="7515225" y="2997200"/>
          <p14:tracePt t="27520" x="7731125" y="2914650"/>
          <p14:tracePt t="27537" x="7877175" y="2841625"/>
          <p14:tracePt t="27554" x="8001000" y="2781300"/>
          <p14:tracePt t="27570" x="8197850" y="2673350"/>
          <p14:tracePt t="27587" x="8334375" y="2590800"/>
          <p14:tracePt t="27605" x="8426450" y="2514600"/>
          <p14:tracePt t="27621" x="8518525" y="2428875"/>
          <p14:tracePt t="27637" x="8559800" y="2390775"/>
          <p14:tracePt t="27654" x="8585200" y="2359025"/>
          <p14:tracePt t="27670" x="8623300" y="2298700"/>
          <p14:tracePt t="27687" x="8636000" y="2235200"/>
          <p14:tracePt t="27704" x="8645525" y="2130425"/>
          <p14:tracePt t="27721" x="8661400" y="2000250"/>
          <p14:tracePt t="27738" x="8674100" y="1946275"/>
          <p14:tracePt t="27754" x="8696325" y="1870075"/>
          <p14:tracePt t="27771" x="8721725" y="1704975"/>
          <p14:tracePt t="27787" x="8721725" y="1622425"/>
          <p14:tracePt t="27804" x="8715375" y="1527175"/>
          <p14:tracePt t="27821" x="8670925" y="1336675"/>
          <p14:tracePt t="27838" x="8639175" y="1228725"/>
          <p14:tracePt t="27855" x="8626475" y="1165225"/>
          <p14:tracePt t="27859" x="8620125" y="1146175"/>
          <p14:tracePt t="27870" x="8597900" y="1098550"/>
          <p14:tracePt t="27888" x="8572500" y="1044575"/>
          <p14:tracePt t="27904" x="8502650" y="949325"/>
          <p14:tracePt t="27920" x="8353425" y="790575"/>
          <p14:tracePt t="27937" x="8293100" y="739775"/>
          <p14:tracePt t="27954" x="8223250" y="682625"/>
          <p14:tracePt t="27971" x="8150225" y="612775"/>
          <p14:tracePt t="27988" x="8102600" y="584200"/>
          <p14:tracePt t="28004" x="8035925" y="539750"/>
          <p14:tracePt t="28021" x="7870825" y="454025"/>
          <p14:tracePt t="28037" x="7724775" y="390525"/>
          <p14:tracePt t="28054" x="7562850" y="355600"/>
          <p14:tracePt t="28070" x="7362825" y="327025"/>
          <p14:tracePt t="28087" x="7258050" y="327025"/>
          <p14:tracePt t="28104" x="7178675" y="327025"/>
          <p14:tracePt t="28120" x="7070725" y="327025"/>
          <p14:tracePt t="28137" x="6991350" y="327025"/>
          <p14:tracePt t="28155" x="6784975" y="333375"/>
          <p14:tracePt t="28171" x="6642100" y="352425"/>
          <p14:tracePt t="28187" x="6534150" y="384175"/>
          <p14:tracePt t="28205" x="6384925" y="444500"/>
          <p14:tracePt t="28220" x="6305550" y="473075"/>
          <p14:tracePt t="28237" x="6248400" y="511175"/>
          <p14:tracePt t="28255" x="6146800" y="539750"/>
          <p14:tracePt t="28271" x="6045200" y="581025"/>
          <p14:tracePt t="28287" x="5905500" y="615950"/>
          <p14:tracePt t="28305" x="5753100" y="676275"/>
          <p14:tracePt t="28321" x="5673725" y="730250"/>
          <p14:tracePt t="28337" x="5613400" y="774700"/>
          <p14:tracePt t="28354" x="5572125" y="819150"/>
          <p14:tracePt t="28356" x="5559425" y="831850"/>
          <p14:tracePt t="28370" x="5534025" y="869950"/>
          <p14:tracePt t="28387" x="5508625" y="895350"/>
          <p14:tracePt t="28405" x="5476875" y="952500"/>
          <p14:tracePt t="28421" x="5432425" y="1009650"/>
          <p14:tracePt t="28438" x="5387975" y="1079500"/>
          <p14:tracePt t="28454" x="5308600" y="1181100"/>
          <p14:tracePt t="28470" x="5254625" y="1250950"/>
          <p14:tracePt t="28487" x="5216525" y="1320800"/>
          <p14:tracePt t="28504" x="5197475" y="1390650"/>
          <p14:tracePt t="28521" x="5184775" y="1428750"/>
          <p14:tracePt t="28538" x="5172075" y="1482725"/>
          <p14:tracePt t="28555" x="5143500" y="1565275"/>
          <p14:tracePt t="28571" x="5130800" y="1625600"/>
          <p14:tracePt t="28587" x="5114925" y="1692275"/>
          <p14:tracePt t="28604" x="5108575" y="1790700"/>
          <p14:tracePt t="28620" x="5108575" y="1851025"/>
          <p14:tracePt t="28637" x="5108575" y="1911350"/>
          <p14:tracePt t="28655" x="5118100" y="1971675"/>
          <p14:tracePt t="28671" x="5124450" y="2019300"/>
          <p14:tracePt t="28687" x="5130800" y="2063750"/>
          <p14:tracePt t="28705" x="5143500" y="2124075"/>
          <p14:tracePt t="28721" x="5143500" y="2178050"/>
          <p14:tracePt t="28737" x="5156200" y="2228850"/>
          <p14:tracePt t="28755" x="5175250" y="2292350"/>
          <p14:tracePt t="28770" x="5194300" y="2339975"/>
          <p14:tracePt t="28787" x="5257800" y="2400300"/>
          <p14:tracePt t="28804" x="5410200" y="2505075"/>
          <p14:tracePt t="28821" x="5492750" y="2562225"/>
          <p14:tracePt t="28838" x="5549900" y="2590800"/>
          <p14:tracePt t="28854" x="5584825" y="2635250"/>
          <p14:tracePt t="28871" x="5616575" y="2660650"/>
          <p14:tracePt t="28887" x="5648325" y="2692400"/>
          <p14:tracePt t="28904" x="5724525" y="2730500"/>
          <p14:tracePt t="28921" x="5791200" y="2768600"/>
          <p14:tracePt t="28938" x="5861050" y="2800350"/>
          <p14:tracePt t="28955" x="5930900" y="2841625"/>
          <p14:tracePt t="28971" x="5953125" y="2854325"/>
          <p14:tracePt t="28988" x="5984875" y="2863850"/>
          <p14:tracePt t="29004" x="6003925" y="2879725"/>
          <p14:tracePt t="29020" x="6029325" y="2898775"/>
          <p14:tracePt t="29037" x="6051550" y="2911475"/>
          <p14:tracePt t="29054" x="6124575" y="2930525"/>
          <p14:tracePt t="29070" x="6188075" y="2943225"/>
          <p14:tracePt t="29087" x="6264275" y="2965450"/>
          <p14:tracePt t="29104" x="6384925" y="2990850"/>
          <p14:tracePt t="29120" x="6448425" y="2990850"/>
          <p14:tracePt t="29137" x="6505575" y="2990850"/>
          <p14:tracePt t="29154" x="6594475" y="2984500"/>
          <p14:tracePt t="29171" x="6702425" y="2952750"/>
          <p14:tracePt t="29187" x="6899275" y="2895600"/>
          <p14:tracePt t="29204" x="7340600" y="2762250"/>
          <p14:tracePt t="29221" x="7607300" y="2689225"/>
          <p14:tracePt t="29239" x="7927975" y="2552700"/>
          <p14:tracePt t="29255" x="8067675" y="2441575"/>
          <p14:tracePt t="29271" x="8150225" y="2378075"/>
          <p14:tracePt t="29287" x="8204200" y="2305050"/>
          <p14:tracePt t="29304" x="8261350" y="2225675"/>
          <p14:tracePt t="29320" x="8296275" y="2178050"/>
          <p14:tracePt t="29337" x="8315325" y="2139950"/>
          <p14:tracePt t="29354" x="8353425" y="2105025"/>
          <p14:tracePt t="29370" x="8385175" y="2073275"/>
          <p14:tracePt t="29387" x="8401050" y="2041525"/>
          <p14:tracePt t="29404" x="8435975" y="1968500"/>
          <p14:tracePt t="29420" x="8451850" y="1851025"/>
          <p14:tracePt t="29437" x="8461375" y="1689100"/>
          <p14:tracePt t="29455" x="8448675" y="1514475"/>
          <p14:tracePt t="29475" x="8413750" y="1336675"/>
          <p14:tracePt t="29488" x="8404225" y="1289050"/>
          <p14:tracePt t="29505" x="8382000" y="1174750"/>
          <p14:tracePt t="29521" x="8356600" y="1136650"/>
          <p14:tracePt t="29537" x="8312150" y="1069975"/>
          <p14:tracePt t="29553" x="8213725" y="946150"/>
          <p14:tracePt t="29570" x="8128000" y="850900"/>
          <p14:tracePt t="29587" x="8054975" y="787400"/>
          <p14:tracePt t="29603" x="7943850" y="708025"/>
          <p14:tracePt t="29620" x="7842250" y="657225"/>
          <p14:tracePt t="29637" x="7718425" y="596900"/>
          <p14:tracePt t="29655" x="7550150" y="536575"/>
          <p14:tracePt t="29671" x="7451725" y="520700"/>
          <p14:tracePt t="29687" x="7356475" y="504825"/>
          <p14:tracePt t="29703" x="7204075" y="495300"/>
          <p14:tracePt t="29720" x="7121525" y="495300"/>
          <p14:tracePt t="29737" x="7061200" y="495300"/>
          <p14:tracePt t="29753" x="6969125" y="495300"/>
          <p14:tracePt t="29770" x="6915150" y="495300"/>
          <p14:tracePt t="29787" x="6864350" y="495300"/>
          <p14:tracePt t="29804" x="6800850" y="498475"/>
          <p14:tracePt t="29821" x="6762750" y="504825"/>
          <p14:tracePt t="29837" x="6724650" y="517525"/>
          <p14:tracePt t="29854" x="6689725" y="539750"/>
          <p14:tracePt t="29870" x="6645275" y="555625"/>
          <p14:tracePt t="29888" x="6581775" y="574675"/>
          <p14:tracePt t="29904" x="6534150" y="606425"/>
          <p14:tracePt t="29921" x="6496050" y="631825"/>
          <p14:tracePt t="29938" x="6429375" y="679450"/>
          <p14:tracePt t="29954" x="6397625" y="704850"/>
          <p14:tracePt t="29970" x="6372225" y="736600"/>
          <p14:tracePt t="29987" x="6340475" y="762000"/>
          <p14:tracePt t="30003" x="6318250" y="796925"/>
          <p14:tracePt t="30020" x="6292850" y="822325"/>
          <p14:tracePt t="30037" x="6261100" y="844550"/>
          <p14:tracePt t="30054" x="6194425" y="892175"/>
          <p14:tracePt t="30070" x="6146800" y="927100"/>
          <p14:tracePt t="30087" x="6102350" y="965200"/>
          <p14:tracePt t="30103" x="6086475" y="987425"/>
          <p14:tracePt t="30120" x="6073775" y="1003300"/>
          <p14:tracePt t="30136" x="6064250" y="1019175"/>
          <p14:tracePt t="30154" x="6048375" y="1054100"/>
          <p14:tracePt t="30171" x="6029325" y="1076325"/>
          <p14:tracePt t="30188" x="6003925" y="1120775"/>
          <p14:tracePt t="30205" x="5981700" y="1143000"/>
          <p14:tracePt t="30221" x="5946775" y="1184275"/>
          <p14:tracePt t="30237" x="5908675" y="1235075"/>
          <p14:tracePt t="30253" x="5892800" y="1260475"/>
          <p14:tracePt t="30271" x="5880100" y="1304925"/>
          <p14:tracePt t="30289" x="5880100" y="1358900"/>
          <p14:tracePt t="30304" x="5880100" y="1397000"/>
          <p14:tracePt t="30321" x="5880100" y="1441450"/>
          <p14:tracePt t="30338" x="5880100" y="1517650"/>
          <p14:tracePt t="30354" x="5880100" y="1577975"/>
          <p14:tracePt t="30370" x="5889625" y="1641475"/>
          <p14:tracePt t="30387" x="5949950" y="1739900"/>
          <p14:tracePt t="30404" x="6035675" y="1822450"/>
          <p14:tracePt t="30420" x="6159500" y="1914525"/>
          <p14:tracePt t="30438" x="6308725" y="2044700"/>
          <p14:tracePt t="30454" x="6369050" y="2089150"/>
          <p14:tracePt t="30471" x="6403975" y="2136775"/>
          <p14:tracePt t="30487" x="6442075" y="2181225"/>
          <p14:tracePt t="30504" x="6457950" y="2203450"/>
          <p14:tracePt t="30520" x="6483350" y="2222500"/>
          <p14:tracePt t="30537" x="6527800" y="2247900"/>
          <p14:tracePt t="30553" x="6565900" y="2260600"/>
          <p14:tracePt t="30570" x="6588125" y="2260600"/>
          <p14:tracePt t="30587" x="6626225" y="2260600"/>
          <p14:tracePt t="30604" x="6635750" y="2260600"/>
          <p14:tracePt t="30621" x="6651625" y="2260600"/>
          <p14:tracePt t="30637" x="6667500" y="2251075"/>
          <p14:tracePt t="30653" x="6677025" y="2241550"/>
          <p14:tracePt t="30671" x="6686550" y="2228850"/>
          <p14:tracePt t="30688" x="6705600" y="2212975"/>
          <p14:tracePt t="30704" x="6718300" y="2203450"/>
          <p14:tracePt t="30721" x="6721475" y="2193925"/>
          <p14:tracePt t="30738" x="6721475" y="2178050"/>
          <p14:tracePt t="30754" x="6721475" y="2171700"/>
          <p14:tracePt t="31515" x="6727825" y="2133600"/>
          <p14:tracePt t="31522" x="6737350" y="2076450"/>
          <p14:tracePt t="31537" x="6753225" y="1946275"/>
          <p14:tracePt t="31553" x="6772275" y="1816100"/>
          <p14:tracePt t="31570" x="6784975" y="1730375"/>
          <p14:tracePt t="31587" x="6810375" y="1609725"/>
          <p14:tracePt t="31620" x="6810375" y="1543050"/>
          <p14:tracePt t="31653" x="6810375" y="1527175"/>
          <p14:tracePt t="31879" x="6810375" y="1533525"/>
          <p14:tracePt t="31887" x="6810375" y="1562100"/>
          <p14:tracePt t="31893" x="6810375" y="1587500"/>
          <p14:tracePt t="31903" x="6807200" y="1631950"/>
          <p14:tracePt t="31921" x="6765925" y="1800225"/>
          <p14:tracePt t="31936" x="6737350" y="1952625"/>
          <p14:tracePt t="31953" x="6708775" y="2136775"/>
          <p14:tracePt t="31971" x="6683375" y="2359025"/>
          <p14:tracePt t="31988" x="6667500" y="2498725"/>
          <p14:tracePt t="32004" x="6648450" y="2603500"/>
          <p14:tracePt t="32021" x="6600825" y="2730500"/>
          <p14:tracePt t="32037" x="6569075" y="2828925"/>
          <p14:tracePt t="32053" x="6527800" y="2921000"/>
          <p14:tracePt t="32070" x="6477000" y="3016250"/>
          <p14:tracePt t="32086" x="6464300" y="3070225"/>
          <p14:tracePt t="32104" x="6451600" y="3098800"/>
          <p14:tracePt t="32121" x="6432550" y="3143250"/>
          <p14:tracePt t="32137" x="6432550" y="3152775"/>
          <p14:tracePt t="32154" x="6432550" y="3162300"/>
          <p14:tracePt t="32821" x="6451600" y="3241675"/>
          <p14:tracePt t="32828" x="6492875" y="3375025"/>
          <p14:tracePt t="32837" x="6530975" y="3482975"/>
          <p14:tracePt t="32854" x="6651625" y="3816350"/>
          <p14:tracePt t="32871" x="6781800" y="4222750"/>
          <p14:tracePt t="32894" x="6880225" y="4572000"/>
          <p14:tracePt t="32921" x="6975475" y="4956175"/>
          <p14:tracePt t="32956" x="7054850" y="5308600"/>
          <p14:tracePt t="32972" x="7073900" y="5438775"/>
          <p14:tracePt t="32987" x="7096125" y="5537200"/>
          <p14:tracePt t="33004" x="7131050" y="5622925"/>
          <p14:tracePt t="33020" x="7172325" y="5718175"/>
          <p14:tracePt t="33036" x="7213600" y="5797550"/>
          <p14:tracePt t="33054" x="7242175" y="5857875"/>
          <p14:tracePt t="33070" x="7273925" y="5915025"/>
          <p14:tracePt t="33087" x="7286625" y="5937250"/>
          <p14:tracePt t="33105" x="7286625" y="5965825"/>
          <p14:tracePt t="33120" x="7286625" y="5975350"/>
          <p14:tracePt t="33137" x="7286625" y="5984875"/>
          <p14:tracePt t="33153" x="7286625" y="5994400"/>
          <p14:tracePt t="33170" x="7286625" y="6007100"/>
          <p14:tracePt t="33206" x="7289800" y="5997575"/>
          <p14:tracePt t="33221" x="7302500" y="5965825"/>
          <p14:tracePt t="33237" x="7331075" y="5911850"/>
          <p14:tracePt t="33255" x="7366000" y="5835650"/>
          <p14:tracePt t="33270" x="7385050" y="5791200"/>
          <p14:tracePt t="33287" x="7423150" y="5724525"/>
          <p14:tracePt t="33304" x="7473950" y="5626100"/>
          <p14:tracePt t="33320" x="7515225" y="5546725"/>
          <p14:tracePt t="33336" x="7553325" y="5467350"/>
          <p14:tracePt t="33355" x="7607300" y="5362575"/>
          <p14:tracePt t="33371" x="7648575" y="5270500"/>
          <p14:tracePt t="33387" x="7677150" y="5194300"/>
          <p14:tracePt t="33405" x="7702550" y="5130800"/>
          <p14:tracePt t="33421" x="7715250" y="5105400"/>
          <p14:tracePt t="33437" x="7715250" y="5095875"/>
          <p14:tracePt t="33454" x="7715250" y="5092700"/>
          <p14:tracePt t="33470" x="7715250" y="5076825"/>
          <p14:tracePt t="33487" x="7708900" y="5060950"/>
          <p14:tracePt t="33504" x="7686675" y="5045075"/>
          <p14:tracePt t="33519" x="7677150" y="5035550"/>
          <p14:tracePt t="33537" x="7667625" y="5026025"/>
          <p14:tracePt t="33554" x="7648575" y="5026025"/>
          <p14:tracePt t="33570" x="7642225" y="5026025"/>
          <p14:tracePt t="33603" x="7632700" y="5026025"/>
          <p14:tracePt t="33620" x="7623175" y="5026025"/>
          <p14:tracePt t="33636" x="7594600" y="5013325"/>
          <p14:tracePt t="33654" x="7550150" y="4994275"/>
          <p14:tracePt t="33670" x="7521575" y="4984750"/>
          <p14:tracePt t="33686" x="7505700" y="4972050"/>
          <p14:tracePt t="33704" x="7489825" y="4956175"/>
          <p14:tracePt t="33720" x="7473950" y="4956175"/>
          <p14:tracePt t="33756" x="7486650" y="4953000"/>
          <p14:tracePt t="33770" x="7521575" y="4946650"/>
          <p14:tracePt t="33787" x="7585075" y="4937125"/>
          <p14:tracePt t="33804" x="7699375" y="4937125"/>
          <p14:tracePt t="33821" x="7781925" y="4937125"/>
          <p14:tracePt t="33837" x="7842250" y="4937125"/>
          <p14:tracePt t="33853" x="7915275" y="4956175"/>
          <p14:tracePt t="33869" x="7937500" y="4965700"/>
          <p14:tracePt t="33886" x="7966075" y="4972050"/>
          <p14:tracePt t="33889" x="7972425" y="4978400"/>
          <p14:tracePt t="33904" x="7988300" y="4987925"/>
          <p14:tracePt t="33920" x="8010525" y="5000625"/>
          <p14:tracePt t="33937" x="8042275" y="5013325"/>
          <p14:tracePt t="33954" x="8086725" y="5051425"/>
          <p14:tracePt t="33971" x="8108950" y="5067300"/>
          <p14:tracePt t="33987" x="8118475" y="5083175"/>
          <p14:tracePt t="34003" x="8128000" y="5099050"/>
          <p14:tracePt t="34019" x="8128000" y="5108575"/>
          <p14:tracePt t="34036" x="8128000" y="5118100"/>
          <p14:tracePt t="34054" x="8128000" y="5137150"/>
          <p14:tracePt t="34069" x="8128000" y="5146675"/>
          <p14:tracePt t="34087" x="8128000" y="5156200"/>
          <p14:tracePt t="34104" x="8128000" y="5184775"/>
          <p14:tracePt t="34120" x="8128000" y="5207000"/>
          <p14:tracePt t="34137" x="8115300" y="5229225"/>
          <p14:tracePt t="34153" x="8099425" y="5257800"/>
          <p14:tracePt t="34170" x="8093075" y="5273675"/>
          <p14:tracePt t="34187" x="8093075" y="5295900"/>
          <p14:tracePt t="34204" x="8093075" y="5308600"/>
          <p14:tracePt t="34220" x="8089900" y="5318125"/>
          <p14:tracePt t="34237" x="8074025" y="5324475"/>
          <p14:tracePt t="34254" x="8001000" y="5321300"/>
          <p14:tracePt t="34270" x="7893050" y="5305425"/>
          <p14:tracePt t="34286" x="7775575" y="5286375"/>
          <p14:tracePt t="34303" x="7616825" y="5254625"/>
          <p14:tracePt t="34320" x="7534275" y="5238750"/>
          <p14:tracePt t="34337" x="7435850" y="5222875"/>
          <p14:tracePt t="34354" x="7254875" y="5153025"/>
          <p14:tracePt t="34370" x="7077075" y="5076825"/>
          <p14:tracePt t="34387" x="6943725" y="5026025"/>
          <p14:tracePt t="34404" x="6772275" y="4956175"/>
          <p14:tracePt t="34419" x="6705600" y="4933950"/>
          <p14:tracePt t="34436" x="6661150" y="4914900"/>
          <p14:tracePt t="34454" x="6626225" y="4895850"/>
          <p14:tracePt t="34470" x="6594475" y="4883150"/>
          <p14:tracePt t="34487" x="6569075" y="4857750"/>
          <p14:tracePt t="34504" x="6492875" y="4759325"/>
          <p14:tracePt t="34520" x="6454775" y="4667250"/>
          <p14:tracePt t="34537" x="6423025" y="4600575"/>
          <p14:tracePt t="34554" x="6388100" y="4527550"/>
          <p14:tracePt t="34569" x="6388100" y="4495800"/>
          <p14:tracePt t="34586" x="6391275" y="4460875"/>
          <p14:tracePt t="34604" x="6432550" y="4384675"/>
          <p14:tracePt t="34619" x="6480175" y="4305300"/>
          <p14:tracePt t="34636" x="6511925" y="4238625"/>
          <p14:tracePt t="34654" x="6530975" y="4165600"/>
          <p14:tracePt t="34670" x="6530975" y="4121150"/>
          <p14:tracePt t="34686" x="6530975" y="4098925"/>
          <p14:tracePt t="34703" x="6546850" y="4070350"/>
          <p14:tracePt t="34720" x="6556375" y="4060825"/>
          <p14:tracePt t="34737" x="6578600" y="4044950"/>
          <p14:tracePt t="34754" x="6632575" y="4013200"/>
          <p14:tracePt t="34770" x="6648450" y="4000500"/>
          <p14:tracePt t="34787" x="6664325" y="3997325"/>
          <p14:tracePt t="34803" x="6677025" y="3997325"/>
          <p14:tracePt t="34846" x="6683375" y="3997325"/>
          <p14:tracePt t="34853" x="6686550" y="3997325"/>
          <p14:tracePt t="34870" x="6692900" y="3997325"/>
          <p14:tracePt t="34887" x="6699250" y="3997325"/>
          <p14:tracePt t="34939" x="6699250" y="4003675"/>
          <p14:tracePt t="34945" x="6699250" y="4006850"/>
          <p14:tracePt t="34953" x="6699250" y="4019550"/>
          <p14:tracePt t="34970" x="6689725" y="4029075"/>
          <p14:tracePt t="34986" x="6661150" y="4044950"/>
          <p14:tracePt t="35004" x="6524625" y="4117975"/>
          <p14:tracePt t="35020" x="6413500" y="4168775"/>
          <p14:tracePt t="35037" x="6292850" y="4203700"/>
          <p14:tracePt t="35054" x="6137275" y="4238625"/>
          <p14:tracePt t="35070" x="6048375" y="4260850"/>
          <p14:tracePt t="35087" x="5953125" y="4267200"/>
          <p14:tracePt t="35103" x="5867400" y="4283075"/>
          <p14:tracePt t="35120" x="5803900" y="4298950"/>
          <p14:tracePt t="35136" x="5740400" y="4311650"/>
          <p14:tracePt t="35154" x="5676900" y="4337050"/>
          <p14:tracePt t="35171" x="5645150" y="4349750"/>
          <p14:tracePt t="35188" x="5610225" y="4375150"/>
          <p14:tracePt t="35204" x="5568950" y="4400550"/>
          <p14:tracePt t="35220" x="5530850" y="4425950"/>
          <p14:tracePt t="35238" x="5470525" y="4467225"/>
          <p14:tracePt t="35254" x="5441950" y="4492625"/>
          <p14:tracePt t="35271" x="5416550" y="4521200"/>
          <p14:tracePt t="35287" x="5387975" y="4549775"/>
          <p14:tracePt t="35304" x="5378450" y="4559300"/>
          <p14:tracePt t="35320" x="5368925" y="4575175"/>
          <p14:tracePt t="35337" x="5353050" y="4597400"/>
          <p14:tracePt t="35353" x="5337175" y="4613275"/>
          <p14:tracePt t="35370" x="5330825" y="4635500"/>
          <p14:tracePt t="35387" x="5330825" y="4660900"/>
          <p14:tracePt t="35403" x="5330825" y="4689475"/>
          <p14:tracePt t="35420" x="5330825" y="4711700"/>
          <p14:tracePt t="35437" x="5330825" y="4752975"/>
          <p14:tracePt t="35453" x="5330825" y="4787900"/>
          <p14:tracePt t="35470" x="5330825" y="4826000"/>
          <p14:tracePt t="35487" x="5330825" y="4879975"/>
          <p14:tracePt t="35503" x="5330825" y="4918075"/>
          <p14:tracePt t="35520" x="5330825" y="4953000"/>
          <p14:tracePt t="35536" x="5353050" y="5026025"/>
          <p14:tracePt t="35553" x="5384800" y="5092700"/>
          <p14:tracePt t="35571" x="5467350" y="5178425"/>
          <p14:tracePt t="35587" x="5616575" y="5318125"/>
          <p14:tracePt t="35604" x="5689600" y="5381625"/>
          <p14:tracePt t="35620" x="5740400" y="5432425"/>
          <p14:tracePt t="35637" x="5803900" y="5495925"/>
          <p14:tracePt t="35653" x="5838825" y="5543550"/>
          <p14:tracePt t="35670" x="5854700" y="5575300"/>
          <p14:tracePt t="35687" x="5911850" y="5641975"/>
          <p14:tracePt t="35703" x="5953125" y="5692775"/>
          <p14:tracePt t="35720" x="6022975" y="5746750"/>
          <p14:tracePt t="35737" x="6134100" y="5826125"/>
          <p14:tracePt t="35753" x="6172200" y="5854700"/>
          <p14:tracePt t="35770" x="6203950" y="5876925"/>
          <p14:tracePt t="35787" x="6226175" y="5899150"/>
          <p14:tracePt t="35803" x="6235700" y="5908675"/>
          <p14:tracePt t="35819" x="6251575" y="5921375"/>
          <p14:tracePt t="35836" x="6286500" y="5921375"/>
          <p14:tracePt t="35853" x="6330950" y="5918200"/>
          <p14:tracePt t="35870" x="6384925" y="5902325"/>
          <p14:tracePt t="35887" x="6438900" y="5883275"/>
          <p14:tracePt t="35903" x="6477000" y="5864225"/>
          <p14:tracePt t="35920" x="6508750" y="5854700"/>
          <p14:tracePt t="35937" x="6553200" y="5822950"/>
          <p14:tracePt t="35953" x="6584950" y="5791200"/>
          <p14:tracePt t="35970" x="6635750" y="5740400"/>
          <p14:tracePt t="35986" x="6731000" y="5635625"/>
          <p14:tracePt t="36003" x="6826250" y="5549900"/>
          <p14:tracePt t="36021" x="6915150" y="5445125"/>
          <p14:tracePt t="36037" x="7032625" y="5245100"/>
          <p14:tracePt t="36053" x="7080250" y="5156200"/>
          <p14:tracePt t="36070" x="7112000" y="5076825"/>
          <p14:tracePt t="36087" x="7156450" y="4984750"/>
          <p14:tracePt t="36103" x="7169150" y="4953000"/>
          <p14:tracePt t="36119" x="7200900" y="4921250"/>
          <p14:tracePt t="36136" x="7261225" y="4873625"/>
          <p14:tracePt t="36153" x="7299325" y="4841875"/>
          <p14:tracePt t="36170" x="7334250" y="4794250"/>
          <p14:tracePt t="36187" x="7372350" y="4743450"/>
          <p14:tracePt t="36203" x="7407275" y="4679950"/>
          <p14:tracePt t="36220" x="7423150" y="4603750"/>
          <p14:tracePt t="36236" x="7435850" y="4514850"/>
          <p14:tracePt t="36253" x="7435850" y="4479925"/>
          <p14:tracePt t="36270" x="7435850" y="4441825"/>
          <p14:tracePt t="36287" x="7435850" y="4410075"/>
          <p14:tracePt t="36303" x="7426325" y="4365625"/>
          <p14:tracePt t="36320" x="7397750" y="4298950"/>
          <p14:tracePt t="36337" x="7321550" y="4197350"/>
          <p14:tracePt t="36353" x="7267575" y="4146550"/>
          <p14:tracePt t="36370" x="7223125" y="4121150"/>
          <p14:tracePt t="36387" x="7188200" y="4095750"/>
          <p14:tracePt t="36403" x="7156450" y="4083050"/>
          <p14:tracePt t="36420" x="7124700" y="4070350"/>
          <p14:tracePt t="36423" x="7080250" y="4064000"/>
          <p14:tracePt t="36436" x="6985000" y="4048125"/>
          <p14:tracePt t="36453" x="6835775" y="4048125"/>
          <p14:tracePt t="36470" x="6677025" y="4048125"/>
          <p14:tracePt t="36486" x="6489700" y="4054475"/>
          <p14:tracePt t="36503" x="6419850" y="4060825"/>
          <p14:tracePt t="36519" x="6372225" y="4073525"/>
          <p14:tracePt t="36536" x="6337300" y="4086225"/>
          <p14:tracePt t="36553" x="6308725" y="4102100"/>
          <p14:tracePt t="36569" x="6276975" y="4114800"/>
          <p14:tracePt t="36586" x="6188075" y="4137025"/>
          <p14:tracePt t="36604" x="6149975" y="4162425"/>
          <p14:tracePt t="36620" x="6102350" y="4187825"/>
          <p14:tracePt t="36636" x="6057900" y="4213225"/>
          <p14:tracePt t="36652" x="6048375" y="4222750"/>
          <p14:tracePt t="36669" x="6038850" y="4238625"/>
          <p14:tracePt t="36686" x="6029325" y="4257675"/>
          <p14:tracePt t="36703" x="6029325" y="4289425"/>
          <p14:tracePt t="36721" x="6003925" y="4337050"/>
          <p14:tracePt t="36737" x="5991225" y="4400550"/>
          <p14:tracePt t="36753" x="5984875" y="4454525"/>
          <p14:tracePt t="36769" x="5978525" y="4505325"/>
          <p14:tracePt t="36786" x="5978525" y="4568825"/>
          <p14:tracePt t="36803" x="5978525" y="4603750"/>
          <p14:tracePt t="36820" x="5978525" y="4667250"/>
          <p14:tracePt t="36837" x="5981700" y="4711700"/>
          <p14:tracePt t="36854" x="5988050" y="4765675"/>
          <p14:tracePt t="36871" x="6000750" y="4829175"/>
          <p14:tracePt t="36887" x="6007100" y="4873625"/>
          <p14:tracePt t="36903" x="6019800" y="4895850"/>
          <p14:tracePt t="36920" x="6026150" y="4937125"/>
          <p14:tracePt t="36936" x="6035675" y="4953000"/>
          <p14:tracePt t="36953" x="6045200" y="4962525"/>
          <p14:tracePt t="36971" x="6045200" y="4984750"/>
          <p14:tracePt t="36987" x="6051550" y="4994275"/>
          <p14:tracePt t="37003" x="6051550" y="5003800"/>
          <p14:tracePt t="37021" x="6054725" y="5016500"/>
          <p14:tracePt t="37037" x="6061075" y="5022850"/>
          <p14:tracePt t="37054" x="6070600" y="5032375"/>
          <p14:tracePt t="37070" x="6076950" y="5041900"/>
          <p14:tracePt t="37171" x="6080125" y="5041900"/>
          <p14:tracePt t="37178" x="6086475" y="5041900"/>
          <p14:tracePt t="37187" x="6092825" y="5041900"/>
          <p14:tracePt t="37203" x="6096000" y="5041900"/>
          <p14:tracePt t="37220" x="6102350" y="5048250"/>
          <p14:tracePt t="37321" x="6105525" y="5048250"/>
          <p14:tracePt t="37328" x="6111875" y="5054600"/>
          <p14:tracePt t="37336" x="6121400" y="5054600"/>
          <p14:tracePt t="37353" x="6130925" y="5057775"/>
          <p14:tracePt t="37370" x="6146800" y="5057775"/>
          <p14:tracePt t="37386" x="6156325" y="5064125"/>
          <p14:tracePt t="37404" x="6159500" y="5064125"/>
          <p14:tracePt t="37420" x="6172200" y="5073650"/>
          <p14:tracePt t="37437" x="6181725" y="5073650"/>
          <p14:tracePt t="37454" x="6184900" y="5089525"/>
          <p14:tracePt t="37470" x="6200775" y="5102225"/>
          <p14:tracePt t="37486" x="6210300" y="5111750"/>
          <p14:tracePt t="37503" x="6232525" y="5137150"/>
          <p14:tracePt t="37520" x="6283325" y="5175250"/>
          <p14:tracePt t="37537" x="6315075" y="5207000"/>
          <p14:tracePt t="37554" x="6340475" y="5232400"/>
          <p14:tracePt t="37570" x="6378575" y="5276850"/>
          <p14:tracePt t="37586" x="6410325" y="5299075"/>
          <p14:tracePt t="37604" x="6448425" y="5334000"/>
          <p14:tracePt t="37620" x="6540500" y="5407025"/>
          <p14:tracePt t="37636" x="6619875" y="5464175"/>
          <p14:tracePt t="37652" x="6743700" y="5534025"/>
          <p14:tracePt t="37669" x="6962775" y="5626100"/>
          <p14:tracePt t="39569" x="6927850" y="5613400"/>
          <p14:tracePt t="39575" x="6867525" y="5597525"/>
          <p14:tracePt t="39587" x="6826250" y="5581650"/>
          <p14:tracePt t="39604" x="6623050" y="5508625"/>
          <p14:tracePt t="39620" x="6435725" y="5445125"/>
          <p14:tracePt t="39637" x="6223000" y="5375275"/>
          <p14:tracePt t="39653" x="5524500" y="5184775"/>
          <p14:tracePt t="39686" x="4289425" y="4914900"/>
          <p14:tracePt t="39721" x="2771775" y="4733925"/>
          <p14:tracePt t="39738" x="2047875" y="4733925"/>
          <p14:tracePt t="39755" x="1616075" y="4756150"/>
          <p14:tracePt t="39771" x="1260475" y="4816475"/>
          <p14:tracePt t="39788" x="844550" y="4902200"/>
          <p14:tracePt t="39804" x="622300" y="4959350"/>
          <p14:tracePt t="39820" x="422275" y="5026025"/>
          <p14:tracePt t="39835" x="257175" y="5080000"/>
          <p14:tracePt t="39853" x="76200" y="5149850"/>
          <p14:tracePt t="40209" x="15875" y="6165850"/>
          <p14:tracePt t="40216" x="57150" y="6178550"/>
          <p14:tracePt t="40223" x="82550" y="6188075"/>
          <p14:tracePt t="40236" x="123825" y="6210300"/>
          <p14:tracePt t="40253" x="215900" y="6248400"/>
          <p14:tracePt t="40269" x="311150" y="6264275"/>
          <p14:tracePt t="40303" x="565150" y="6311900"/>
          <p14:tracePt t="40337" x="685800" y="6350000"/>
          <p14:tracePt t="40353" x="717550" y="6356350"/>
          <p14:tracePt t="40369" x="730250" y="6356350"/>
          <p14:tracePt t="40703" x="701675" y="6356350"/>
          <p14:tracePt t="40710" x="654050" y="6356350"/>
          <p14:tracePt t="40720" x="628650" y="6356350"/>
          <p14:tracePt t="40737" x="539750" y="6346825"/>
          <p14:tracePt t="40752" x="476250" y="6334125"/>
          <p14:tracePt t="40769" x="422275" y="6311900"/>
          <p14:tracePt t="40786" x="336550" y="6254750"/>
          <p14:tracePt t="40820" x="203200" y="6156325"/>
          <p14:tracePt t="40853" x="92075" y="6042025"/>
          <p14:tracePt t="40869" x="66675" y="6016625"/>
          <p14:tracePt t="40887" x="50800" y="5994400"/>
          <p14:tracePt t="40903" x="44450" y="5984875"/>
          <p14:tracePt t="40919" x="44450" y="5975350"/>
          <p14:tracePt t="40936" x="44450" y="5956300"/>
          <p14:tracePt t="40952" x="44450" y="5946775"/>
          <p14:tracePt t="40969" x="44450" y="5937250"/>
          <p14:tracePt t="41009" x="47625" y="5937250"/>
          <p14:tracePt t="41019" x="50800" y="5937250"/>
          <p14:tracePt t="41036" x="107950" y="5940425"/>
          <p14:tracePt t="41052" x="152400" y="5953125"/>
          <p14:tracePt t="41070" x="196850" y="5972175"/>
          <p14:tracePt t="41086" x="241300" y="6007100"/>
          <p14:tracePt t="41102" x="260350" y="6038850"/>
          <p14:tracePt t="41120" x="279400" y="6064250"/>
          <p14:tracePt t="41136" x="323850" y="6124575"/>
          <p14:tracePt t="41152" x="377825" y="6184900"/>
          <p14:tracePt t="41170" x="450850" y="6257925"/>
          <p14:tracePt t="41186" x="542925" y="6340475"/>
          <p14:tracePt t="41203" x="574675" y="6365875"/>
          <p14:tracePt t="41219" x="600075" y="6384925"/>
          <p14:tracePt t="41236" x="603250" y="6397625"/>
          <p14:tracePt t="41252" x="603250" y="6410325"/>
          <p14:tracePt t="41270" x="603250" y="6419850"/>
          <p14:tracePt t="41286" x="609600" y="6438900"/>
          <p14:tracePt t="41302" x="619125" y="6448425"/>
          <p14:tracePt t="41319" x="628650" y="6464300"/>
          <p14:tracePt t="41336" x="644525" y="6486525"/>
          <p14:tracePt t="41353" x="644525" y="6496050"/>
          <p14:tracePt t="41629" x="654050" y="6489700"/>
          <p14:tracePt t="41642" x="654050" y="6483350"/>
          <p14:tracePt t="41685" x="654050" y="6473825"/>
          <p14:tracePt t="41765" x="654050" y="6470650"/>
          <p14:tracePt t="41778" x="654050" y="6464300"/>
          <p14:tracePt t="41802" x="644525" y="6454775"/>
          <p14:tracePt t="41835" x="631825" y="6423025"/>
          <p14:tracePt t="41852" x="631825" y="6413500"/>
          <p14:tracePt t="41870" x="631825" y="6403975"/>
          <p14:tracePt t="41886" x="631825" y="6400800"/>
          <p14:tracePt t="41903" x="628650" y="6394450"/>
          <p14:tracePt t="41919" x="622300" y="6391275"/>
          <p14:tracePt t="42000" x="625475" y="6391275"/>
          <p14:tracePt t="42007" x="641350" y="6391275"/>
          <p14:tracePt t="42020" x="669925" y="6391275"/>
          <p14:tracePt t="42036" x="742950" y="6384925"/>
          <p14:tracePt t="42053" x="917575" y="6365875"/>
          <p14:tracePt t="42070" x="1241425" y="6346825"/>
          <p14:tracePt t="42086" x="1479550" y="6337300"/>
          <p14:tracePt t="42102" x="1730375" y="6337300"/>
          <p14:tracePt t="42120" x="2028825" y="6353175"/>
          <p14:tracePt t="42136" x="2190750" y="6369050"/>
          <p14:tracePt t="42152" x="2317750" y="6369050"/>
          <p14:tracePt t="42170" x="2447925" y="6365875"/>
          <p14:tracePt t="42186" x="2511425" y="6350000"/>
          <p14:tracePt t="42203" x="2559050" y="6324600"/>
          <p14:tracePt t="42220" x="2609850" y="6289675"/>
          <p14:tracePt t="42236" x="2625725" y="6280150"/>
          <p14:tracePt t="42252" x="2641600" y="6270625"/>
          <p14:tracePt t="42270" x="2641600" y="6254750"/>
          <p14:tracePt t="42307" x="2641600" y="6248400"/>
          <p14:tracePt t="42377" x="2641600" y="6245225"/>
          <p14:tracePt t="42384" x="2641600" y="6238875"/>
          <p14:tracePt t="42391" x="2641600" y="6235700"/>
          <p14:tracePt t="42402" x="2641600" y="6229350"/>
          <p14:tracePt t="42420" x="2628900" y="6219825"/>
          <p14:tracePt t="42437" x="2625725" y="6203950"/>
          <p14:tracePt t="42453" x="2625725" y="6194425"/>
          <p14:tracePt t="42470" x="2625725" y="6181725"/>
          <p14:tracePt t="42486" x="2625725" y="6165850"/>
          <p14:tracePt t="42502" x="2625725" y="6121400"/>
          <p14:tracePt t="42505" x="2625725" y="6102350"/>
          <p14:tracePt t="42519" x="2619375" y="6057900"/>
          <p14:tracePt t="42535" x="2619375" y="6007100"/>
          <p14:tracePt t="42553" x="2619375" y="5962650"/>
          <p14:tracePt t="42570" x="2619375" y="5927725"/>
          <p14:tracePt t="42586" x="2619375" y="5918200"/>
          <p14:tracePt t="42603" x="2619375" y="5902325"/>
          <p14:tracePt t="42649" x="2619375" y="5899150"/>
          <p14:tracePt t="42763" x="2619375" y="5892800"/>
          <p14:tracePt t="43597" x="2584450" y="5845175"/>
          <p14:tracePt t="43604" x="2527300" y="5759450"/>
          <p14:tracePt t="43619" x="2422525" y="5578475"/>
          <p14:tracePt t="43635" x="2308225" y="5324475"/>
          <p14:tracePt t="43670" x="2057400" y="4724400"/>
          <p14:tracePt t="43703" x="1866900" y="4381500"/>
          <p14:tracePt t="43722" x="1790700" y="4289425"/>
          <p14:tracePt t="43738" x="1736725" y="4225925"/>
          <p14:tracePt t="43752" x="1692275" y="4200525"/>
          <p14:tracePt t="43769" x="1654175" y="4175125"/>
          <p14:tracePt t="43786" x="1638300" y="4165600"/>
          <p14:tracePt t="43803" x="1625600" y="4162425"/>
          <p14:tracePt t="43820" x="1616075" y="4162425"/>
          <p14:tracePt t="43854" x="1600200" y="4156075"/>
          <p14:tracePt t="43869" x="1584325" y="4152900"/>
          <p14:tracePt t="43886" x="1574800" y="4146550"/>
          <p14:tracePt t="43903" x="1555750" y="4124325"/>
          <p14:tracePt t="43919" x="1524000" y="4114800"/>
          <p14:tracePt t="43936" x="1485900" y="4102100"/>
          <p14:tracePt t="43953" x="1422400" y="4060825"/>
          <p14:tracePt t="43970" x="1371600" y="4019550"/>
          <p14:tracePt t="43986" x="1323975" y="3978275"/>
          <p14:tracePt t="44003" x="1273175" y="3927475"/>
          <p14:tracePt t="44019" x="1247775" y="3908425"/>
          <p14:tracePt t="44035" x="1225550" y="3895725"/>
          <p14:tracePt t="44053" x="1190625" y="3879850"/>
          <p14:tracePt t="44068" x="1168400" y="3860800"/>
          <p14:tracePt t="44085" x="1130300" y="3848100"/>
          <p14:tracePt t="44103" x="1079500" y="3832225"/>
          <p14:tracePt t="44119" x="1057275" y="3825875"/>
          <p14:tracePt t="44136" x="1028700" y="3825875"/>
          <p14:tracePt t="44153" x="993775" y="3819525"/>
          <p14:tracePt t="44169" x="958850" y="3819525"/>
          <p14:tracePt t="44186" x="920750" y="3806825"/>
          <p14:tracePt t="44203" x="822325" y="3800475"/>
          <p14:tracePt t="44219" x="771525" y="3800475"/>
          <p14:tracePt t="44235" x="736600" y="3800475"/>
          <p14:tracePt t="44253" x="688975" y="3800475"/>
          <p14:tracePt t="44269" x="666750" y="3800475"/>
          <p14:tracePt t="44286" x="628650" y="3787775"/>
          <p14:tracePt t="44303" x="571500" y="3775075"/>
          <p14:tracePt t="44319" x="536575" y="3762375"/>
          <p14:tracePt t="44335" x="488950" y="3743325"/>
          <p14:tracePt t="44353" x="441325" y="3724275"/>
          <p14:tracePt t="44369" x="415925" y="3711575"/>
          <p14:tracePt t="44386" x="400050" y="3702050"/>
          <p14:tracePt t="44402" x="387350" y="3683000"/>
          <p14:tracePt t="44418" x="377825" y="3683000"/>
          <p14:tracePt t="44436" x="371475" y="3683000"/>
          <p14:tracePt t="44697" x="374650" y="3683000"/>
          <p14:tracePt t="44704" x="377825" y="3683000"/>
          <p14:tracePt t="44719" x="387350" y="3683000"/>
          <p14:tracePt t="44736" x="415925" y="3683000"/>
          <p14:tracePt t="44751" x="469900" y="3683000"/>
          <p14:tracePt t="44769" x="530225" y="3683000"/>
          <p14:tracePt t="44785" x="600075" y="3683000"/>
          <p14:tracePt t="44802" x="663575" y="3683000"/>
          <p14:tracePt t="44818" x="673100" y="3683000"/>
          <p14:tracePt t="44836" x="682625" y="3683000"/>
          <p14:tracePt t="44853" x="692150" y="3683000"/>
          <p14:tracePt t="44869" x="701675" y="3683000"/>
          <p14:tracePt t="44885" x="723900" y="3670300"/>
          <p14:tracePt t="44902" x="765175" y="3641725"/>
          <p14:tracePt t="44918" x="800100" y="3609975"/>
          <p14:tracePt t="44935" x="822325" y="3584575"/>
          <p14:tracePt t="44953" x="844550" y="3556000"/>
          <p14:tracePt t="44969" x="857250" y="3533775"/>
          <p14:tracePt t="44986" x="863600" y="3517900"/>
          <p14:tracePt t="45002" x="863600" y="3495675"/>
          <p14:tracePt t="45019" x="863600" y="3486150"/>
          <p14:tracePt t="45035" x="863600" y="3476625"/>
          <p14:tracePt t="45069" x="857250" y="3476625"/>
          <p14:tracePt t="45086" x="835025" y="3476625"/>
          <p14:tracePt t="45102" x="787400" y="3479800"/>
          <p14:tracePt t="45119" x="739775" y="3492500"/>
          <p14:tracePt t="45136" x="704850" y="3505200"/>
          <p14:tracePt t="45152" x="666750" y="3530600"/>
          <p14:tracePt t="45169" x="657225" y="3540125"/>
          <p14:tracePt t="45186" x="641350" y="3562350"/>
          <p14:tracePt t="45202" x="622300" y="3609975"/>
          <p14:tracePt t="45219" x="609600" y="3657600"/>
          <p14:tracePt t="45237" x="596900" y="3746500"/>
          <p14:tracePt t="45253" x="581025" y="3810000"/>
          <p14:tracePt t="45269" x="581025" y="3851275"/>
          <p14:tracePt t="45285" x="581025" y="3873500"/>
          <p14:tracePt t="45302" x="581025" y="3908425"/>
          <p14:tracePt t="45318" x="581025" y="3917950"/>
          <p14:tracePt t="45337" x="581025" y="3930650"/>
          <p14:tracePt t="45353" x="581025" y="3940175"/>
          <p14:tracePt t="45370" x="581025" y="3946525"/>
          <p14:tracePt t="45387" x="593725" y="3946525"/>
          <p14:tracePt t="45403" x="603250" y="3943350"/>
          <p14:tracePt t="45419" x="612775" y="3933825"/>
          <p14:tracePt t="45436" x="647700" y="3883025"/>
          <p14:tracePt t="45452" x="673100" y="3844925"/>
          <p14:tracePt t="45468" x="698500" y="3800475"/>
          <p14:tracePt t="45486" x="730250" y="3759200"/>
          <p14:tracePt t="45502" x="771525" y="3695700"/>
          <p14:tracePt t="45519" x="809625" y="3616325"/>
          <p14:tracePt t="45537" x="841375" y="3479800"/>
          <p14:tracePt t="45553" x="876300" y="3359150"/>
          <p14:tracePt t="45569" x="892175" y="3232150"/>
          <p14:tracePt t="45585" x="911225" y="3092450"/>
          <p14:tracePt t="45602" x="933450" y="2959100"/>
          <p14:tracePt t="45619" x="965200" y="2879725"/>
          <p14:tracePt t="45637" x="987425" y="2746375"/>
          <p14:tracePt t="45653" x="1003300" y="2682875"/>
          <p14:tracePt t="45670" x="1022350" y="2628900"/>
          <p14:tracePt t="45686" x="1035050" y="2587625"/>
          <p14:tracePt t="45703" x="1035050" y="2559050"/>
          <p14:tracePt t="45719" x="1035050" y="2549525"/>
          <p14:tracePt t="45735" x="1035050" y="2533650"/>
          <p14:tracePt t="45751" x="1041400" y="2511425"/>
          <p14:tracePt t="45769" x="1041400" y="2495550"/>
          <p14:tracePt t="45786" x="1041400" y="2457450"/>
          <p14:tracePt t="45802" x="1041400" y="2428875"/>
          <p14:tracePt t="45819" x="1041400" y="2397125"/>
          <p14:tracePt t="45836" x="1041400" y="2349500"/>
          <p14:tracePt t="45852" x="1041400" y="2339975"/>
          <p14:tracePt t="45869" x="1041400" y="2330450"/>
          <p14:tracePt t="45885" x="1041400" y="2320925"/>
          <p14:tracePt t="45902" x="1044575" y="2320925"/>
          <p14:tracePt t="45919" x="1050925" y="2324100"/>
          <p14:tracePt t="45936" x="1066800" y="2349500"/>
          <p14:tracePt t="45952" x="1089025" y="2413000"/>
          <p14:tracePt t="45969" x="1101725" y="2489200"/>
          <p14:tracePt t="45986" x="1127125" y="2641600"/>
          <p14:tracePt t="46002" x="1133475" y="2736850"/>
          <p14:tracePt t="46019" x="1133475" y="2809875"/>
          <p14:tracePt t="46035" x="1133475" y="2863850"/>
          <p14:tracePt t="46052" x="1127125" y="2889250"/>
          <p14:tracePt t="46069" x="1117600" y="2898775"/>
          <p14:tracePt t="46086" x="1111250" y="2911475"/>
          <p14:tracePt t="46102" x="1111250" y="2917825"/>
          <p14:tracePt t="46119" x="1111250" y="2924175"/>
          <p14:tracePt t="46150" x="1111250" y="293370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l_fi" descr="ANd9GcS0Z40JQXNG2OrEfRqR8jwvDmnmuZKnhCj8kr5kYAG1CVN7OiPpmB4ioBwW"/>
          <p:cNvPicPr>
            <a:picLocks noChangeAspect="1" noChangeArrowheads="1"/>
          </p:cNvPicPr>
          <p:nvPr/>
        </p:nvPicPr>
        <p:blipFill>
          <a:blip r:embed="rId4">
            <a:lum bright="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7" r="13902"/>
          <a:stretch>
            <a:fillRect/>
          </a:stretch>
        </p:blipFill>
        <p:spPr bwMode="auto">
          <a:xfrm>
            <a:off x="2916238" y="0"/>
            <a:ext cx="1241425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10" descr="Ruscus_Aculeat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1" descr="Asparagus%20rameau"/>
          <p:cNvPicPr>
            <a:picLocks noChangeAspect="1" noChangeArrowheads="1"/>
          </p:cNvPicPr>
          <p:nvPr/>
        </p:nvPicPr>
        <p:blipFill>
          <a:blip r:embed="rId6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3" t="17178" r="20222" b="16660"/>
          <a:stretch>
            <a:fillRect/>
          </a:stretch>
        </p:blipFill>
        <p:spPr bwMode="auto">
          <a:xfrm>
            <a:off x="250825" y="188913"/>
            <a:ext cx="2538413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2" descr="Asparagus"/>
          <p:cNvPicPr>
            <a:picLocks noChangeAspect="1" noChangeArrowheads="1"/>
          </p:cNvPicPr>
          <p:nvPr/>
        </p:nvPicPr>
        <p:blipFill>
          <a:blip r:embed="rId7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0" r="21739" b="19810"/>
          <a:stretch>
            <a:fillRect/>
          </a:stretch>
        </p:blipFill>
        <p:spPr bwMode="auto">
          <a:xfrm>
            <a:off x="250825" y="3933825"/>
            <a:ext cx="344646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il_fi" descr="ruscacul"/>
          <p:cNvPicPr>
            <a:picLocks noChangeAspect="1" noChangeArrowheads="1"/>
          </p:cNvPicPr>
          <p:nvPr/>
        </p:nvPicPr>
        <p:blipFill>
          <a:blip r:embed="rId8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" t="13847" r="10312" b="10707"/>
          <a:stretch>
            <a:fillRect/>
          </a:stretch>
        </p:blipFill>
        <p:spPr bwMode="auto">
          <a:xfrm>
            <a:off x="4643438" y="3573463"/>
            <a:ext cx="4500562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 Box 15"/>
          <p:cNvSpPr txBox="1">
            <a:spLocks noChangeArrowheads="1"/>
          </p:cNvSpPr>
          <p:nvPr/>
        </p:nvSpPr>
        <p:spPr bwMode="auto">
          <a:xfrm>
            <a:off x="1527175" y="6186488"/>
            <a:ext cx="1504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CC0000"/>
                </a:solidFill>
              </a:rPr>
              <a:t>Asparagus sp.</a:t>
            </a:r>
          </a:p>
        </p:txBody>
      </p:sp>
      <p:sp>
        <p:nvSpPr>
          <p:cNvPr id="26632" name="Text Box 16"/>
          <p:cNvSpPr txBox="1">
            <a:spLocks noChangeArrowheads="1"/>
          </p:cNvSpPr>
          <p:nvPr/>
        </p:nvSpPr>
        <p:spPr bwMode="auto">
          <a:xfrm>
            <a:off x="5940425" y="64912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6633" name="Text Box 17"/>
          <p:cNvSpPr txBox="1">
            <a:spLocks noChangeArrowheads="1"/>
          </p:cNvSpPr>
          <p:nvPr/>
        </p:nvSpPr>
        <p:spPr bwMode="auto">
          <a:xfrm>
            <a:off x="6208713" y="6330950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CC0000"/>
                </a:solidFill>
              </a:rPr>
              <a:t>Ruscus aculeatus</a:t>
            </a:r>
          </a:p>
        </p:txBody>
      </p:sp>
      <p:sp>
        <p:nvSpPr>
          <p:cNvPr id="26634" name="Text Box 18"/>
          <p:cNvSpPr txBox="1">
            <a:spLocks noChangeArrowheads="1"/>
          </p:cNvSpPr>
          <p:nvPr/>
        </p:nvSpPr>
        <p:spPr bwMode="auto">
          <a:xfrm>
            <a:off x="3203575" y="3789363"/>
            <a:ext cx="1422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FF"/>
                </a:solidFill>
              </a:rPr>
              <a:t>F. en écailles</a:t>
            </a:r>
          </a:p>
        </p:txBody>
      </p:sp>
      <p:sp>
        <p:nvSpPr>
          <p:cNvPr id="26635" name="Text Box 19"/>
          <p:cNvSpPr txBox="1">
            <a:spLocks noChangeArrowheads="1"/>
          </p:cNvSpPr>
          <p:nvPr/>
        </p:nvSpPr>
        <p:spPr bwMode="auto">
          <a:xfrm>
            <a:off x="3851275" y="5661025"/>
            <a:ext cx="1435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Cladodes</a:t>
            </a:r>
          </a:p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= rameaux aplatis</a:t>
            </a:r>
          </a:p>
        </p:txBody>
      </p:sp>
      <p:sp>
        <p:nvSpPr>
          <p:cNvPr id="26636" name="Line 20"/>
          <p:cNvSpPr>
            <a:spLocks noChangeShapeType="1"/>
          </p:cNvSpPr>
          <p:nvPr/>
        </p:nvSpPr>
        <p:spPr bwMode="auto">
          <a:xfrm flipV="1">
            <a:off x="4427538" y="5229225"/>
            <a:ext cx="57626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637" name="Line 21"/>
          <p:cNvSpPr>
            <a:spLocks noChangeShapeType="1"/>
          </p:cNvSpPr>
          <p:nvPr/>
        </p:nvSpPr>
        <p:spPr bwMode="auto">
          <a:xfrm flipV="1">
            <a:off x="4427538" y="2997200"/>
            <a:ext cx="1081087" cy="266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638" name="Line 22"/>
          <p:cNvSpPr>
            <a:spLocks noChangeShapeType="1"/>
          </p:cNvSpPr>
          <p:nvPr/>
        </p:nvSpPr>
        <p:spPr bwMode="auto">
          <a:xfrm flipH="1">
            <a:off x="2714625" y="5661025"/>
            <a:ext cx="1712913" cy="125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92"/>
    </mc:Choice>
    <mc:Fallback>
      <p:transition spd="slow" advTm="7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84" x="1098550" y="2952750"/>
          <p14:tracePt t="9191" x="1085850" y="2965450"/>
          <p14:tracePt t="9206" x="1076325" y="2994025"/>
          <p14:tracePt t="9223" x="1063625" y="3009900"/>
          <p14:tracePt t="9239" x="1047750" y="3054350"/>
          <p14:tracePt t="9256" x="1050925" y="3124200"/>
          <p14:tracePt t="9272" x="1133475" y="3279775"/>
          <p14:tracePt t="9305" x="1619250" y="3857625"/>
          <p14:tracePt t="9340" x="2346325" y="4413250"/>
          <p14:tracePt t="9357" x="2638425" y="4578350"/>
          <p14:tracePt t="9373" x="2955925" y="4695825"/>
          <p14:tracePt t="9389" x="3181350" y="4749800"/>
          <p14:tracePt t="9406" x="3282950" y="4749800"/>
          <p14:tracePt t="9422" x="3336925" y="4746625"/>
          <p14:tracePt t="9438" x="3390900" y="4686300"/>
          <p14:tracePt t="9455" x="3429000" y="4616450"/>
          <p14:tracePt t="9472" x="3441700" y="4565650"/>
          <p14:tracePt t="9489" x="3441700" y="4492625"/>
          <p14:tracePt t="9506" x="3441700" y="4476750"/>
          <p14:tracePt t="9825" x="3489325" y="4410075"/>
          <p14:tracePt t="9831" x="3594100" y="4305300"/>
          <p14:tracePt t="9839" x="3724275" y="4191000"/>
          <p14:tracePt t="9854" x="3959225" y="3978275"/>
          <p14:tracePt t="9872" x="4229100" y="3765550"/>
          <p14:tracePt t="9891" x="4495800" y="3568700"/>
          <p14:tracePt t="9907" x="4610100" y="3489325"/>
          <p14:tracePt t="9924" x="4775200" y="3400425"/>
          <p14:tracePt t="9938" x="4873625" y="3368675"/>
          <p14:tracePt t="9954" x="4962525" y="3336925"/>
          <p14:tracePt t="9972" x="5057775" y="3321050"/>
          <p14:tracePt t="9988" x="5210175" y="3311525"/>
          <p14:tracePt t="10005" x="5283200" y="3305175"/>
          <p14:tracePt t="10022" x="5334000" y="3305175"/>
          <p14:tracePt t="10039" x="5387975" y="3305175"/>
          <p14:tracePt t="10056" x="5413375" y="3298825"/>
          <p14:tracePt t="10072" x="5435600" y="3292475"/>
          <p14:tracePt t="10074" x="5454650" y="3286125"/>
          <p14:tracePt t="10089" x="5476875" y="3270250"/>
          <p14:tracePt t="10109" x="5527675" y="3251200"/>
          <p14:tracePt t="10122" x="5546725" y="3238500"/>
          <p14:tracePt t="10139" x="5607050" y="3178175"/>
          <p14:tracePt t="10155" x="5651500" y="3121025"/>
          <p14:tracePt t="10172" x="5676900" y="3082925"/>
          <p14:tracePt t="10189" x="5721350" y="3016250"/>
          <p14:tracePt t="10205" x="5740400" y="2974975"/>
          <p14:tracePt t="10222" x="5768975" y="2921000"/>
          <p14:tracePt t="10238" x="5819775" y="2822575"/>
          <p14:tracePt t="10255" x="5835650" y="2749550"/>
          <p14:tracePt t="10272" x="5854700" y="2701925"/>
          <p14:tracePt t="10288" x="5867400" y="2654300"/>
          <p14:tracePt t="10305" x="5873750" y="2638425"/>
          <p14:tracePt t="10321" x="5873750" y="2622550"/>
          <p14:tracePt t="10338" x="5873750" y="2597150"/>
          <p14:tracePt t="10355" x="5873750" y="2581275"/>
          <p14:tracePt t="10371" x="5873750" y="2543175"/>
          <p14:tracePt t="10388" x="5873750" y="2511425"/>
          <p14:tracePt t="10405" x="5873750" y="2489200"/>
          <p14:tracePt t="10422" x="5873750" y="2479675"/>
          <p14:tracePt t="10438" x="5873750" y="2470150"/>
          <p14:tracePt t="10455" x="5873750" y="2466975"/>
          <p14:tracePt t="10488" x="5873750" y="2460625"/>
          <p14:tracePt t="10516" x="5873750" y="2454275"/>
          <p14:tracePt t="10531" x="5873750" y="2451100"/>
          <p14:tracePt t="10546" x="5873750" y="2441575"/>
          <p14:tracePt t="10560" x="5873750" y="2435225"/>
          <p14:tracePt t="10583" x="5873750" y="2432050"/>
          <p14:tracePt t="10588" x="5873750" y="2425700"/>
          <p14:tracePt t="10623" x="5873750" y="2422525"/>
          <p14:tracePt t="10631" x="5873750" y="2416175"/>
          <p14:tracePt t="10660" x="5876925" y="2416175"/>
          <p14:tracePt t="10667" x="5883275" y="2416175"/>
          <p14:tracePt t="10674" x="5886450" y="2416175"/>
          <p14:tracePt t="10688" x="5915025" y="2416175"/>
          <p14:tracePt t="10706" x="5937250" y="2416175"/>
          <p14:tracePt t="10723" x="5972175" y="2416175"/>
          <p14:tracePt t="10739" x="5981700" y="2409825"/>
          <p14:tracePt t="10755" x="5991225" y="2409825"/>
          <p14:tracePt t="10771" x="6000750" y="2409825"/>
          <p14:tracePt t="10788" x="6016625" y="2406650"/>
          <p14:tracePt t="10805" x="6026150" y="2390775"/>
          <p14:tracePt t="10823" x="6042025" y="2381250"/>
          <p14:tracePt t="10839" x="6048375" y="2381250"/>
          <p14:tracePt t="10856" x="6051550" y="2374900"/>
          <p14:tracePt t="10872" x="6051550" y="2365375"/>
          <p14:tracePt t="10888" x="6051550" y="2355850"/>
          <p14:tracePt t="10904" x="6051550" y="2339975"/>
          <p14:tracePt t="10922" x="6051550" y="2330450"/>
          <p14:tracePt t="10938" x="6038850" y="2317750"/>
          <p14:tracePt t="10955" x="6022975" y="2301875"/>
          <p14:tracePt t="10973" x="5949950" y="2254250"/>
          <p14:tracePt t="10989" x="5880100" y="2206625"/>
          <p14:tracePt t="11005" x="5791200" y="2165350"/>
          <p14:tracePt t="11022" x="5651500" y="2108200"/>
          <p14:tracePt t="11038" x="5565775" y="2092325"/>
          <p14:tracePt t="11055" x="5502275" y="2079625"/>
          <p14:tracePt t="11072" x="5441950" y="2079625"/>
          <p14:tracePt t="11089" x="5403850" y="2079625"/>
          <p14:tracePt t="11106" x="5365750" y="2079625"/>
          <p14:tracePt t="11122" x="5289550" y="2079625"/>
          <p14:tracePt t="11138" x="5235575" y="2057400"/>
          <p14:tracePt t="11155" x="5191125" y="2051050"/>
          <p14:tracePt t="11172" x="5143500" y="2051050"/>
          <p14:tracePt t="11188" x="5121275" y="2051050"/>
          <p14:tracePt t="11204" x="5092700" y="2051050"/>
          <p14:tracePt t="11222" x="5057775" y="2051050"/>
          <p14:tracePt t="11239" x="5019675" y="2038350"/>
          <p14:tracePt t="11255" x="4984750" y="2032000"/>
          <p14:tracePt t="11273" x="4921250" y="2025650"/>
          <p14:tracePt t="11289" x="4892675" y="2025650"/>
          <p14:tracePt t="11305" x="4870450" y="2025650"/>
          <p14:tracePt t="11322" x="4835525" y="2025650"/>
          <p14:tracePt t="11338" x="4819650" y="2025650"/>
          <p14:tracePt t="11354" x="4803775" y="2025650"/>
          <p14:tracePt t="11371" x="4765675" y="2025650"/>
          <p14:tracePt t="11388" x="4737100" y="2025650"/>
          <p14:tracePt t="11405" x="4721225" y="2025650"/>
          <p14:tracePt t="11422" x="4702175" y="2025650"/>
          <p14:tracePt t="11438" x="4679950" y="2025650"/>
          <p14:tracePt t="11455" x="4657725" y="2025650"/>
          <p14:tracePt t="11472" x="4603750" y="2025650"/>
          <p14:tracePt t="11488" x="4559300" y="2025650"/>
          <p14:tracePt t="11505" x="4514850" y="2025650"/>
          <p14:tracePt t="11521" x="4425950" y="2044700"/>
          <p14:tracePt t="11538" x="4387850" y="2070100"/>
          <p14:tracePt t="11555" x="4340225" y="2095500"/>
          <p14:tracePt t="11572" x="4279900" y="2149475"/>
          <p14:tracePt t="11588" x="4229100" y="2193925"/>
          <p14:tracePt t="11604" x="4197350" y="2232025"/>
          <p14:tracePt t="11607" x="4184650" y="2251075"/>
          <p14:tracePt t="11621" x="4149725" y="2298700"/>
          <p14:tracePt t="11638" x="4105275" y="2359025"/>
          <p14:tracePt t="11655" x="4070350" y="2416175"/>
          <p14:tracePt t="11671" x="4035425" y="2498725"/>
          <p14:tracePt t="11689" x="4010025" y="2536825"/>
          <p14:tracePt t="11705" x="3997325" y="2574925"/>
          <p14:tracePt t="11721" x="3978275" y="2625725"/>
          <p14:tracePt t="11738" x="3965575" y="2647950"/>
          <p14:tracePt t="11754" x="3959225" y="2679700"/>
          <p14:tracePt t="11771" x="3959225" y="2711450"/>
          <p14:tracePt t="11789" x="3959225" y="2740025"/>
          <p14:tracePt t="11806" x="3959225" y="2762250"/>
          <p14:tracePt t="11822" x="3959225" y="2803525"/>
          <p14:tracePt t="11839" x="3959225" y="2825750"/>
          <p14:tracePt t="11855" x="3962400" y="2854325"/>
          <p14:tracePt t="11871" x="3978275" y="2876550"/>
          <p14:tracePt t="11887" x="3990975" y="2898775"/>
          <p14:tracePt t="11905" x="4000500" y="2908300"/>
          <p14:tracePt t="11922" x="4041775" y="2927350"/>
          <p14:tracePt t="11939" x="4089400" y="2959100"/>
          <p14:tracePt t="11955" x="4127500" y="2984500"/>
          <p14:tracePt t="11972" x="4232275" y="3038475"/>
          <p14:tracePt t="11988" x="4279900" y="3067050"/>
          <p14:tracePt t="12005" x="4333875" y="3098800"/>
          <p14:tracePt t="12021" x="4410075" y="3140075"/>
          <p14:tracePt t="12038" x="4467225" y="3175000"/>
          <p14:tracePt t="12055" x="4533900" y="3197225"/>
          <p14:tracePt t="12072" x="4625975" y="3219450"/>
          <p14:tracePt t="12088" x="4699000" y="3232150"/>
          <p14:tracePt t="12104" x="4784725" y="3257550"/>
          <p14:tracePt t="12105" x="4832350" y="3263900"/>
          <p14:tracePt t="12121" x="4918075" y="3279775"/>
          <p14:tracePt t="12138" x="4978400" y="3286125"/>
          <p14:tracePt t="12154" x="5032375" y="3295650"/>
          <p14:tracePt t="12171" x="5095875" y="3298825"/>
          <p14:tracePt t="12188" x="5124450" y="3305175"/>
          <p14:tracePt t="12204" x="5168900" y="3327400"/>
          <p14:tracePt t="12221" x="5241925" y="3340100"/>
          <p14:tracePt t="12237" x="5292725" y="3340100"/>
          <p14:tracePt t="12254" x="5330825" y="3346450"/>
          <p14:tracePt t="12271" x="5384800" y="3346450"/>
          <p14:tracePt t="12288" x="5413375" y="3346450"/>
          <p14:tracePt t="12306" x="5448300" y="3346450"/>
          <p14:tracePt t="12321" x="5476875" y="3343275"/>
          <p14:tracePt t="12339" x="5502275" y="3330575"/>
          <p14:tracePt t="12356" x="5556250" y="3311525"/>
          <p14:tracePt t="12372" x="5600700" y="3311525"/>
          <p14:tracePt t="12388" x="5632450" y="3305175"/>
          <p14:tracePt t="12404" x="5661025" y="3305175"/>
          <p14:tracePt t="12421" x="5689600" y="3289300"/>
          <p14:tracePt t="12438" x="5711825" y="3279775"/>
          <p14:tracePt t="12456" x="5730875" y="3257550"/>
          <p14:tracePt t="12471" x="5756275" y="3232150"/>
          <p14:tracePt t="12489" x="5788025" y="3209925"/>
          <p14:tracePt t="12505" x="5838825" y="3171825"/>
          <p14:tracePt t="12522" x="5867400" y="3152775"/>
          <p14:tracePt t="12538" x="5905500" y="3140075"/>
          <p14:tracePt t="12555" x="5943600" y="3114675"/>
          <p14:tracePt t="12571" x="5972175" y="3101975"/>
          <p14:tracePt t="12587" x="5997575" y="3092450"/>
          <p14:tracePt t="12605" x="6026150" y="3070225"/>
          <p14:tracePt t="12621" x="6042025" y="3057525"/>
          <p14:tracePt t="12638" x="6051550" y="3048000"/>
          <p14:tracePt t="12655" x="6070600" y="3038475"/>
          <p14:tracePt t="12672" x="6083300" y="3038475"/>
          <p14:tracePt t="12687" x="6092825" y="3035300"/>
          <p14:tracePt t="12705" x="6096000" y="3013075"/>
          <p14:tracePt t="12721" x="6096000" y="3003550"/>
          <p14:tracePt t="12738" x="6102350" y="2994025"/>
          <p14:tracePt t="12755" x="6118225" y="2978150"/>
          <p14:tracePt t="12771" x="6118225" y="2962275"/>
          <p14:tracePt t="12788" x="6118225" y="2952750"/>
          <p14:tracePt t="12805" x="6118225" y="2949575"/>
          <p14:tracePt t="13341" x="6048375" y="2959100"/>
          <p14:tracePt t="13348" x="5930900" y="3000375"/>
          <p14:tracePt t="13355" x="5835650" y="3028950"/>
          <p14:tracePt t="13371" x="5680075" y="3092450"/>
          <p14:tracePt t="13392" x="5505450" y="3178175"/>
          <p14:tracePt t="13411" x="5340350" y="3282950"/>
          <p14:tracePt t="13437" x="5197475" y="3394075"/>
          <p14:tracePt t="13471" x="4921250" y="3622675"/>
          <p14:tracePt t="13491" x="4797425" y="3721100"/>
          <p14:tracePt t="13507" x="4740275" y="3759200"/>
          <p14:tracePt t="13522" x="4692650" y="3794125"/>
          <p14:tracePt t="13538" x="4635500" y="3819525"/>
          <p14:tracePt t="13555" x="4540250" y="3863975"/>
          <p14:tracePt t="13571" x="4476750" y="3876675"/>
          <p14:tracePt t="13588" x="4422775" y="3892550"/>
          <p14:tracePt t="13604" x="4352925" y="3898900"/>
          <p14:tracePt t="13621" x="4292600" y="3898900"/>
          <p14:tracePt t="13638" x="4241800" y="3898900"/>
          <p14:tracePt t="13655" x="4140200" y="3879850"/>
          <p14:tracePt t="13672" x="4064000" y="3857625"/>
          <p14:tracePt t="13689" x="4006850" y="3819525"/>
          <p14:tracePt t="13705" x="3940175" y="3771900"/>
          <p14:tracePt t="13722" x="3898900" y="3724275"/>
          <p14:tracePt t="13738" x="3857625" y="3683000"/>
          <p14:tracePt t="13755" x="3819525" y="3638550"/>
          <p14:tracePt t="13771" x="3794125" y="3606800"/>
          <p14:tracePt t="13787" x="3768725" y="3581400"/>
          <p14:tracePt t="13805" x="3724275" y="3546475"/>
          <p14:tracePt t="13822" x="3695700" y="3533775"/>
          <p14:tracePt t="13838" x="3676650" y="3514725"/>
          <p14:tracePt t="13855" x="3660775" y="3482975"/>
          <p14:tracePt t="13872" x="3651250" y="3460750"/>
          <p14:tracePt t="13887" x="3632200" y="3429000"/>
          <p14:tracePt t="13904" x="3594100" y="3390900"/>
          <p14:tracePt t="13921" x="3562350" y="3359150"/>
          <p14:tracePt t="13940" x="3546475" y="3324225"/>
          <p14:tracePt t="13955" x="3533775" y="3302000"/>
          <p14:tracePt t="13972" x="3517900" y="3279775"/>
          <p14:tracePt t="13989" x="3517900" y="3238500"/>
          <p14:tracePt t="14005" x="3517900" y="3216275"/>
          <p14:tracePt t="14021" x="3517900" y="3187700"/>
          <p14:tracePt t="14038" x="3517900" y="3155950"/>
          <p14:tracePt t="14055" x="3517900" y="3117850"/>
          <p14:tracePt t="14071" x="3517900" y="3101975"/>
          <p14:tracePt t="14089" x="3517900" y="3082925"/>
          <p14:tracePt t="14105" x="3517900" y="3073400"/>
          <p14:tracePt t="14122" x="3517900" y="3063875"/>
          <p14:tracePt t="14138" x="3517900" y="3051175"/>
          <p14:tracePt t="14155" x="3517900" y="3032125"/>
          <p14:tracePt t="14171" x="3517900" y="3022600"/>
          <p14:tracePt t="14189" x="3517900" y="3013075"/>
          <p14:tracePt t="14254" x="3517900" y="3006725"/>
          <p14:tracePt t="14611" x="3511550" y="3006725"/>
          <p14:tracePt t="14625" x="3508375" y="3006725"/>
          <p14:tracePt t="14632" x="3495675" y="3003550"/>
          <p14:tracePt t="14639" x="3492500" y="2997200"/>
          <p14:tracePt t="14655" x="3482975" y="2987675"/>
          <p14:tracePt t="14671" x="3470275" y="2959100"/>
          <p14:tracePt t="14675" x="3463925" y="2946400"/>
          <p14:tracePt t="14688" x="3451225" y="2917825"/>
          <p14:tracePt t="14721" x="3390900" y="2822575"/>
          <p14:tracePt t="14754" x="3340100" y="2654300"/>
          <p14:tracePt t="14772" x="3321050" y="2536825"/>
          <p14:tracePt t="14788" x="3289300" y="2359025"/>
          <p14:tracePt t="14805" x="3279775" y="2286000"/>
          <p14:tracePt t="14822" x="3273425" y="2235200"/>
          <p14:tracePt t="14838" x="3263900" y="2200275"/>
          <p14:tracePt t="14854" x="3251200" y="2168525"/>
          <p14:tracePt t="14871" x="3241675" y="2159000"/>
          <p14:tracePt t="14888" x="3219450" y="2146300"/>
          <p14:tracePt t="14904" x="3219450" y="2136775"/>
          <p14:tracePt t="14922" x="3219450" y="2120900"/>
          <p14:tracePt t="14939" x="3216275" y="2105025"/>
          <p14:tracePt t="14955" x="3216275" y="2089150"/>
          <p14:tracePt t="14971" x="3216275" y="2076450"/>
          <p14:tracePt t="14987" x="3206750" y="2060575"/>
          <p14:tracePt t="15004" x="3200400" y="2051050"/>
          <p14:tracePt t="15046" x="3200400" y="2044700"/>
          <p14:tracePt t="15274" x="3200400" y="2041525"/>
          <p14:tracePt t="15280" x="3200400" y="2035175"/>
          <p14:tracePt t="15287" x="3200400" y="2032000"/>
          <p14:tracePt t="15304" x="3200400" y="2019300"/>
          <p14:tracePt t="15321" x="3200400" y="2016125"/>
          <p14:tracePt t="15631" x="3190875" y="2028825"/>
          <p14:tracePt t="15638" x="3184525" y="2041525"/>
          <p14:tracePt t="15654" x="3184525" y="2063750"/>
          <p14:tracePt t="15671" x="3184525" y="2098675"/>
          <p14:tracePt t="15687" x="3184525" y="2162175"/>
          <p14:tracePt t="15704" x="3184525" y="2216150"/>
          <p14:tracePt t="15722" x="3200400" y="2305050"/>
          <p14:tracePt t="15738" x="3206750" y="2365375"/>
          <p14:tracePt t="15754" x="3206750" y="2409825"/>
          <p14:tracePt t="15772" x="3216275" y="2473325"/>
          <p14:tracePt t="15788" x="3216275" y="2508250"/>
          <p14:tracePt t="15805" x="3216275" y="2568575"/>
          <p14:tracePt t="15822" x="3216275" y="2632075"/>
          <p14:tracePt t="15838" x="3216275" y="2682875"/>
          <p14:tracePt t="15854" x="3209925" y="2727325"/>
          <p14:tracePt t="15872" x="3184525" y="2794000"/>
          <p14:tracePt t="15888" x="3175000" y="2822575"/>
          <p14:tracePt t="15905" x="3162300" y="2854325"/>
          <p14:tracePt t="15922" x="3143250" y="2889250"/>
          <p14:tracePt t="15938" x="3127375" y="2898775"/>
          <p14:tracePt t="15954" x="3127375" y="2914650"/>
          <p14:tracePt t="15971" x="3127375" y="2930525"/>
          <p14:tracePt t="15987" x="3127375" y="2940050"/>
          <p14:tracePt t="16004" x="3127375" y="2949575"/>
          <p14:tracePt t="16022" x="3111500" y="2965450"/>
          <p14:tracePt t="16038" x="3095625" y="2965450"/>
          <p14:tracePt t="16055" x="3044825" y="2965450"/>
          <p14:tracePt t="16072" x="2892425" y="2936875"/>
          <p14:tracePt t="16088" x="2749550" y="2882900"/>
          <p14:tracePt t="16104" x="2625725" y="2819400"/>
          <p14:tracePt t="16121" x="2428875" y="2711450"/>
          <p14:tracePt t="16137" x="2270125" y="2619375"/>
          <p14:tracePt t="16154" x="2120900" y="2517775"/>
          <p14:tracePt t="16171" x="1898650" y="2349500"/>
          <p14:tracePt t="16188" x="1784350" y="2251075"/>
          <p14:tracePt t="16205" x="1685925" y="2155825"/>
          <p14:tracePt t="16207" x="1644650" y="2105025"/>
          <p14:tracePt t="16221" x="1587500" y="2032000"/>
          <p14:tracePt t="16238" x="1549400" y="1965325"/>
          <p14:tracePt t="16254" x="1530350" y="1927225"/>
          <p14:tracePt t="16271" x="1504950" y="1860550"/>
          <p14:tracePt t="16288" x="1492250" y="1816100"/>
          <p14:tracePt t="16304" x="1482725" y="1793875"/>
          <p14:tracePt t="16322" x="1463675" y="1752600"/>
          <p14:tracePt t="16338" x="1444625" y="1720850"/>
          <p14:tracePt t="16355" x="1431925" y="1695450"/>
          <p14:tracePt t="16372" x="1419225" y="1682750"/>
          <p14:tracePt t="16388" x="1409700" y="1673225"/>
          <p14:tracePt t="16404" x="1390650" y="1657350"/>
          <p14:tracePt t="16421" x="1365250" y="1635125"/>
          <p14:tracePt t="16437" x="1333500" y="1603375"/>
          <p14:tracePt t="16454" x="1301750" y="1577975"/>
          <p14:tracePt t="16472" x="1216025" y="1527175"/>
          <p14:tracePt t="16488" x="1155700" y="1492250"/>
          <p14:tracePt t="16505" x="1111250" y="1463675"/>
          <p14:tracePt t="16521" x="1073150" y="1447800"/>
          <p14:tracePt t="16537" x="1050925" y="1435100"/>
          <p14:tracePt t="16554" x="1041400" y="1435100"/>
          <p14:tracePt t="16571" x="1025525" y="1435100"/>
          <p14:tracePt t="16587" x="1012825" y="1435100"/>
          <p14:tracePt t="16604" x="1000125" y="1441450"/>
          <p14:tracePt t="16621" x="987425" y="1457325"/>
          <p14:tracePt t="16638" x="971550" y="1473200"/>
          <p14:tracePt t="16654" x="955675" y="1495425"/>
          <p14:tracePt t="16671" x="936625" y="1546225"/>
          <p14:tracePt t="16687" x="908050" y="1600200"/>
          <p14:tracePt t="16705" x="885825" y="1676400"/>
          <p14:tracePt t="16721" x="866775" y="1765300"/>
          <p14:tracePt t="16738" x="850900" y="1828800"/>
          <p14:tracePt t="16755" x="838200" y="1905000"/>
          <p14:tracePt t="16771" x="838200" y="1990725"/>
          <p14:tracePt t="16788" x="838200" y="2035175"/>
          <p14:tracePt t="16805" x="838200" y="2070100"/>
          <p14:tracePt t="16820" x="850900" y="2133600"/>
          <p14:tracePt t="16838" x="863600" y="2171700"/>
          <p14:tracePt t="16855" x="876300" y="2197100"/>
          <p14:tracePt t="16871" x="901700" y="2238375"/>
          <p14:tracePt t="16888" x="914400" y="2270125"/>
          <p14:tracePt t="16905" x="930275" y="2286000"/>
          <p14:tracePt t="16921" x="955675" y="2301875"/>
          <p14:tracePt t="16938" x="971550" y="2301875"/>
          <p14:tracePt t="16954" x="981075" y="2301875"/>
          <p14:tracePt t="16971" x="1003300" y="2301875"/>
          <p14:tracePt t="16987" x="1012825" y="2301875"/>
          <p14:tracePt t="17005" x="1016000" y="2308225"/>
          <p14:tracePt t="17057" x="1022350" y="2308225"/>
          <p14:tracePt t="17063" x="1025525" y="2308225"/>
          <p14:tracePt t="17070" x="1031875" y="2308225"/>
          <p14:tracePt t="17087" x="1041400" y="2308225"/>
          <p14:tracePt t="17104" x="1076325" y="2308225"/>
          <p14:tracePt t="17121" x="1212850" y="2346325"/>
          <p14:tracePt t="17137" x="1409700" y="2384425"/>
          <p14:tracePt t="17156" x="1711325" y="2479675"/>
          <p14:tracePt t="17172" x="1946275" y="2549525"/>
          <p14:tracePt t="17189" x="2133600" y="2613025"/>
          <p14:tracePt t="17204" x="2352675" y="2651125"/>
          <p14:tracePt t="17221" x="2600325" y="2714625"/>
          <p14:tracePt t="17237" x="2743200" y="2752725"/>
          <p14:tracePt t="17255" x="2924175" y="2803525"/>
          <p14:tracePt t="17271" x="3000375" y="2835275"/>
          <p14:tracePt t="17287" x="3070225" y="2873375"/>
          <p14:tracePt t="17305" x="3155950" y="2924175"/>
          <p14:tracePt t="17321" x="3213100" y="2959100"/>
          <p14:tracePt t="17338" x="3270250" y="2984500"/>
          <p14:tracePt t="17355" x="3327400" y="3025775"/>
          <p14:tracePt t="17370" x="3343275" y="3035300"/>
          <p14:tracePt t="17387" x="3352800" y="3044825"/>
          <p14:tracePt t="17404" x="3362325" y="3054350"/>
          <p14:tracePt t="17421" x="3362325" y="3063875"/>
          <p14:tracePt t="17438" x="3368675" y="3063875"/>
          <p14:tracePt t="17455" x="3378200" y="3070225"/>
          <p14:tracePt t="17471" x="3387725" y="3076575"/>
          <p14:tracePt t="17504" x="3394075" y="3076575"/>
          <p14:tracePt t="17521" x="3397250" y="3076575"/>
          <p14:tracePt t="17538" x="3406775" y="3076575"/>
          <p14:tracePt t="17555" x="3416300" y="3076575"/>
          <p14:tracePt t="17571" x="3432175" y="3076575"/>
          <p14:tracePt t="17588" x="3441700" y="3076575"/>
          <p14:tracePt t="17605" x="3457575" y="3076575"/>
          <p14:tracePt t="17621" x="3460750" y="3076575"/>
          <p14:tracePt t="17692" x="3467100" y="3076575"/>
          <p14:tracePt t="17699" x="3470275" y="3076575"/>
          <p14:tracePt t="17706" x="3482975" y="3076575"/>
          <p14:tracePt t="17721" x="3492500" y="3079750"/>
          <p14:tracePt t="17737" x="3495675" y="3079750"/>
          <p14:tracePt t="17755" x="3502025" y="3086100"/>
          <p14:tracePt t="17821" x="3505200" y="3086100"/>
          <p14:tracePt t="18041" x="3495675" y="3032125"/>
          <p14:tracePt t="18048" x="3476625" y="2952750"/>
          <p14:tracePt t="18055" x="3438525" y="2857500"/>
          <p14:tracePt t="18071" x="3403600" y="2705100"/>
          <p14:tracePt t="18104" x="3308350" y="2381250"/>
          <p14:tracePt t="18138" x="3267075" y="2197100"/>
          <p14:tracePt t="18155" x="3248025" y="2117725"/>
          <p14:tracePt t="18171" x="3248025" y="2079625"/>
          <p14:tracePt t="18188" x="3248025" y="2051050"/>
          <p14:tracePt t="18204" x="3248025" y="2038350"/>
          <p14:tracePt t="18220" x="3248025" y="2028825"/>
          <p14:tracePt t="18237" x="3248025" y="2012950"/>
          <p14:tracePt t="18255" x="3244850" y="2012950"/>
          <p14:tracePt t="18288" x="3238500" y="2006600"/>
          <p14:tracePt t="18321" x="3228975" y="2003425"/>
          <p14:tracePt t="18338" x="3213100" y="1997075"/>
          <p14:tracePt t="18354" x="3200400" y="1984375"/>
          <p14:tracePt t="18371" x="3187700" y="1968500"/>
          <p14:tracePt t="18387" x="3178175" y="1958975"/>
          <p14:tracePt t="18404" x="3162300" y="1943100"/>
          <p14:tracePt t="18420" x="3162300" y="1936750"/>
          <p14:tracePt t="18674" x="3165475" y="1933575"/>
          <p14:tracePt t="18681" x="3175000" y="1927225"/>
          <p14:tracePt t="18688" x="3187700" y="1914525"/>
          <p14:tracePt t="18703" x="3209925" y="1905000"/>
          <p14:tracePt t="18720" x="3232150" y="1892300"/>
          <p14:tracePt t="18736" x="3279775" y="1873250"/>
          <p14:tracePt t="18753" x="3336925" y="1828800"/>
          <p14:tracePt t="18770" x="3368675" y="1803400"/>
          <p14:tracePt t="18788" x="3400425" y="1771650"/>
          <p14:tracePt t="18791" x="3413125" y="1758950"/>
          <p14:tracePt t="18804" x="3438525" y="1727200"/>
          <p14:tracePt t="18820" x="3451225" y="1704975"/>
          <p14:tracePt t="18837" x="3473450" y="1685925"/>
          <p14:tracePt t="18854" x="3489325" y="1663700"/>
          <p14:tracePt t="18871" x="3498850" y="1654175"/>
          <p14:tracePt t="18887" x="3514725" y="1644650"/>
          <p14:tracePt t="18904" x="3530600" y="1635125"/>
          <p14:tracePt t="18921" x="3540125" y="1631950"/>
          <p14:tracePt t="18938" x="3549650" y="1616075"/>
          <p14:tracePt t="18954" x="3565525" y="1600200"/>
          <p14:tracePt t="18971" x="3575050" y="1600200"/>
          <p14:tracePt t="18987" x="3578225" y="1600200"/>
          <p14:tracePt t="19004" x="3578225" y="1593850"/>
          <p14:tracePt t="19061" x="3578225" y="1590675"/>
          <p14:tracePt t="19117" x="3571875" y="1590675"/>
          <p14:tracePt t="19132" x="3568700" y="1590675"/>
          <p14:tracePt t="19160" x="3556000" y="1597025"/>
          <p14:tracePt t="19167" x="3552825" y="1603375"/>
          <p14:tracePt t="19174" x="3546475" y="1606550"/>
          <p14:tracePt t="19187" x="3543300" y="1622425"/>
          <p14:tracePt t="19204" x="3514725" y="1701800"/>
          <p14:tracePt t="19221" x="3476625" y="1758950"/>
          <p14:tracePt t="19238" x="3425825" y="1917700"/>
          <p14:tracePt t="19254" x="3400425" y="2047875"/>
          <p14:tracePt t="19270" x="3394075" y="2130425"/>
          <p14:tracePt t="19287" x="3394075" y="2212975"/>
          <p14:tracePt t="19289" x="3394075" y="2247900"/>
          <p14:tracePt t="19304" x="3394075" y="2339975"/>
          <p14:tracePt t="19321" x="3394075" y="2422525"/>
          <p14:tracePt t="19338" x="3394075" y="2508250"/>
          <p14:tracePt t="19355" x="3394075" y="2552700"/>
          <p14:tracePt t="19371" x="3394075" y="2581275"/>
          <p14:tracePt t="19387" x="3394075" y="2628900"/>
          <p14:tracePt t="19404" x="3394075" y="2651125"/>
          <p14:tracePt t="19421" x="3394075" y="2673350"/>
          <p14:tracePt t="19438" x="3394075" y="2689225"/>
          <p14:tracePt t="19455" x="3394075" y="2698750"/>
          <p14:tracePt t="19471" x="3394075" y="2714625"/>
          <p14:tracePt t="19488" x="3384550" y="2730500"/>
          <p14:tracePt t="19504" x="3378200" y="2740025"/>
          <p14:tracePt t="19520" x="3375025" y="2740025"/>
          <p14:tracePt t="19537" x="3365500" y="2740025"/>
          <p14:tracePt t="19554" x="3352800" y="2740025"/>
          <p14:tracePt t="19588" x="3352800" y="2733675"/>
          <p14:tracePt t="19605" x="3352800" y="2720975"/>
          <p14:tracePt t="19621" x="3362325" y="2701925"/>
          <p14:tracePt t="19638" x="3371850" y="2673350"/>
          <p14:tracePt t="19654" x="3384550" y="2641600"/>
          <p14:tracePt t="19670" x="3397250" y="2613025"/>
          <p14:tracePt t="19687" x="3422650" y="2549525"/>
          <p14:tracePt t="19704" x="3435350" y="2501900"/>
          <p14:tracePt t="19721" x="3448050" y="2457450"/>
          <p14:tracePt t="19738" x="3454400" y="2409825"/>
          <p14:tracePt t="19754" x="3454400" y="2381250"/>
          <p14:tracePt t="19771" x="3454400" y="2359025"/>
          <p14:tracePt t="19787" x="3454400" y="2324100"/>
          <p14:tracePt t="19804" x="3448050" y="2314575"/>
          <p14:tracePt t="19820" x="3438525" y="2305050"/>
          <p14:tracePt t="19837" x="3422650" y="2282825"/>
          <p14:tracePt t="19854" x="3416300" y="2273300"/>
          <p14:tracePt t="19871" x="3416300" y="2263775"/>
          <p14:tracePt t="19888" x="3413125" y="2263775"/>
          <p14:tracePt t="19923" x="3406775" y="2263775"/>
          <p14:tracePt t="19937" x="3400425" y="2263775"/>
          <p14:tracePt t="19953" x="3390900" y="2263775"/>
          <p14:tracePt t="19971" x="3387725" y="2266950"/>
          <p14:tracePt t="19987" x="3371850" y="2279650"/>
          <p14:tracePt t="20004" x="3365500" y="2295525"/>
          <p14:tracePt t="20021" x="3355975" y="2305050"/>
          <p14:tracePt t="20038" x="3346450" y="2333625"/>
          <p14:tracePt t="20054" x="3340100" y="2362200"/>
          <p14:tracePt t="20070" x="3333750" y="2384425"/>
          <p14:tracePt t="20087" x="3327400" y="2425700"/>
          <p14:tracePt t="20104" x="3327400" y="2435225"/>
          <p14:tracePt t="20120" x="3327400" y="2444750"/>
          <p14:tracePt t="20138" x="3327400" y="2466975"/>
          <p14:tracePt t="20154" x="3327400" y="2476500"/>
          <p14:tracePt t="20171" x="3327400" y="2479675"/>
          <p14:tracePt t="20223" x="3327400" y="2473325"/>
          <p14:tracePt t="20237" x="3327400" y="2470150"/>
          <p14:tracePt t="22064" x="3289300" y="2473325"/>
          <p14:tracePt t="22071" x="3228975" y="2489200"/>
          <p14:tracePt t="22087" x="3121025" y="2524125"/>
          <p14:tracePt t="22105" x="2860675" y="2606675"/>
          <p14:tracePt t="22121" x="2660650" y="2673350"/>
          <p14:tracePt t="22137" x="2463800" y="2730500"/>
          <p14:tracePt t="22154" x="2254250" y="2797175"/>
          <p14:tracePt t="22187" x="1892300" y="2949575"/>
          <p14:tracePt t="22221" x="1638300" y="3086100"/>
          <p14:tracePt t="22238" x="1546225" y="3143250"/>
          <p14:tracePt t="22254" x="1444625" y="3203575"/>
          <p14:tracePt t="22270" x="1339850" y="3279775"/>
          <p14:tracePt t="22286" x="1308100" y="3305175"/>
          <p14:tracePt t="22303" x="1276350" y="3336925"/>
          <p14:tracePt t="22320" x="1254125" y="3375025"/>
          <p14:tracePt t="22337" x="1235075" y="3403600"/>
          <p14:tracePt t="22356" x="1216025" y="3438525"/>
          <p14:tracePt t="22371" x="1206500" y="3470275"/>
          <p14:tracePt t="22387" x="1193800" y="3492500"/>
          <p14:tracePt t="22404" x="1149350" y="3536950"/>
          <p14:tracePt t="22420" x="1130300" y="3562350"/>
          <p14:tracePt t="22436" x="1098550" y="3603625"/>
          <p14:tracePt t="22455" x="1060450" y="3644900"/>
          <p14:tracePt t="22471" x="1028700" y="3663950"/>
          <p14:tracePt t="22487" x="1012825" y="3676650"/>
          <p14:tracePt t="22505" x="996950" y="3689350"/>
          <p14:tracePt t="22521" x="987425" y="3689350"/>
          <p14:tracePt t="22537" x="996950" y="3689350"/>
          <p14:tracePt t="22553" x="1025525" y="3673475"/>
          <p14:tracePt t="22570" x="1187450" y="3590925"/>
          <p14:tracePt t="22586" x="1352550" y="3527425"/>
          <p14:tracePt t="22604" x="1533525" y="3482975"/>
          <p14:tracePt t="22620" x="1628775" y="3467100"/>
          <p14:tracePt t="22636" x="1736725" y="3441700"/>
          <p14:tracePt t="22654" x="1879600" y="3435350"/>
          <p14:tracePt t="22670" x="1949450" y="3435350"/>
          <p14:tracePt t="22687" x="2009775" y="3435350"/>
          <p14:tracePt t="22704" x="2066925" y="3451225"/>
          <p14:tracePt t="22720" x="2092325" y="3460750"/>
          <p14:tracePt t="22737" x="2101850" y="3470275"/>
          <p14:tracePt t="22754" x="2101850" y="3486150"/>
          <p14:tracePt t="22770" x="2098675" y="3502025"/>
          <p14:tracePt t="22786" x="2089150" y="3511550"/>
          <p14:tracePt t="22804" x="2073275" y="3527425"/>
          <p14:tracePt t="22820" x="2051050" y="3536950"/>
          <p14:tracePt t="22836" x="2028825" y="3562350"/>
          <p14:tracePt t="22854" x="1984375" y="3597275"/>
          <p14:tracePt t="22870" x="1958975" y="3629025"/>
          <p14:tracePt t="22887" x="1920875" y="3654425"/>
          <p14:tracePt t="22904" x="1876425" y="3698875"/>
          <p14:tracePt t="22920" x="1844675" y="3711575"/>
          <p14:tracePt t="22937" x="1822450" y="3724275"/>
          <p14:tracePt t="22954" x="1800225" y="3746500"/>
          <p14:tracePt t="22970" x="1790700" y="3746500"/>
          <p14:tracePt t="22986" x="1781175" y="3746500"/>
          <p14:tracePt t="23004" x="1739900" y="3730625"/>
          <p14:tracePt t="23020" x="1714500" y="3698875"/>
          <p14:tracePt t="23037" x="1679575" y="3651250"/>
          <p14:tracePt t="23054" x="1647825" y="3575050"/>
          <p14:tracePt t="23071" x="1631950" y="3530600"/>
          <p14:tracePt t="23087" x="1631950" y="3508375"/>
          <p14:tracePt t="23104" x="1631950" y="3476625"/>
          <p14:tracePt t="23120" x="1631950" y="3467100"/>
          <p14:tracePt t="23137" x="1631950" y="3454400"/>
          <p14:tracePt t="23154" x="1631950" y="3441700"/>
          <p14:tracePt t="23171" x="1631950" y="3435350"/>
          <p14:tracePt t="23187" x="1631950" y="3425825"/>
          <p14:tracePt t="23205" x="1635125" y="3422650"/>
          <p14:tracePt t="23221" x="1641475" y="3416300"/>
          <p14:tracePt t="23261" x="1641475" y="3409950"/>
          <p14:tracePt t="23269" x="1641475" y="3406775"/>
          <p14:tracePt t="23287" x="1641475" y="3397250"/>
          <p14:tracePt t="23304" x="1631950" y="3375025"/>
          <p14:tracePt t="23321" x="1616075" y="3359150"/>
          <p14:tracePt t="23337" x="1606550" y="3349625"/>
          <p14:tracePt t="23354" x="1597025" y="3336925"/>
          <p14:tracePt t="23371" x="1597025" y="3321050"/>
          <p14:tracePt t="23387" x="1597025" y="3311525"/>
          <p14:tracePt t="23403" x="1597025" y="3302000"/>
          <p14:tracePt t="23420" x="1597025" y="3295650"/>
          <p14:tracePt t="23436" x="1600200" y="3292475"/>
          <p14:tracePt t="23453" x="1628775" y="3270250"/>
          <p14:tracePt t="23471" x="1651000" y="3257550"/>
          <p14:tracePt t="23487" x="1676400" y="3244850"/>
          <p14:tracePt t="23504" x="1739900" y="3225800"/>
          <p14:tracePt t="23521" x="1784350" y="3225800"/>
          <p14:tracePt t="23537" x="1825625" y="3225800"/>
          <p14:tracePt t="23553" x="1866900" y="3225800"/>
          <p14:tracePt t="23570" x="1895475" y="3225800"/>
          <p14:tracePt t="23586" x="1905000" y="3225800"/>
          <p14:tracePt t="23604" x="1933575" y="3235325"/>
          <p14:tracePt t="23621" x="1943100" y="3235325"/>
          <p14:tracePt t="23638" x="1952625" y="3235325"/>
          <p14:tracePt t="23654" x="1968500" y="3238500"/>
          <p14:tracePt t="23671" x="1981200" y="3238500"/>
          <p14:tracePt t="23687" x="1990725" y="3238500"/>
          <p14:tracePt t="23703" x="2006600" y="3238500"/>
          <p14:tracePt t="23720" x="2016125" y="3238500"/>
          <p14:tracePt t="23737" x="2032000" y="3238500"/>
          <p14:tracePt t="23754" x="2044700" y="3238500"/>
          <p14:tracePt t="23771" x="2057400" y="3238500"/>
          <p14:tracePt t="23788" x="2066925" y="3238500"/>
          <p14:tracePt t="23804" x="2085975" y="3238500"/>
          <p14:tracePt t="23820" x="2092325" y="3238500"/>
          <p14:tracePt t="23854" x="2092325" y="3244850"/>
          <p14:tracePt t="23870" x="2092325" y="3254375"/>
          <p14:tracePt t="23886" x="2092325" y="3289300"/>
          <p14:tracePt t="23904" x="2092325" y="3384550"/>
          <p14:tracePt t="23921" x="2092325" y="3467100"/>
          <p14:tracePt t="23938" x="2108200" y="3663950"/>
          <p14:tracePt t="23954" x="2117725" y="3768725"/>
          <p14:tracePt t="23970" x="2133600" y="3854450"/>
          <p14:tracePt t="23987" x="2155825" y="3952875"/>
          <p14:tracePt t="24003" x="2181225" y="4108450"/>
          <p14:tracePt t="24020" x="2187575" y="4181475"/>
          <p14:tracePt t="24038" x="2187575" y="4286250"/>
          <p14:tracePt t="24054" x="2178050" y="4359275"/>
          <p14:tracePt t="24071" x="2162175" y="4445000"/>
          <p14:tracePt t="24088" x="2127250" y="4537075"/>
          <p14:tracePt t="24104" x="2111375" y="4591050"/>
          <p14:tracePt t="24120" x="2098675" y="4654550"/>
          <p14:tracePt t="24136" x="2079625" y="4692650"/>
          <p14:tracePt t="24154" x="2079625" y="4740275"/>
          <p14:tracePt t="24170" x="2079625" y="4762500"/>
          <p14:tracePt t="24186" x="2079625" y="4791075"/>
          <p14:tracePt t="24204" x="2085975" y="4806950"/>
          <p14:tracePt t="24460" x="2044700" y="4794250"/>
          <p14:tracePt t="24466" x="1984375" y="4778375"/>
          <p14:tracePt t="24474" x="1927225" y="4768850"/>
          <p14:tracePt t="24487" x="1806575" y="4752975"/>
          <p14:tracePt t="24503" x="1666875" y="4724400"/>
          <p14:tracePt t="24520" x="1552575" y="4724400"/>
          <p14:tracePt t="24537" x="1400175" y="4718050"/>
          <p14:tracePt t="24553" x="1301750" y="4702175"/>
          <p14:tracePt t="24570" x="1209675" y="4692650"/>
          <p14:tracePt t="24587" x="1098550" y="4670425"/>
          <p14:tracePt t="24603" x="1031875" y="4648200"/>
          <p14:tracePt t="24621" x="987425" y="4635500"/>
          <p14:tracePt t="24638" x="923925" y="4616450"/>
          <p14:tracePt t="24654" x="876300" y="4603750"/>
          <p14:tracePt t="24670" x="831850" y="4584700"/>
          <p14:tracePt t="24687" x="781050" y="4565650"/>
          <p14:tracePt t="24703" x="758825" y="4552950"/>
          <p14:tracePt t="24721" x="736600" y="4543425"/>
          <p14:tracePt t="24738" x="698500" y="4524375"/>
          <p14:tracePt t="24754" x="676275" y="4511675"/>
          <p14:tracePt t="24771" x="647700" y="4498975"/>
          <p14:tracePt t="24788" x="609600" y="4483100"/>
          <p14:tracePt t="24804" x="577850" y="4451350"/>
          <p14:tracePt t="24820" x="555625" y="4425950"/>
          <p14:tracePt t="24837" x="517525" y="4381500"/>
          <p14:tracePt t="24853" x="504825" y="4359275"/>
          <p14:tracePt t="24871" x="492125" y="4327525"/>
          <p14:tracePt t="24887" x="450850" y="4305300"/>
          <p14:tracePt t="24904" x="425450" y="4292600"/>
          <p14:tracePt t="24920" x="396875" y="4273550"/>
          <p14:tracePt t="24937" x="352425" y="4254500"/>
          <p14:tracePt t="24953" x="342900" y="4244975"/>
          <p14:tracePt t="24970" x="333375" y="4235450"/>
          <p14:tracePt t="24986" x="317500" y="4225925"/>
          <p14:tracePt t="25003" x="304800" y="4219575"/>
          <p14:tracePt t="25021" x="295275" y="4216400"/>
          <p14:tracePt t="25037" x="279400" y="4210050"/>
          <p14:tracePt t="25054" x="273050" y="4210050"/>
          <p14:tracePt t="25265" x="282575" y="4210050"/>
          <p14:tracePt t="25272" x="298450" y="4210050"/>
          <p14:tracePt t="25286" x="342900" y="4210050"/>
          <p14:tracePt t="25303" x="381000" y="4213225"/>
          <p14:tracePt t="25321" x="425450" y="4225925"/>
          <p14:tracePt t="25337" x="488950" y="4251325"/>
          <p14:tracePt t="25354" x="536575" y="4264025"/>
          <p14:tracePt t="25370" x="593725" y="4292600"/>
          <p14:tracePt t="25387" x="666750" y="4321175"/>
          <p14:tracePt t="25403" x="704850" y="4340225"/>
          <p14:tracePt t="25419" x="749300" y="4352925"/>
          <p14:tracePt t="25437" x="812800" y="4378325"/>
          <p14:tracePt t="25453" x="844550" y="4397375"/>
          <p14:tracePt t="25470" x="892175" y="4422775"/>
          <p14:tracePt t="25487" x="958850" y="4470400"/>
          <p14:tracePt t="25503" x="1003300" y="4483100"/>
          <p14:tracePt t="25520" x="1041400" y="4508500"/>
          <p14:tracePt t="25536" x="1104900" y="4527550"/>
          <p14:tracePt t="25553" x="1136650" y="4540250"/>
          <p14:tracePt t="25570" x="1168400" y="4565650"/>
          <p14:tracePt t="25586" x="1235075" y="4606925"/>
          <p14:tracePt t="25603" x="1292225" y="4641850"/>
          <p14:tracePt t="25620" x="1349375" y="4670425"/>
          <p14:tracePt t="25637" x="1431925" y="4714875"/>
          <p14:tracePt t="25654" x="1479550" y="4733925"/>
          <p14:tracePt t="25670" x="1527175" y="4759325"/>
          <p14:tracePt t="25687" x="1600200" y="4800600"/>
          <p14:tracePt t="25703" x="1666875" y="4822825"/>
          <p14:tracePt t="25721" x="1749425" y="4857750"/>
          <p14:tracePt t="25737" x="1787525" y="4883150"/>
          <p14:tracePt t="25754" x="1835150" y="4918075"/>
          <p14:tracePt t="25771" x="1895475" y="4962525"/>
          <p14:tracePt t="25786" x="1965325" y="5010150"/>
          <p14:tracePt t="25803" x="2035175" y="5064125"/>
          <p14:tracePt t="25821" x="2136775" y="5140325"/>
          <p14:tracePt t="25837" x="2203450" y="5172075"/>
          <p14:tracePt t="25854" x="2273300" y="5216525"/>
          <p14:tracePt t="25871" x="2425700" y="5292725"/>
          <p14:tracePt t="25887" x="2546350" y="5346700"/>
          <p14:tracePt t="25904" x="2647950" y="5407025"/>
          <p14:tracePt t="25907" x="2698750" y="5432425"/>
          <p14:tracePt t="25920" x="2790825" y="5489575"/>
          <p14:tracePt t="25936" x="2892425" y="5549900"/>
          <p14:tracePt t="25953" x="2974975" y="5597525"/>
          <p14:tracePt t="25970" x="3041650" y="5635625"/>
          <p14:tracePt t="25987" x="3108325" y="5673725"/>
          <p14:tracePt t="26004" x="3165475" y="5708650"/>
          <p14:tracePt t="26021" x="3257550" y="5753100"/>
          <p14:tracePt t="26037" x="3317875" y="5797550"/>
          <p14:tracePt t="26053" x="3378200" y="5842000"/>
          <p14:tracePt t="26070" x="3444875" y="5880100"/>
          <p14:tracePt t="26087" x="3476625" y="5911850"/>
          <p14:tracePt t="26103" x="3508375" y="5937250"/>
          <p14:tracePt t="26121" x="3543300" y="5969000"/>
          <p14:tracePt t="26137" x="3581400" y="5981700"/>
          <p14:tracePt t="26154" x="3625850" y="5994400"/>
          <p14:tracePt t="26172" x="3689350" y="6019800"/>
          <p14:tracePt t="26187" x="3727450" y="6038850"/>
          <p14:tracePt t="26203" x="3759200" y="6051550"/>
          <p14:tracePt t="26220" x="3781425" y="6061075"/>
          <p14:tracePt t="26236" x="3790950" y="6061075"/>
          <p14:tracePt t="26314" x="3787775" y="6061075"/>
          <p14:tracePt t="26322" x="3784600" y="6061075"/>
          <p14:tracePt t="26337" x="3775075" y="6061075"/>
          <p14:tracePt t="26354" x="3752850" y="6048375"/>
          <p14:tracePt t="26370" x="3644900" y="5978525"/>
          <p14:tracePt t="26386" x="3549650" y="5902325"/>
          <p14:tracePt t="26403" x="3435350" y="5822950"/>
          <p14:tracePt t="26406" x="3375025" y="5788025"/>
          <p14:tracePt t="26420" x="3270250" y="5718175"/>
          <p14:tracePt t="26436" x="3200400" y="5670550"/>
          <p14:tracePt t="26453" x="3130550" y="5626100"/>
          <p14:tracePt t="26470" x="3019425" y="5537200"/>
          <p14:tracePt t="26486" x="2924175" y="5461000"/>
          <p14:tracePt t="26504" x="2851150" y="5387975"/>
          <p14:tracePt t="26521" x="2768600" y="5314950"/>
          <p14:tracePt t="26537" x="2727325" y="5280025"/>
          <p14:tracePt t="26554" x="2705100" y="5264150"/>
          <p14:tracePt t="26570" x="2682875" y="5248275"/>
          <p14:tracePt t="26587" x="2673350" y="5238750"/>
          <p14:tracePt t="26604" x="2663825" y="5238750"/>
          <p14:tracePt t="26620" x="2660650" y="5238750"/>
          <p14:tracePt t="26636" x="2660650" y="5222875"/>
          <p14:tracePt t="26653" x="2660650" y="5213350"/>
          <p14:tracePt t="26670" x="2660650" y="5194300"/>
          <p14:tracePt t="26687" x="2660650" y="5172075"/>
          <p14:tracePt t="26704" x="2660650" y="5149850"/>
          <p14:tracePt t="26720" x="2660650" y="5102225"/>
          <p14:tracePt t="26737" x="2660650" y="5080000"/>
          <p14:tracePt t="26754" x="2660650" y="5051425"/>
          <p14:tracePt t="26770" x="2660650" y="5016500"/>
          <p14:tracePt t="26786" x="2663825" y="4987925"/>
          <p14:tracePt t="26804" x="2673350" y="4965700"/>
          <p14:tracePt t="26821" x="2711450" y="4921250"/>
          <p14:tracePt t="26837" x="2736850" y="4883150"/>
          <p14:tracePt t="26854" x="2787650" y="4832350"/>
          <p14:tracePt t="26870" x="2851150" y="4721225"/>
          <p14:tracePt t="26887" x="2879725" y="4667250"/>
          <p14:tracePt t="26903" x="2908300" y="4610100"/>
          <p14:tracePt t="26905" x="2933700" y="4559300"/>
          <p14:tracePt t="26919" x="2965450" y="4470400"/>
          <p14:tracePt t="26937" x="2987675" y="4394200"/>
          <p14:tracePt t="26954" x="3006725" y="4337050"/>
          <p14:tracePt t="26970" x="3025775" y="4289425"/>
          <p14:tracePt t="26987" x="3038475" y="4267200"/>
          <p14:tracePt t="27004" x="3048000" y="4254500"/>
          <p14:tracePt t="27020" x="3063875" y="4235450"/>
          <p14:tracePt t="27036" x="3063875" y="4225925"/>
          <p14:tracePt t="27053" x="3063875" y="4216400"/>
          <p14:tracePt t="27070" x="3063875" y="4200525"/>
          <p14:tracePt t="27134" x="3063875" y="4191000"/>
          <p14:tracePt t="27148" x="3063875" y="4184650"/>
          <p14:tracePt t="27155" x="3063875" y="4181475"/>
          <p14:tracePt t="27169" x="3063875" y="4171950"/>
          <p14:tracePt t="27186" x="3063875" y="4162425"/>
          <p14:tracePt t="27203" x="3063875" y="4152900"/>
          <p14:tracePt t="27221" x="3063875" y="4140200"/>
          <p14:tracePt t="27305" x="3054350" y="4140200"/>
          <p14:tracePt t="27312" x="3051175" y="4140200"/>
          <p14:tracePt t="27319" x="3044825" y="4140200"/>
          <p14:tracePt t="27336" x="3035300" y="4152900"/>
          <p14:tracePt t="27354" x="3019425" y="4168775"/>
          <p14:tracePt t="27370" x="3006725" y="4178300"/>
          <p14:tracePt t="27387" x="3000375" y="4187825"/>
          <p14:tracePt t="27405" x="2981325" y="4235450"/>
          <p14:tracePt t="27421" x="2968625" y="4298950"/>
          <p14:tracePt t="27437" x="2955925" y="4371975"/>
          <p14:tracePt t="27453" x="2917825" y="4441825"/>
          <p14:tracePt t="27470" x="2889250" y="4514850"/>
          <p14:tracePt t="27486" x="2876550" y="4575175"/>
          <p14:tracePt t="27504" x="2847975" y="4667250"/>
          <p14:tracePt t="27520" x="2838450" y="4730750"/>
          <p14:tracePt t="27536" x="2838450" y="4775200"/>
          <p14:tracePt t="27554" x="2838450" y="4829175"/>
          <p14:tracePt t="27570" x="2838450" y="4851400"/>
          <p14:tracePt t="27586" x="2838450" y="4873625"/>
          <p14:tracePt t="27603" x="2828925" y="4908550"/>
          <p14:tracePt t="27620" x="2822575" y="4930775"/>
          <p14:tracePt t="27636" x="2816225" y="4953000"/>
          <p14:tracePt t="27654" x="2800350" y="4984750"/>
          <p14:tracePt t="27670" x="2790825" y="5003800"/>
          <p14:tracePt t="27687" x="2784475" y="5032375"/>
          <p14:tracePt t="27704" x="2771775" y="5067300"/>
          <p14:tracePt t="27720" x="2765425" y="5080000"/>
          <p14:tracePt t="27736" x="2762250" y="5105400"/>
          <p14:tracePt t="27753" x="2743200" y="5133975"/>
          <p14:tracePt t="27770" x="2743200" y="5159375"/>
          <p14:tracePt t="27787" x="2730500" y="5184775"/>
          <p14:tracePt t="27804" x="2724150" y="5226050"/>
          <p14:tracePt t="27820" x="2711450" y="5270500"/>
          <p14:tracePt t="27837" x="2698750" y="5308600"/>
          <p14:tracePt t="27853" x="2673350" y="5365750"/>
          <p14:tracePt t="27869" x="2663825" y="5387975"/>
          <p14:tracePt t="27886" x="2651125" y="5419725"/>
          <p14:tracePt t="27904" x="2651125" y="5445125"/>
          <p14:tracePt t="27920" x="2651125" y="5461000"/>
          <p14:tracePt t="27937" x="2651125" y="5470525"/>
          <p14:tracePt t="27954" x="2651125" y="5486400"/>
          <p14:tracePt t="27970" x="2651125" y="5495925"/>
          <p14:tracePt t="28340" x="2651125" y="5492750"/>
          <p14:tracePt t="28347" x="2651125" y="5489575"/>
          <p14:tracePt t="28355" x="2651125" y="5483225"/>
          <p14:tracePt t="28370" x="2651125" y="5454650"/>
          <p14:tracePt t="28387" x="2660650" y="5416550"/>
          <p14:tracePt t="28419" x="2727325" y="5295900"/>
          <p14:tracePt t="28453" x="2809875" y="5121275"/>
          <p14:tracePt t="28470" x="2835275" y="5003800"/>
          <p14:tracePt t="28486" x="2860675" y="4905375"/>
          <p14:tracePt t="28503" x="2882900" y="4781550"/>
          <p14:tracePt t="28520" x="2898775" y="4686300"/>
          <p14:tracePt t="28536" x="2905125" y="4603750"/>
          <p14:tracePt t="28553" x="2911475" y="4530725"/>
          <p14:tracePt t="28570" x="2911475" y="4502150"/>
          <p14:tracePt t="28586" x="2911475" y="4473575"/>
          <p14:tracePt t="28604" x="2924175" y="4445000"/>
          <p14:tracePt t="28620" x="2924175" y="4422775"/>
          <p14:tracePt t="28637" x="2930525" y="4400550"/>
          <p14:tracePt t="28653" x="2943225" y="4359275"/>
          <p14:tracePt t="28670" x="2949575" y="4337050"/>
          <p14:tracePt t="28686" x="2959100" y="4305300"/>
          <p14:tracePt t="28703" x="2974975" y="4286250"/>
          <p14:tracePt t="28720" x="2994025" y="4264025"/>
          <p14:tracePt t="28737" x="3003550" y="4244975"/>
          <p14:tracePt t="28753" x="3019425" y="4225925"/>
          <p14:tracePt t="28769" x="3022600" y="4210050"/>
          <p14:tracePt t="28786" x="3022600" y="4200525"/>
          <p14:tracePt t="28803" x="3022600" y="4184650"/>
          <p14:tracePt t="28820" x="3022600" y="4175125"/>
          <p14:tracePt t="28967" x="3016250" y="4175125"/>
          <p14:tracePt t="28996" x="3013075" y="4175125"/>
          <p14:tracePt t="29018" x="3006725" y="4178300"/>
          <p14:tracePt t="29025" x="3006725" y="4181475"/>
          <p14:tracePt t="29038" x="2997200" y="4191000"/>
          <p14:tracePt t="29053" x="2981325" y="4203700"/>
          <p14:tracePt t="29070" x="2968625" y="4232275"/>
          <p14:tracePt t="29086" x="2959100" y="4257675"/>
          <p14:tracePt t="29103" x="2940050" y="4314825"/>
          <p14:tracePt t="29119" x="2927350" y="4349750"/>
          <p14:tracePt t="29138" x="2908300" y="4384675"/>
          <p14:tracePt t="29154" x="2908300" y="4429125"/>
          <p14:tracePt t="29170" x="2908300" y="4467225"/>
          <p14:tracePt t="29187" x="2908300" y="4527550"/>
          <p14:tracePt t="29204" x="2901950" y="4565650"/>
          <p14:tracePt t="29220" x="2889250" y="4603750"/>
          <p14:tracePt t="29237" x="2873375" y="4638675"/>
          <p14:tracePt t="29253" x="2854325" y="4670425"/>
          <p14:tracePt t="29270" x="2844800" y="4686300"/>
          <p14:tracePt t="29287" x="2828925" y="4702175"/>
          <p14:tracePt t="29303" x="2819400" y="4711700"/>
          <p14:tracePt t="29320" x="2813050" y="4721225"/>
          <p14:tracePt t="29337" x="2813050" y="4737100"/>
          <p14:tracePt t="29353" x="2803525" y="4752975"/>
          <p14:tracePt t="29370" x="2797175" y="4762500"/>
          <p14:tracePt t="29386" x="2784475" y="4775200"/>
          <p14:tracePt t="29403" x="2771775" y="4806950"/>
          <p14:tracePt t="29419" x="2768600" y="4816475"/>
          <p14:tracePt t="29436" x="2768600" y="4841875"/>
          <p14:tracePt t="29452" x="2762250" y="4857750"/>
          <p14:tracePt t="29469" x="2762250" y="4867275"/>
          <p14:tracePt t="29486" x="2762250" y="4892675"/>
          <p14:tracePt t="29502" x="2749550" y="4921250"/>
          <p14:tracePt t="29519" x="2736850" y="4946650"/>
          <p14:tracePt t="29537" x="2717800" y="4987925"/>
          <p14:tracePt t="29553" x="2708275" y="5010150"/>
          <p14:tracePt t="29570" x="2689225" y="5041900"/>
          <p14:tracePt t="29587" x="2676525" y="5076825"/>
          <p14:tracePt t="29603" x="2676525" y="5105400"/>
          <p14:tracePt t="29620" x="2676525" y="5114925"/>
          <p14:tracePt t="29636" x="2676525" y="5130800"/>
          <p14:tracePt t="29652" x="2676525" y="5146675"/>
          <p14:tracePt t="29669" x="2676525" y="5156200"/>
          <p14:tracePt t="29687" x="2667000" y="5168900"/>
          <p14:tracePt t="29703" x="2657475" y="5181600"/>
          <p14:tracePt t="29720" x="2647950" y="5194300"/>
          <p14:tracePt t="29737" x="2632075" y="5210175"/>
          <p14:tracePt t="29753" x="2632075" y="5219700"/>
          <p14:tracePt t="29770" x="2632075" y="5232400"/>
          <p14:tracePt t="29786" x="2632075" y="5245100"/>
          <p14:tracePt t="29802" x="2625725" y="5254625"/>
          <p14:tracePt t="29819" x="2625725" y="5264150"/>
          <p14:tracePt t="29836" x="2625725" y="5280025"/>
          <p14:tracePt t="29853" x="2625725" y="5286375"/>
          <p14:tracePt t="29887" x="2625725" y="5295900"/>
          <p14:tracePt t="29915" x="2625725" y="5299075"/>
          <p14:tracePt t="29981" x="2625725" y="5305425"/>
          <p14:tracePt t="29987" x="2625725" y="5308600"/>
          <p14:tracePt t="31079" x="2593975" y="5308600"/>
          <p14:tracePt t="31086" x="2546350" y="5289550"/>
          <p14:tracePt t="31093" x="2498725" y="5283200"/>
          <p14:tracePt t="31103" x="2460625" y="5267325"/>
          <p14:tracePt t="31121" x="2320925" y="5210175"/>
          <p14:tracePt t="31137" x="2200275" y="5165725"/>
          <p14:tracePt t="31170" x="1946275" y="5048250"/>
          <p14:tracePt t="31203" x="1758950" y="4965700"/>
          <p14:tracePt t="31220" x="1663700" y="4930775"/>
          <p14:tracePt t="31237" x="1619250" y="4918075"/>
          <p14:tracePt t="31254" x="1593850" y="4899025"/>
          <p14:tracePt t="31270" x="1552575" y="4879975"/>
          <p14:tracePt t="31287" x="1527175" y="4857750"/>
          <p14:tracePt t="31303" x="1495425" y="4826000"/>
          <p14:tracePt t="31320" x="1460500" y="4781550"/>
          <p14:tracePt t="31336" x="1435100" y="4756150"/>
          <p14:tracePt t="31353" x="1422400" y="4740275"/>
          <p14:tracePt t="31370" x="1409700" y="4721225"/>
          <p14:tracePt t="31387" x="1397000" y="4708525"/>
          <p14:tracePt t="31404" x="1384300" y="4699000"/>
          <p14:tracePt t="31421" x="1362075" y="4683125"/>
          <p14:tracePt t="31437" x="1330325" y="4667250"/>
          <p14:tracePt t="31453" x="1308100" y="4654550"/>
          <p14:tracePt t="31469" x="1292225" y="4638675"/>
          <p14:tracePt t="31486" x="1279525" y="4638675"/>
          <p14:tracePt t="31502" x="1270000" y="4638675"/>
          <p14:tracePt t="31520" x="1263650" y="4638675"/>
          <p14:tracePt t="31628" x="1263650" y="4641850"/>
          <p14:tracePt t="31634" x="1263650" y="4645025"/>
          <p14:tracePt t="31642" x="1263650" y="4651375"/>
          <p14:tracePt t="31656" x="1263650" y="4654550"/>
          <p14:tracePt t="31670" x="1263650" y="4660900"/>
          <p14:tracePt t="31713" x="1263650" y="4670425"/>
          <p14:tracePt t="31720" x="1263650" y="4676775"/>
          <p14:tracePt t="31736" x="1270000" y="4686300"/>
          <p14:tracePt t="31753" x="1285875" y="4695825"/>
          <p14:tracePt t="31769" x="1301750" y="4711700"/>
          <p14:tracePt t="31786" x="1304925" y="4724400"/>
          <p14:tracePt t="31835" x="1311275" y="4724400"/>
          <p14:tracePt t="31841" x="1314450" y="4724400"/>
          <p14:tracePt t="31856" x="1320800" y="4724400"/>
          <p14:tracePt t="31870" x="1323975" y="4724400"/>
          <p14:tracePt t="31886" x="1336675" y="4724400"/>
          <p14:tracePt t="31903" x="1339850" y="4724400"/>
          <p14:tracePt t="31919" x="1349375" y="4724400"/>
          <p14:tracePt t="31936" x="1355725" y="4724400"/>
          <p14:tracePt t="31970" x="1355725" y="4708525"/>
          <p14:tracePt t="32003" x="1355725" y="4705350"/>
          <p14:tracePt t="32020" x="1355725" y="4699000"/>
          <p14:tracePt t="32035" x="1355725" y="4695825"/>
          <p14:tracePt t="32052" x="1355725" y="4689475"/>
          <p14:tracePt t="32069" x="1343025" y="4683125"/>
          <p14:tracePt t="32086" x="1327150" y="4679950"/>
          <p14:tracePt t="32103" x="1323975" y="4679950"/>
          <p14:tracePt t="32120" x="1317625" y="4673600"/>
          <p14:tracePt t="32154" x="1314450" y="4673600"/>
          <p14:tracePt t="32169" x="1308100" y="4673600"/>
          <p14:tracePt t="32185" x="1298575" y="4673600"/>
          <p14:tracePt t="32203" x="1292225" y="4673600"/>
          <p14:tracePt t="32220" x="1289050" y="4673600"/>
          <p14:tracePt t="32237" x="1279525" y="4673600"/>
          <p14:tracePt t="32291" x="1279525" y="4676775"/>
          <p14:tracePt t="32311" x="1279525" y="4679950"/>
          <p14:tracePt t="32341" x="1279525" y="4686300"/>
          <p14:tracePt t="32348" x="1279525" y="4692650"/>
          <p14:tracePt t="32369" x="1279525" y="4695825"/>
          <p14:tracePt t="32392" x="1285875" y="4695825"/>
          <p14:tracePt t="32398" x="1289050" y="4695825"/>
          <p14:tracePt t="32405" x="1295400" y="4695825"/>
          <p14:tracePt t="32420" x="1301750" y="4695825"/>
          <p14:tracePt t="32439" x="1304925" y="4695825"/>
          <p14:tracePt t="32454" x="1311275" y="4695825"/>
          <p14:tracePt t="32490" x="1314450" y="4695825"/>
          <p14:tracePt t="32504" x="1320800" y="4695825"/>
          <p14:tracePt t="32519" x="1323975" y="4695825"/>
          <p14:tracePt t="32548" x="1336675" y="4695825"/>
          <p14:tracePt t="32698" x="1327150" y="4695825"/>
          <p14:tracePt t="32805" x="1323975" y="4695825"/>
          <p14:tracePt t="32812" x="1317625" y="4695825"/>
          <p14:tracePt t="32826" x="1314450" y="4695825"/>
          <p14:tracePt t="32836" x="1308100" y="4695825"/>
          <p14:tracePt t="32853" x="1298575" y="4695825"/>
          <p14:tracePt t="34951" x="1339850" y="4695825"/>
          <p14:tracePt t="34958" x="1409700" y="4695825"/>
          <p14:tracePt t="34969" x="1501775" y="4695825"/>
          <p14:tracePt t="34986" x="1943100" y="4651375"/>
          <p14:tracePt t="35008" x="2813050" y="4549775"/>
          <p14:tracePt t="35028" x="3381375" y="4521200"/>
          <p14:tracePt t="35054" x="4670425" y="4549775"/>
          <p14:tracePt t="35058" x="4908550" y="4562475"/>
          <p14:tracePt t="35091" x="5937250" y="4714875"/>
          <p14:tracePt t="35103" x="6394450" y="4806950"/>
          <p14:tracePt t="35121" x="7051675" y="5010150"/>
          <p14:tracePt t="35138" x="7445375" y="5111750"/>
          <p14:tracePt t="35154" x="7734300" y="5165725"/>
          <p14:tracePt t="35172" x="8089900" y="5213350"/>
          <p14:tracePt t="35186" x="8248650" y="5213350"/>
          <p14:tracePt t="35202" x="8397875" y="5213350"/>
          <p14:tracePt t="35220" x="8502650" y="5213350"/>
          <p14:tracePt t="35235" x="8594725" y="5187950"/>
          <p14:tracePt t="35252" x="8632825" y="5175250"/>
          <p14:tracePt t="35269" x="8677275" y="5162550"/>
          <p14:tracePt t="35286" x="8743950" y="5108575"/>
          <p14:tracePt t="35302" x="8816975" y="5045075"/>
          <p14:tracePt t="35320" x="8880475" y="4972050"/>
          <p14:tracePt t="35336" x="8978900" y="4848225"/>
          <p14:tracePt t="35353" x="9055100" y="4660900"/>
          <p14:tracePt t="35369" x="9080500" y="4486275"/>
          <p14:tracePt t="35385" x="9074150" y="4143375"/>
          <p14:tracePt t="35402" x="9020175" y="3987800"/>
          <p14:tracePt t="35419" x="8943975" y="3800475"/>
          <p14:tracePt t="35436" x="8813800" y="3556000"/>
          <p14:tracePt t="35452" x="8721725" y="3400425"/>
          <p14:tracePt t="35470" x="8591550" y="3178175"/>
          <p14:tracePt t="35486" x="8353425" y="2889250"/>
          <p14:tracePt t="35504" x="8178800" y="2651125"/>
          <p14:tracePt t="35521" x="7981950" y="2435225"/>
          <p14:tracePt t="35536" x="7854950" y="2324100"/>
          <p14:tracePt t="35554" x="7747000" y="2219325"/>
          <p14:tracePt t="35568" x="7654925" y="2152650"/>
          <p14:tracePt t="35585" x="7512050" y="2066925"/>
          <p14:tracePt t="35602" x="7432675" y="2028825"/>
          <p14:tracePt t="35619" x="7394575" y="2016125"/>
          <p14:tracePt t="35636" x="7346950" y="2003425"/>
          <p14:tracePt t="35652" x="7318375" y="2003425"/>
          <p14:tracePt t="35669" x="7302500" y="2003425"/>
          <p14:tracePt t="35685" x="7286625" y="2003425"/>
          <p14:tracePt t="35703" x="7277100" y="2003425"/>
          <p14:tracePt t="35719" x="7261225" y="2003425"/>
          <p14:tracePt t="35736" x="7248525" y="2003425"/>
          <p14:tracePt t="35752" x="7239000" y="2003425"/>
          <p14:tracePt t="35769" x="7223125" y="2003425"/>
          <p14:tracePt t="35786" x="7140575" y="1974850"/>
          <p14:tracePt t="35802" x="7089775" y="1962150"/>
          <p14:tracePt t="35819" x="7042150" y="1949450"/>
          <p14:tracePt t="35836" x="6972300" y="1930400"/>
          <p14:tracePt t="35853" x="6892925" y="1892300"/>
          <p14:tracePt t="35869" x="6759575" y="1828800"/>
          <p14:tracePt t="35886" x="6559550" y="1701800"/>
          <p14:tracePt t="35903" x="6400800" y="1600200"/>
          <p14:tracePt t="35919" x="6264275" y="1498600"/>
          <p14:tracePt t="35935" x="6105525" y="1349375"/>
          <p14:tracePt t="35952" x="6019800" y="1254125"/>
          <p14:tracePt t="35969" x="5946775" y="1190625"/>
          <p14:tracePt t="35986" x="5867400" y="1133475"/>
          <p14:tracePt t="36003" x="5819775" y="1098550"/>
          <p14:tracePt t="36019" x="5781675" y="1073150"/>
          <p14:tracePt t="36036" x="5718175" y="1041400"/>
          <p14:tracePt t="36052" x="5670550" y="1028700"/>
          <p14:tracePt t="36069" x="5648325" y="1016000"/>
          <p14:tracePt t="36085" x="5607050" y="990600"/>
          <p14:tracePt t="36103" x="5581650" y="981075"/>
          <p14:tracePt t="36120" x="5540375" y="962025"/>
          <p14:tracePt t="36136" x="5508625" y="949325"/>
          <p14:tracePt t="36153" x="5499100" y="933450"/>
          <p14:tracePt t="36170" x="5476875" y="923925"/>
          <p14:tracePt t="36186" x="5448300" y="917575"/>
          <p14:tracePt t="36203" x="5438775" y="911225"/>
          <p14:tracePt t="36220" x="5419725" y="908050"/>
          <p14:tracePt t="36235" x="5387975" y="895350"/>
          <p14:tracePt t="36252" x="5362575" y="876300"/>
          <p14:tracePt t="36270" x="5305425" y="850900"/>
          <p14:tracePt t="36286" x="5260975" y="838200"/>
          <p14:tracePt t="36302" x="5222875" y="825500"/>
          <p14:tracePt t="36319" x="5194300" y="812800"/>
          <p14:tracePt t="36336" x="5172075" y="812800"/>
          <p14:tracePt t="36353" x="5156200" y="812800"/>
          <p14:tracePt t="36369" x="5153025" y="819150"/>
          <p14:tracePt t="36386" x="5153025" y="831850"/>
          <p14:tracePt t="36403" x="5153025" y="841375"/>
          <p14:tracePt t="36421" x="5153025" y="854075"/>
          <p14:tracePt t="36436" x="5165725" y="869950"/>
          <p14:tracePt t="36453" x="5175250" y="879475"/>
          <p14:tracePt t="36470" x="5191125" y="895350"/>
          <p14:tracePt t="36486" x="5200650" y="904875"/>
          <p14:tracePt t="36502" x="5203825" y="920750"/>
          <p14:tracePt t="36519" x="5203825" y="930275"/>
          <p14:tracePt t="36536" x="5213350" y="930275"/>
          <p14:tracePt t="36569" x="5219700" y="930275"/>
          <p14:tracePt t="36612" x="5226050" y="933450"/>
          <p14:tracePt t="36619" x="5229225" y="939800"/>
          <p14:tracePt t="36627" x="5235575" y="939800"/>
          <p14:tracePt t="36635" x="5238750" y="942975"/>
          <p14:tracePt t="36652" x="5248275" y="955675"/>
          <p14:tracePt t="36669" x="5270500" y="974725"/>
          <p14:tracePt t="36685" x="5280025" y="984250"/>
          <p14:tracePt t="36703" x="5302250" y="996950"/>
          <p14:tracePt t="36719" x="5346700" y="1035050"/>
          <p14:tracePt t="36735" x="5384800" y="1060450"/>
          <p14:tracePt t="36752" x="5426075" y="1108075"/>
          <p14:tracePt t="36769" x="5499100" y="1181100"/>
          <p14:tracePt t="36785" x="5549900" y="1222375"/>
          <p14:tracePt t="36802" x="5600700" y="1276350"/>
          <p14:tracePt t="36819" x="5654675" y="1343025"/>
          <p14:tracePt t="36836" x="5695950" y="1393825"/>
          <p14:tracePt t="36853" x="5721350" y="1431925"/>
          <p14:tracePt t="36869" x="5768975" y="1489075"/>
          <p14:tracePt t="36886" x="5788025" y="1520825"/>
          <p14:tracePt t="36902" x="5807075" y="1546225"/>
          <p14:tracePt t="36919" x="5822950" y="1587500"/>
          <p14:tracePt t="36935" x="5842000" y="1612900"/>
          <p14:tracePt t="36952" x="5857875" y="1622425"/>
          <p14:tracePt t="36968" x="5880100" y="1644650"/>
          <p14:tracePt t="36985" x="5889625" y="1660525"/>
          <p14:tracePt t="37002" x="5899150" y="1676400"/>
          <p14:tracePt t="37019" x="5930900" y="1711325"/>
          <p14:tracePt t="37035" x="5953125" y="1736725"/>
          <p14:tracePt t="37053" x="5984875" y="1768475"/>
          <p14:tracePt t="37070" x="6038850" y="1822450"/>
          <p14:tracePt t="37086" x="6080125" y="1863725"/>
          <p14:tracePt t="37103" x="6130925" y="1914525"/>
          <p14:tracePt t="37119" x="6200775" y="1984375"/>
          <p14:tracePt t="37136" x="6251575" y="2035175"/>
          <p14:tracePt t="37152" x="6292850" y="2073275"/>
          <p14:tracePt t="37169" x="6365875" y="2155825"/>
          <p14:tracePt t="37185" x="6419850" y="2225675"/>
          <p14:tracePt t="37202" x="6470650" y="2279650"/>
          <p14:tracePt t="37220" x="6527800" y="2339975"/>
          <p14:tracePt t="37236" x="6556375" y="2365375"/>
          <p14:tracePt t="37253" x="6584950" y="2413000"/>
          <p14:tracePt t="37269" x="6632575" y="2479675"/>
          <p14:tracePt t="37286" x="6651625" y="2524125"/>
          <p14:tracePt t="37302" x="6677025" y="2562225"/>
          <p14:tracePt t="37318" x="6696075" y="2606675"/>
          <p14:tracePt t="37335" x="6705600" y="2628900"/>
          <p14:tracePt t="37352" x="6718300" y="2644775"/>
          <p14:tracePt t="37368" x="6718300" y="2660650"/>
          <p14:tracePt t="37386" x="6727825" y="2670175"/>
          <p14:tracePt t="37404" x="6731000" y="2679700"/>
          <p14:tracePt t="37419" x="6750050" y="2720975"/>
          <p14:tracePt t="37436" x="6762750" y="2743200"/>
          <p14:tracePt t="37452" x="6772275" y="2774950"/>
          <p14:tracePt t="37468" x="6797675" y="2816225"/>
          <p14:tracePt t="37485" x="6810375" y="2838450"/>
          <p14:tracePt t="37502" x="6819900" y="2863850"/>
          <p14:tracePt t="37518" x="6861175" y="2921000"/>
          <p14:tracePt t="37535" x="6886575" y="2968625"/>
          <p14:tracePt t="37552" x="6927850" y="3016250"/>
          <p14:tracePt t="37569" x="7000875" y="3095625"/>
          <p14:tracePt t="37585" x="7070725" y="3152775"/>
          <p14:tracePt t="37602" x="7134225" y="3203575"/>
          <p14:tracePt t="37618" x="7245350" y="3282950"/>
          <p14:tracePt t="37635" x="7312025" y="3314700"/>
          <p14:tracePt t="37654" x="7407275" y="3365500"/>
          <p14:tracePt t="37669" x="7477125" y="3403600"/>
          <p14:tracePt t="37686" x="7527925" y="3416300"/>
          <p14:tracePt t="37704" x="7566025" y="3435350"/>
          <p14:tracePt t="37719" x="7578725" y="3438525"/>
          <p14:tracePt t="37735" x="7588250" y="3438525"/>
          <p14:tracePt t="37819" x="7581900" y="3438525"/>
          <p14:tracePt t="37826" x="7572375" y="3438525"/>
          <p14:tracePt t="37836" x="7569200" y="3438525"/>
          <p14:tracePt t="37853" x="7553325" y="3438525"/>
          <p14:tracePt t="37868" x="7531100" y="3432175"/>
          <p14:tracePt t="37885" x="7499350" y="3413125"/>
          <p14:tracePt t="37902" x="7454900" y="3352800"/>
          <p14:tracePt t="37919" x="7419975" y="3305175"/>
          <p14:tracePt t="37936" x="7372350" y="3263900"/>
          <p14:tracePt t="37954" x="7277100" y="3168650"/>
          <p14:tracePt t="37969" x="7204075" y="3114675"/>
          <p14:tracePt t="37985" x="7131050" y="3041650"/>
          <p14:tracePt t="38002" x="7000875" y="2901950"/>
          <p14:tracePt t="38018" x="6915150" y="2819400"/>
          <p14:tracePt t="38035" x="6842125" y="2743200"/>
          <p14:tracePt t="38053" x="6746875" y="2641600"/>
          <p14:tracePt t="38069" x="6677025" y="2536825"/>
          <p14:tracePt t="38086" x="6610350" y="2444750"/>
          <p14:tracePt t="38103" x="6521450" y="2330450"/>
          <p14:tracePt t="38119" x="6467475" y="2270125"/>
          <p14:tracePt t="38135" x="6419850" y="2190750"/>
          <p14:tracePt t="38152" x="6334125" y="2047875"/>
          <p14:tracePt t="38168" x="6286500" y="1958975"/>
          <p14:tracePt t="38186" x="6254750" y="1892300"/>
          <p14:tracePt t="38203" x="6172200" y="1758950"/>
          <p14:tracePt t="38219" x="6115050" y="1657350"/>
          <p14:tracePt t="38236" x="6045200" y="1565275"/>
          <p14:tracePt t="38253" x="5943600" y="1460500"/>
          <p14:tracePt t="38269" x="5870575" y="1397000"/>
          <p14:tracePt t="38285" x="5784850" y="1320800"/>
          <p14:tracePt t="38303" x="5619750" y="1206500"/>
          <p14:tracePt t="38319" x="5514975" y="1127125"/>
          <p14:tracePt t="38335" x="5432425" y="1063625"/>
          <p14:tracePt t="38352" x="5311775" y="971550"/>
          <p14:tracePt t="38369" x="5245100" y="901700"/>
          <p14:tracePt t="38385" x="5181600" y="828675"/>
          <p14:tracePt t="38403" x="5124450" y="749300"/>
          <p14:tracePt t="38419" x="5105400" y="723900"/>
          <p14:tracePt t="38436" x="5089525" y="708025"/>
          <p14:tracePt t="38453" x="5073650" y="698500"/>
          <p14:tracePt t="38489" x="5073650" y="695325"/>
          <p14:tracePt t="38553" x="5076825" y="695325"/>
          <p14:tracePt t="38559" x="5080000" y="695325"/>
          <p14:tracePt t="38568" x="5086350" y="695325"/>
          <p14:tracePt t="38585" x="5102225" y="695325"/>
          <p14:tracePt t="38602" x="5114925" y="695325"/>
          <p14:tracePt t="38618" x="5121275" y="701675"/>
          <p14:tracePt t="38636" x="5124450" y="704850"/>
          <p14:tracePt t="38709" x="5124450" y="717550"/>
          <p14:tracePt t="39082" x="5191125" y="828675"/>
          <p14:tracePt t="39088" x="5276850" y="949325"/>
          <p14:tracePt t="39103" x="5575300" y="1450975"/>
          <p14:tracePt t="39125" x="5943600" y="2130425"/>
          <p14:tracePt t="39140" x="6216650" y="2527300"/>
          <p14:tracePt t="39157" x="6559550" y="3019425"/>
          <p14:tracePt t="39177" x="6985000" y="3495675"/>
          <p14:tracePt t="39204" x="7493000" y="3987800"/>
          <p14:tracePt t="39238" x="7883525" y="4375150"/>
          <p14:tracePt t="39254" x="7978775" y="4473575"/>
          <p14:tracePt t="39270" x="8058150" y="4575175"/>
          <p14:tracePt t="39285" x="8115300" y="4657725"/>
          <p14:tracePt t="39302" x="8162925" y="4733925"/>
          <p14:tracePt t="39318" x="8175625" y="4756150"/>
          <p14:tracePt t="39336" x="8185150" y="4772025"/>
          <p14:tracePt t="39353" x="8201025" y="4787900"/>
          <p14:tracePt t="39369" x="8216900" y="4787900"/>
          <p14:tracePt t="39386" x="8229600" y="4756150"/>
          <p14:tracePt t="39402" x="8248650" y="4692650"/>
          <p14:tracePt t="39419" x="8255000" y="4632325"/>
          <p14:tracePt t="39435" x="8267700" y="4556125"/>
          <p14:tracePt t="39452" x="8286750" y="4368800"/>
          <p14:tracePt t="39469" x="8286750" y="4276725"/>
          <p14:tracePt t="39485" x="8274050" y="4203700"/>
          <p14:tracePt t="39502" x="8251825" y="4070350"/>
          <p14:tracePt t="39518" x="8235950" y="3994150"/>
          <p14:tracePt t="39535" x="8197850" y="3927475"/>
          <p14:tracePt t="39552" x="8159750" y="3860800"/>
          <p14:tracePt t="39569" x="8124825" y="3829050"/>
          <p14:tracePt t="39585" x="8102600" y="3797300"/>
          <p14:tracePt t="39602" x="8039100" y="3727450"/>
          <p14:tracePt t="39618" x="7997825" y="3686175"/>
          <p14:tracePt t="39636" x="7950200" y="3619500"/>
          <p14:tracePt t="39652" x="7918450" y="3571875"/>
          <p14:tracePt t="39669" x="7893050" y="3549650"/>
          <p14:tracePt t="39686" x="7848600" y="3511550"/>
          <p14:tracePt t="39702" x="7826375" y="3498850"/>
          <p14:tracePt t="39718" x="7794625" y="3486150"/>
          <p14:tracePt t="39736" x="7721600" y="3454400"/>
          <p14:tracePt t="39752" x="7683500" y="3441700"/>
          <p14:tracePt t="39769" x="7639050" y="3429000"/>
          <p14:tracePt t="39785" x="7600950" y="3416300"/>
          <p14:tracePt t="39802" x="7556500" y="3390900"/>
          <p14:tracePt t="39819" x="7527925" y="3378200"/>
          <p14:tracePt t="39836" x="7483475" y="3359150"/>
          <p14:tracePt t="39852" x="7467600" y="3343275"/>
          <p14:tracePt t="39868" x="7458075" y="3333750"/>
          <p14:tracePt t="39885" x="7448550" y="3333750"/>
          <p14:tracePt t="39902" x="7426325" y="3333750"/>
          <p14:tracePt t="39919" x="7423150" y="3333750"/>
          <p14:tracePt t="39936" x="7423150" y="3327400"/>
          <p14:tracePt t="39953" x="7423150" y="3324225"/>
          <p14:tracePt t="39969" x="7423150" y="3317875"/>
          <p14:tracePt t="39986" x="7413625" y="3305175"/>
          <p14:tracePt t="40002" x="7407275" y="3282950"/>
          <p14:tracePt t="40018" x="7400925" y="3267075"/>
          <p14:tracePt t="40035" x="7400925" y="3251200"/>
          <p14:tracePt t="40052" x="7400925" y="3235325"/>
          <p14:tracePt t="40069" x="7400925" y="3225800"/>
          <p14:tracePt t="40086" x="7400925" y="3213100"/>
          <p14:tracePt t="40102" x="7397750" y="3200400"/>
          <p14:tracePt t="40119" x="7391400" y="3187700"/>
          <p14:tracePt t="40135" x="7381875" y="3175000"/>
          <p14:tracePt t="40151" x="7381875" y="3171825"/>
          <p14:tracePt t="40386" x="7381875" y="3184525"/>
          <p14:tracePt t="40393" x="7381875" y="3187700"/>
          <p14:tracePt t="40402" x="7381875" y="3194050"/>
          <p14:tracePt t="40418" x="7381875" y="3203575"/>
          <p14:tracePt t="40435" x="7381875" y="3219450"/>
          <p14:tracePt t="40452" x="7381875" y="3235325"/>
          <p14:tracePt t="40468" x="7381875" y="3244850"/>
          <p14:tracePt t="40485" x="7381875" y="3248025"/>
          <p14:tracePt t="40529" x="7375525" y="3248025"/>
          <p14:tracePt t="40550" x="7375525" y="3241675"/>
          <p14:tracePt t="40556" x="7372350" y="3238500"/>
          <p14:tracePt t="40568" x="7366000" y="3225800"/>
          <p14:tracePt t="40584" x="7362825" y="3213100"/>
          <p14:tracePt t="40602" x="7356475" y="3200400"/>
          <p14:tracePt t="40618" x="7356475" y="3190875"/>
          <p14:tracePt t="40635" x="7356475" y="3171825"/>
          <p14:tracePt t="40652" x="7356475" y="3162300"/>
          <p14:tracePt t="42505" x="7359650" y="3162300"/>
          <p14:tracePt t="42512" x="7362825" y="3162300"/>
          <p14:tracePt t="42519" x="7369175" y="3162300"/>
          <p14:tracePt t="42535" x="7378700" y="3162300"/>
          <p14:tracePt t="42552" x="7394575" y="3152775"/>
          <p14:tracePt t="42568" x="7407275" y="3136900"/>
          <p14:tracePt t="42602" x="7413625" y="3111500"/>
          <p14:tracePt t="42636" x="7413625" y="3098800"/>
          <p14:tracePt t="42740" x="7410450" y="3098800"/>
          <p14:tracePt t="42747" x="7407275" y="3098800"/>
          <p14:tracePt t="42754" x="7400925" y="3098800"/>
          <p14:tracePt t="42769" x="7391400" y="3098800"/>
          <p14:tracePt t="42785" x="7362825" y="3098800"/>
          <p14:tracePt t="42801" x="7340600" y="3111500"/>
          <p14:tracePt t="42818" x="7305675" y="3130550"/>
          <p14:tracePt t="42834" x="7296150" y="3136900"/>
          <p14:tracePt t="42852" x="7286625" y="3136900"/>
          <p14:tracePt t="42868" x="7264400" y="3136900"/>
          <p14:tracePt t="42884" x="7254875" y="3136900"/>
          <p14:tracePt t="42901" x="7245350" y="3136900"/>
          <p14:tracePt t="42919" x="7235825" y="3136900"/>
          <p14:tracePt t="42935" x="7229475" y="3127375"/>
          <p14:tracePt t="42952" x="7229475" y="3108325"/>
          <p14:tracePt t="42968" x="7229475" y="3092450"/>
          <p14:tracePt t="42985" x="7229475" y="3063875"/>
          <p14:tracePt t="43002" x="7245350" y="3028950"/>
          <p14:tracePt t="43019" x="7270750" y="2997200"/>
          <p14:tracePt t="43035" x="7302500" y="2971800"/>
          <p14:tracePt t="43052" x="7337425" y="2943225"/>
          <p14:tracePt t="43068" x="7362825" y="2930525"/>
          <p14:tracePt t="43085" x="7385050" y="2921000"/>
          <p14:tracePt t="43102" x="7426325" y="2901950"/>
          <p14:tracePt t="43118" x="7473950" y="2882900"/>
          <p14:tracePt t="43135" x="7524750" y="2870200"/>
          <p14:tracePt t="43152" x="7626350" y="2847975"/>
          <p14:tracePt t="43168" x="7689850" y="2832100"/>
          <p14:tracePt t="43185" x="7727950" y="2813050"/>
          <p14:tracePt t="43202" x="7769225" y="2797175"/>
          <p14:tracePt t="43218" x="7794625" y="2784475"/>
          <p14:tracePt t="43235" x="7823200" y="2771775"/>
          <p14:tracePt t="43252" x="7854950" y="2749550"/>
          <p14:tracePt t="43268" x="7877175" y="2730500"/>
          <p14:tracePt t="43285" x="7893050" y="2708275"/>
          <p14:tracePt t="43302" x="7934325" y="2651125"/>
          <p14:tracePt t="43318" x="7947025" y="2606675"/>
          <p14:tracePt t="43335" x="7956550" y="2581275"/>
          <p14:tracePt t="43352" x="7975600" y="2533650"/>
          <p14:tracePt t="43368" x="7994650" y="2492375"/>
          <p14:tracePt t="43385" x="7994650" y="2463800"/>
          <p14:tracePt t="43402" x="7994650" y="2393950"/>
          <p14:tracePt t="43418" x="7994650" y="2333625"/>
          <p14:tracePt t="43435" x="7994650" y="2276475"/>
          <p14:tracePt t="43452" x="7985125" y="2193925"/>
          <p14:tracePt t="43468" x="7972425" y="2139950"/>
          <p14:tracePt t="43486" x="7966075" y="2070100"/>
          <p14:tracePt t="43502" x="7950200" y="1978025"/>
          <p14:tracePt t="43518" x="7943850" y="1933575"/>
          <p14:tracePt t="43535" x="7937500" y="1889125"/>
          <p14:tracePt t="43552" x="7918450" y="1831975"/>
          <p14:tracePt t="43568" x="7912100" y="1781175"/>
          <p14:tracePt t="43585" x="7902575" y="1685925"/>
          <p14:tracePt t="43602" x="7889875" y="1600200"/>
          <p14:tracePt t="43618" x="7889875" y="1546225"/>
          <p14:tracePt t="43634" x="7889875" y="1517650"/>
          <p14:tracePt t="43652" x="7889875" y="1470025"/>
          <p14:tracePt t="43668" x="7883525" y="1431925"/>
          <p14:tracePt t="43685" x="7883525" y="1390650"/>
          <p14:tracePt t="43702" x="7877175" y="1320800"/>
          <p14:tracePt t="43718" x="7870825" y="1276350"/>
          <p14:tracePt t="43735" x="7870825" y="1231900"/>
          <p14:tracePt t="43738" x="7870825" y="1219200"/>
          <p14:tracePt t="43752" x="7870825" y="1196975"/>
          <p14:tracePt t="43769" x="7870825" y="1168400"/>
          <p14:tracePt t="43785" x="7870825" y="1123950"/>
          <p14:tracePt t="43802" x="7870825" y="1038225"/>
          <p14:tracePt t="43818" x="7870825" y="977900"/>
          <p14:tracePt t="43835" x="7870825" y="936625"/>
          <p14:tracePt t="43851" x="7870825" y="879475"/>
          <p14:tracePt t="43868" x="7864475" y="844550"/>
          <p14:tracePt t="43885" x="7858125" y="822325"/>
          <p14:tracePt t="43902" x="7832725" y="765175"/>
          <p14:tracePt t="43918" x="7826375" y="727075"/>
          <p14:tracePt t="43935" x="7816850" y="695325"/>
          <p14:tracePt t="43952" x="7804150" y="647700"/>
          <p14:tracePt t="43969" x="7785100" y="600075"/>
          <p14:tracePt t="43985" x="7772400" y="577850"/>
          <p14:tracePt t="44002" x="7753350" y="536575"/>
          <p14:tracePt t="44018" x="7743825" y="517525"/>
          <p14:tracePt t="44035" x="7721600" y="508000"/>
          <p14:tracePt t="44051" x="7686675" y="482600"/>
          <p14:tracePt t="44068" x="7654925" y="473075"/>
          <p14:tracePt t="44085" x="7639050" y="466725"/>
          <p14:tracePt t="44608" x="7626350" y="447675"/>
          <p14:tracePt t="44615" x="7613650" y="428625"/>
          <p14:tracePt t="44623" x="7607300" y="403225"/>
          <p14:tracePt t="44635" x="7600950" y="390525"/>
          <p14:tracePt t="44651" x="7578725" y="355600"/>
          <p14:tracePt t="44668" x="7569200" y="339725"/>
          <p14:tracePt t="44686" x="7556500" y="330200"/>
          <p14:tracePt t="44718" x="7534275" y="311150"/>
          <p14:tracePt t="44751" x="7502525" y="295275"/>
          <p14:tracePt t="44768" x="7493000" y="295275"/>
          <p14:tracePt t="44772" x="7489825" y="288925"/>
          <p14:tracePt t="44786" x="7473950" y="285750"/>
          <p14:tracePt t="44802" x="7464425" y="279400"/>
          <p14:tracePt t="44819" x="7442200" y="269875"/>
          <p14:tracePt t="44836" x="7397750" y="250825"/>
          <p14:tracePt t="44852" x="7375525" y="231775"/>
          <p14:tracePt t="44868" x="7350125" y="222250"/>
          <p14:tracePt t="44885" x="7331075" y="200025"/>
          <p14:tracePt t="44902" x="7321550" y="184150"/>
          <p14:tracePt t="44918" x="7305675" y="174625"/>
          <p14:tracePt t="44936" x="7289800" y="158750"/>
          <p14:tracePt t="44952" x="7280275" y="149225"/>
          <p14:tracePt t="44969" x="7270750" y="133350"/>
          <p14:tracePt t="44985" x="7248525" y="120650"/>
          <p14:tracePt t="45001" x="7239000" y="120650"/>
          <p14:tracePt t="45018" x="7229475" y="120650"/>
          <p14:tracePt t="45035" x="7213600" y="120650"/>
          <p14:tracePt t="45052" x="7200900" y="120650"/>
          <p14:tracePt t="45069" x="7191375" y="120650"/>
          <p14:tracePt t="45086" x="7169150" y="120650"/>
          <p14:tracePt t="45102" x="7140575" y="120650"/>
          <p14:tracePt t="45119" x="7118350" y="120650"/>
          <p14:tracePt t="45136" x="7077075" y="120650"/>
          <p14:tracePt t="45151" x="7058025" y="120650"/>
          <p14:tracePt t="45168" x="7035800" y="120650"/>
          <p14:tracePt t="45186" x="7019925" y="127000"/>
          <p14:tracePt t="45202" x="7010400" y="142875"/>
          <p14:tracePt t="45218" x="6978650" y="155575"/>
          <p14:tracePt t="45235" x="6943725" y="171450"/>
          <p14:tracePt t="45252" x="6911975" y="184150"/>
          <p14:tracePt t="45268" x="6889750" y="203200"/>
          <p14:tracePt t="45270" x="6877050" y="206375"/>
          <p14:tracePt t="45285" x="6845300" y="231775"/>
          <p14:tracePt t="45301" x="6829425" y="250825"/>
          <p14:tracePt t="45318" x="6816725" y="273050"/>
          <p14:tracePt t="45336" x="6797675" y="288925"/>
          <p14:tracePt t="45352" x="6784975" y="304800"/>
          <p14:tracePt t="45368" x="6775450" y="327025"/>
          <p14:tracePt t="45385" x="6756400" y="361950"/>
          <p14:tracePt t="45402" x="6740525" y="393700"/>
          <p14:tracePt t="45418" x="6727825" y="415925"/>
          <p14:tracePt t="45435" x="6708775" y="466725"/>
          <p14:tracePt t="45451" x="6696075" y="488950"/>
          <p14:tracePt t="45468" x="6677025" y="520700"/>
          <p14:tracePt t="45485" x="6673850" y="561975"/>
          <p14:tracePt t="45502" x="6661150" y="584200"/>
          <p14:tracePt t="45519" x="6654800" y="615950"/>
          <p14:tracePt t="45535" x="6648450" y="647700"/>
          <p14:tracePt t="45551" x="6648450" y="676275"/>
          <p14:tracePt t="45567" x="6648450" y="714375"/>
          <p14:tracePt t="45585" x="6648450" y="800100"/>
          <p14:tracePt t="45601" x="6648450" y="844550"/>
          <p14:tracePt t="45618" x="6648450" y="889000"/>
          <p14:tracePt t="45635" x="6648450" y="942975"/>
          <p14:tracePt t="45652" x="6648450" y="987425"/>
          <p14:tracePt t="45669" x="6648450" y="1022350"/>
          <p14:tracePt t="45685" x="6648450" y="1127125"/>
          <p14:tracePt t="45701" x="6661150" y="1190625"/>
          <p14:tracePt t="45718" x="6661150" y="1235075"/>
          <p14:tracePt t="45734" x="6661150" y="1304925"/>
          <p14:tracePt t="45751" x="6667500" y="1365250"/>
          <p14:tracePt t="45768" x="6667500" y="1435100"/>
          <p14:tracePt t="45785" x="6667500" y="1530350"/>
          <p14:tracePt t="45802" x="6667500" y="1568450"/>
          <p14:tracePt t="45818" x="6667500" y="1609725"/>
          <p14:tracePt t="45834" x="6667500" y="1673225"/>
          <p14:tracePt t="45851" x="6667500" y="1733550"/>
          <p14:tracePt t="45868" x="6673850" y="1778000"/>
          <p14:tracePt t="45884" x="6673850" y="1841500"/>
          <p14:tracePt t="45902" x="6673850" y="1870075"/>
          <p14:tracePt t="45918" x="6673850" y="1898650"/>
          <p14:tracePt t="45935" x="6673850" y="1930400"/>
          <p14:tracePt t="45951" x="6680200" y="1962150"/>
          <p14:tracePt t="45968" x="6699250" y="1993900"/>
          <p14:tracePt t="45984" x="6718300" y="2057400"/>
          <p14:tracePt t="46001" x="6731000" y="2101850"/>
          <p14:tracePt t="46018" x="6743700" y="2146300"/>
          <p14:tracePt t="46036" x="6769100" y="2190750"/>
          <p14:tracePt t="46052" x="6778625" y="2219325"/>
          <p14:tracePt t="46069" x="6791325" y="2244725"/>
          <p14:tracePt t="46085" x="6810375" y="2298700"/>
          <p14:tracePt t="46101" x="6829425" y="2346325"/>
          <p14:tracePt t="46118" x="6848475" y="2390775"/>
          <p14:tracePt t="46134" x="6873875" y="2457450"/>
          <p14:tracePt t="46151" x="6896100" y="2495550"/>
          <p14:tracePt t="46168" x="6905625" y="2517775"/>
          <p14:tracePt t="46185" x="6924675" y="2562225"/>
          <p14:tracePt t="46202" x="6934200" y="2578100"/>
          <p14:tracePt t="46218" x="6946900" y="2600325"/>
          <p14:tracePt t="46235" x="6956425" y="2619375"/>
          <p14:tracePt t="46252" x="6962775" y="2651125"/>
          <p14:tracePt t="46270" x="6981825" y="2686050"/>
          <p14:tracePt t="46285" x="6988175" y="2708275"/>
          <p14:tracePt t="46302" x="6991350" y="2717800"/>
          <p14:tracePt t="46319" x="7007225" y="2733675"/>
          <p14:tracePt t="46335" x="7016750" y="2749550"/>
          <p14:tracePt t="46352" x="7023100" y="2778125"/>
          <p14:tracePt t="46369" x="7042150" y="2822575"/>
          <p14:tracePt t="46385" x="7058025" y="2844800"/>
          <p14:tracePt t="46401" x="7077075" y="2870200"/>
          <p14:tracePt t="46418" x="7096125" y="2892425"/>
          <p14:tracePt t="46434" x="7115175" y="2908300"/>
          <p14:tracePt t="46451" x="7124700" y="2917825"/>
          <p14:tracePt t="46469" x="7146925" y="2933700"/>
          <p14:tracePt t="46485" x="7156450" y="2940050"/>
          <p14:tracePt t="46502" x="7175500" y="2940050"/>
          <p14:tracePt t="46519" x="7191375" y="2940050"/>
          <p14:tracePt t="46535" x="7200900" y="2940050"/>
          <p14:tracePt t="46551" x="7223125" y="2940050"/>
          <p14:tracePt t="46567" x="7232650" y="2940050"/>
          <p14:tracePt t="46584" x="7248525" y="2940050"/>
          <p14:tracePt t="46601" x="7258050" y="2936875"/>
          <p14:tracePt t="46619" x="7277100" y="2921000"/>
          <p14:tracePt t="46635" x="7292975" y="2911475"/>
          <p14:tracePt t="46652" x="7302500" y="2901950"/>
          <p14:tracePt t="46669" x="7343775" y="2882900"/>
          <p14:tracePt t="46685" x="7369175" y="2857500"/>
          <p14:tracePt t="46701" x="7400925" y="2832100"/>
          <p14:tracePt t="46718" x="7435850" y="2809875"/>
          <p14:tracePt t="46734" x="7451725" y="2800350"/>
          <p14:tracePt t="46751" x="7461250" y="2787650"/>
          <p14:tracePt t="46769" x="7483475" y="2768600"/>
          <p14:tracePt t="46785" x="7499350" y="2746375"/>
          <p14:tracePt t="46802" x="7508875" y="2736850"/>
          <p14:tracePt t="46819" x="7527925" y="2701925"/>
          <p14:tracePt t="46835" x="7543800" y="2676525"/>
          <p14:tracePt t="46851" x="7578725" y="2628900"/>
          <p14:tracePt t="46868" x="7623175" y="2533650"/>
          <p14:tracePt t="46884" x="7651750" y="2466975"/>
          <p14:tracePt t="46901" x="7664450" y="2428875"/>
          <p14:tracePt t="46919" x="7683500" y="2381250"/>
          <p14:tracePt t="46935" x="7708900" y="2339975"/>
          <p14:tracePt t="46952" x="7734300" y="2301875"/>
          <p14:tracePt t="46968" x="7785100" y="2206625"/>
          <p14:tracePt t="46985" x="7832725" y="2136775"/>
          <p14:tracePt t="47001" x="7861300" y="2079625"/>
          <p14:tracePt t="47018" x="7880350" y="2016125"/>
          <p14:tracePt t="47034" x="7896225" y="1984375"/>
          <p14:tracePt t="47052" x="7908925" y="1955800"/>
          <p14:tracePt t="47069" x="7927975" y="1898650"/>
          <p14:tracePt t="47085" x="7950200" y="1835150"/>
          <p14:tracePt t="47102" x="7972425" y="1771650"/>
          <p14:tracePt t="47118" x="7997825" y="1695450"/>
          <p14:tracePt t="47134" x="8016875" y="1651000"/>
          <p14:tracePt t="47151" x="8035925" y="1612900"/>
          <p14:tracePt t="47168" x="8061325" y="1549400"/>
          <p14:tracePt t="47184" x="8077200" y="1504950"/>
          <p14:tracePt t="47202" x="8096250" y="1457325"/>
          <p14:tracePt t="47218" x="8102600" y="1393825"/>
          <p14:tracePt t="47235" x="8102600" y="1371600"/>
          <p14:tracePt t="47252" x="8102600" y="1343025"/>
          <p14:tracePt t="47268" x="8102600" y="1327150"/>
          <p14:tracePt t="47284" x="8102600" y="1317625"/>
          <p14:tracePt t="47301" x="8102600" y="1308100"/>
          <p14:tracePt t="47318" x="8102600" y="1289050"/>
          <p14:tracePt t="47335" x="8102600" y="1282700"/>
          <p14:tracePt t="47362" x="8102600" y="1279525"/>
          <p14:tracePt t="47390" x="8102600" y="1273175"/>
          <p14:tracePt t="47997" x="8089900" y="1276350"/>
          <p14:tracePt t="48004" x="8077200" y="1282700"/>
          <p14:tracePt t="48018" x="8029575" y="1301750"/>
          <p14:tracePt t="48035" x="7991475" y="1336675"/>
          <p14:tracePt t="48053" x="7899400" y="1409700"/>
          <p14:tracePt t="48068" x="7861300" y="1450975"/>
          <p14:tracePt t="48084" x="7813675" y="1482725"/>
          <p14:tracePt t="48117" x="7743825" y="1552575"/>
          <p14:tracePt t="48152" x="7673975" y="1635125"/>
          <p14:tracePt t="48169" x="7639050" y="1682750"/>
          <p14:tracePt t="48185" x="7620000" y="1739900"/>
          <p14:tracePt t="48201" x="7607300" y="1800225"/>
          <p14:tracePt t="48218" x="7607300" y="1838325"/>
          <p14:tracePt t="48234" x="7607300" y="1866900"/>
          <p14:tracePt t="48251" x="7613650" y="1901825"/>
          <p14:tracePt t="48267" x="7626350" y="1939925"/>
          <p14:tracePt t="48284" x="7648575" y="1993900"/>
          <p14:tracePt t="48302" x="7693025" y="2089150"/>
          <p14:tracePt t="48318" x="7721600" y="2146300"/>
          <p14:tracePt t="48335" x="7740650" y="2184400"/>
          <p14:tracePt t="48337" x="7753350" y="2212975"/>
          <p14:tracePt t="48351" x="7766050" y="2241550"/>
          <p14:tracePt t="48367" x="7785100" y="2273300"/>
          <p14:tracePt t="48384" x="7785100" y="2282825"/>
          <p14:tracePt t="48402" x="7785100" y="2298700"/>
          <p14:tracePt t="48418" x="7785100" y="2301875"/>
          <p14:tracePt t="48451" x="7785100" y="2308225"/>
          <p14:tracePt t="48468" x="7785100" y="2317750"/>
          <p14:tracePt t="48484" x="7775575" y="2327275"/>
          <p14:tracePt t="48502" x="7762875" y="2336800"/>
          <p14:tracePt t="48518" x="7740650" y="2336800"/>
          <p14:tracePt t="48535" x="7702550" y="2336800"/>
          <p14:tracePt t="48552" x="7642225" y="2336800"/>
          <p14:tracePt t="48568" x="7620000" y="2336800"/>
          <p14:tracePt t="48585" x="7588250" y="2330450"/>
          <p14:tracePt t="48601" x="7575550" y="2308225"/>
          <p14:tracePt t="48617" x="7569200" y="2292350"/>
          <p14:tracePt t="48634" x="7572375" y="2238375"/>
          <p14:tracePt t="48651" x="7594600" y="2127250"/>
          <p14:tracePt t="48668" x="7610475" y="2054225"/>
          <p14:tracePt t="48685" x="7632700" y="1987550"/>
          <p14:tracePt t="48702" x="7654925" y="1885950"/>
          <p14:tracePt t="48718" x="7667625" y="1812925"/>
          <p14:tracePt t="48734" x="7699375" y="1733550"/>
          <p14:tracePt t="48751" x="7718425" y="1654175"/>
          <p14:tracePt t="48768" x="7731125" y="1622425"/>
          <p14:tracePt t="48784" x="7743825" y="1584325"/>
          <p14:tracePt t="48801" x="7769225" y="1520825"/>
          <p14:tracePt t="48818" x="7769225" y="1482725"/>
          <p14:tracePt t="48835" x="7769225" y="1438275"/>
          <p14:tracePt t="48839" x="7769225" y="1428750"/>
          <p14:tracePt t="48852" x="7769225" y="1400175"/>
          <p14:tracePt t="48868" x="7769225" y="1384300"/>
          <p14:tracePt t="48884" x="7769225" y="1374775"/>
          <p14:tracePt t="48901" x="7750175" y="1352550"/>
          <p14:tracePt t="48917" x="7740650" y="1343025"/>
          <p14:tracePt t="48935" x="7718425" y="1330325"/>
          <p14:tracePt t="48951" x="7623175" y="1285875"/>
          <p14:tracePt t="48968" x="7572375" y="1273175"/>
          <p14:tracePt t="48985" x="7524750" y="1260475"/>
          <p14:tracePt t="49001" x="7483475" y="1247775"/>
          <p14:tracePt t="49018" x="7448550" y="1247775"/>
          <p14:tracePt t="49034" x="7404100" y="1235075"/>
          <p14:tracePt t="49051" x="7280275" y="1212850"/>
          <p14:tracePt t="49067" x="7172325" y="1196975"/>
          <p14:tracePt t="49085" x="7099300" y="1187450"/>
          <p14:tracePt t="49101" x="7023100" y="1187450"/>
          <p14:tracePt t="49118" x="6978650" y="1187450"/>
          <p14:tracePt t="49135" x="6956425" y="1187450"/>
          <p14:tracePt t="49151" x="6915150" y="1190625"/>
          <p14:tracePt t="49168" x="6905625" y="1200150"/>
          <p14:tracePt t="49184" x="6889750" y="1212850"/>
          <p14:tracePt t="49201" x="6870700" y="1222375"/>
          <p14:tracePt t="49218" x="6861175" y="1231900"/>
          <p14:tracePt t="49234" x="6851650" y="1241425"/>
          <p14:tracePt t="49251" x="6835775" y="1266825"/>
          <p14:tracePt t="49267" x="6823075" y="1298575"/>
          <p14:tracePt t="49285" x="6823075" y="1349375"/>
          <p14:tracePt t="49301" x="6823075" y="1419225"/>
          <p14:tracePt t="49318" x="6816725" y="1463675"/>
          <p14:tracePt t="49334" x="6810375" y="1501775"/>
          <p14:tracePt t="49336" x="6804025" y="1527175"/>
          <p14:tracePt t="49351" x="6804025" y="1558925"/>
          <p14:tracePt t="49367" x="6804025" y="1600200"/>
          <p14:tracePt t="49384" x="6804025" y="1631950"/>
          <p14:tracePt t="49401" x="6804025" y="1692275"/>
          <p14:tracePt t="49418" x="6804025" y="1730375"/>
          <p14:tracePt t="49434" x="6804025" y="1752600"/>
          <p14:tracePt t="49451" x="6804025" y="1800225"/>
          <p14:tracePt t="49467" x="6804025" y="1844675"/>
          <p14:tracePt t="49484" x="6804025" y="1885950"/>
          <p14:tracePt t="49501" x="6804025" y="1933575"/>
          <p14:tracePt t="49518" x="6804025" y="1971675"/>
          <p14:tracePt t="49536" x="6804025" y="2012950"/>
          <p14:tracePt t="49551" x="6804025" y="2035175"/>
          <p14:tracePt t="49568" x="6804025" y="2054225"/>
          <p14:tracePt t="49584" x="6804025" y="2085975"/>
          <p14:tracePt t="49601" x="6804025" y="2124075"/>
          <p14:tracePt t="49618" x="6804025" y="2146300"/>
          <p14:tracePt t="49635" x="6816725" y="2190750"/>
          <p14:tracePt t="49651" x="6835775" y="2212975"/>
          <p14:tracePt t="49668" x="6848475" y="2244725"/>
          <p14:tracePt t="49686" x="6870700" y="2279650"/>
          <p14:tracePt t="49701" x="6905625" y="2311400"/>
          <p14:tracePt t="49718" x="6927850" y="2336800"/>
          <p14:tracePt t="49735" x="6988175" y="2374900"/>
          <p14:tracePt t="49751" x="7032625" y="2387600"/>
          <p14:tracePt t="49768" x="7070725" y="2400300"/>
          <p14:tracePt t="49784" x="7131050" y="2413000"/>
          <p14:tracePt t="49801" x="7226300" y="2413000"/>
          <p14:tracePt t="49818" x="7270750" y="2413000"/>
          <p14:tracePt t="49836" x="7372350" y="2413000"/>
          <p14:tracePt t="49852" x="7454900" y="2413000"/>
          <p14:tracePt t="49868" x="7527925" y="2413000"/>
          <p14:tracePt t="49885" x="7604125" y="2413000"/>
          <p14:tracePt t="49901" x="7648575" y="2403475"/>
          <p14:tracePt t="49918" x="7686675" y="2390775"/>
          <p14:tracePt t="49934" x="7750175" y="2365375"/>
          <p14:tracePt t="49951" x="7797800" y="2346325"/>
          <p14:tracePt t="49968" x="7842250" y="2327275"/>
          <p14:tracePt t="49985" x="7880350" y="2289175"/>
          <p14:tracePt t="50002" x="7902575" y="2273300"/>
          <p14:tracePt t="50018" x="7918450" y="2257425"/>
          <p14:tracePt t="50035" x="7937500" y="2222500"/>
          <p14:tracePt t="50050" x="7953375" y="2203450"/>
          <p14:tracePt t="50067" x="7962900" y="2193925"/>
          <p14:tracePt t="50085" x="7978775" y="2168525"/>
          <p14:tracePt t="50101" x="7985125" y="2146300"/>
          <p14:tracePt t="50118" x="7991475" y="2114550"/>
          <p14:tracePt t="50135" x="7991475" y="2060575"/>
          <p14:tracePt t="50151" x="7991475" y="2025650"/>
          <p14:tracePt t="50168" x="7991475" y="1971675"/>
          <p14:tracePt t="50185" x="7991475" y="1917700"/>
          <p14:tracePt t="50200" x="7988300" y="1895475"/>
          <p14:tracePt t="50217" x="7975600" y="1847850"/>
          <p14:tracePt t="50235" x="7947025" y="1758950"/>
          <p14:tracePt t="50251" x="7908925" y="1689100"/>
          <p14:tracePt t="50268" x="7880350" y="1622425"/>
          <p14:tracePt t="50285" x="7832725" y="1555750"/>
          <p14:tracePt t="50301" x="7804150" y="1508125"/>
          <p14:tracePt t="50318" x="7772400" y="1476375"/>
          <p14:tracePt t="50335" x="7712075" y="1406525"/>
          <p14:tracePt t="50351" x="7677150" y="1358900"/>
          <p14:tracePt t="50367" x="7642225" y="1311275"/>
          <p14:tracePt t="50385" x="7607300" y="1273175"/>
          <p14:tracePt t="50401" x="7575550" y="1247775"/>
          <p14:tracePt t="50418" x="7553325" y="1238250"/>
          <p14:tracePt t="50434" x="7502525" y="1219200"/>
          <p14:tracePt t="50451" x="7458075" y="1206500"/>
          <p14:tracePt t="50467" x="7419975" y="1187450"/>
          <p14:tracePt t="50485" x="7356475" y="1174750"/>
          <p14:tracePt t="50501" x="7312025" y="1174750"/>
          <p14:tracePt t="50518" x="7267575" y="1168400"/>
          <p14:tracePt t="50535" x="7235825" y="1168400"/>
          <p14:tracePt t="50552" x="7204075" y="1168400"/>
          <p14:tracePt t="50568" x="7181850" y="1168400"/>
          <p14:tracePt t="50584" x="7143750" y="1168400"/>
          <p14:tracePt t="50600" x="7127875" y="1168400"/>
          <p14:tracePt t="50617" x="7099300" y="1171575"/>
          <p14:tracePt t="50634" x="7077075" y="1187450"/>
          <p14:tracePt t="50650" x="7067550" y="1203325"/>
          <p14:tracePt t="50667" x="7051675" y="1212850"/>
          <p14:tracePt t="50685" x="7035800" y="1225550"/>
          <p14:tracePt t="50701" x="7026275" y="1235075"/>
          <p14:tracePt t="50717" x="7007225" y="1266825"/>
          <p14:tracePt t="50734" x="6962775" y="1308100"/>
          <p14:tracePt t="50750" x="6940550" y="1333500"/>
          <p14:tracePt t="50767" x="6908800" y="1358900"/>
          <p14:tracePt t="50785" x="6864350" y="1403350"/>
          <p14:tracePt t="50801" x="6845300" y="1435100"/>
          <p14:tracePt t="50818" x="6832600" y="1457325"/>
          <p14:tracePt t="50835" x="6816725" y="1514475"/>
          <p14:tracePt t="50851" x="6797675" y="1539875"/>
          <p14:tracePt t="50855" x="6791325" y="1558925"/>
          <p14:tracePt t="50867" x="6784975" y="1568450"/>
          <p14:tracePt t="50884" x="6765925" y="1619250"/>
          <p14:tracePt t="50900" x="6756400" y="1641475"/>
          <p14:tracePt t="50918" x="6737350" y="1666875"/>
          <p14:tracePt t="50935" x="6724650" y="1714500"/>
          <p14:tracePt t="50951" x="6724650" y="1752600"/>
          <p14:tracePt t="50968" x="6724650" y="1771650"/>
          <p14:tracePt t="50985" x="6724650" y="1828800"/>
          <p14:tracePt t="51001" x="6718300" y="1857375"/>
          <p14:tracePt t="51018" x="6705600" y="1895475"/>
          <p14:tracePt t="51034" x="6692900" y="1936750"/>
          <p14:tracePt t="51050" x="6673850" y="1968500"/>
          <p14:tracePt t="51067" x="6667500" y="2006600"/>
          <p14:tracePt t="51085" x="6661150" y="2066925"/>
          <p14:tracePt t="51101" x="6661150" y="2098675"/>
          <p14:tracePt t="51119" x="6661150" y="2136775"/>
          <p14:tracePt t="51135" x="6661150" y="2168525"/>
          <p14:tracePt t="51151" x="6661150" y="2178050"/>
          <p14:tracePt t="51167" x="6661150" y="2187575"/>
          <p14:tracePt t="51184" x="6664325" y="2225675"/>
          <p14:tracePt t="51200" x="6677025" y="2251075"/>
          <p14:tracePt t="51219" x="6715125" y="2292350"/>
          <p14:tracePt t="51235" x="6759575" y="2320925"/>
          <p14:tracePt t="51251" x="6800850" y="2352675"/>
          <p14:tracePt t="51269" x="6864350" y="2371725"/>
          <p14:tracePt t="51284" x="6908800" y="2378075"/>
          <p14:tracePt t="51301" x="6953250" y="2378075"/>
          <p14:tracePt t="51318" x="7013575" y="2378075"/>
          <p14:tracePt t="51334" x="7051675" y="2378075"/>
          <p14:tracePt t="51351" x="7112000" y="2378075"/>
          <p14:tracePt t="51369" x="7197725" y="2378075"/>
          <p14:tracePt t="51384" x="7239000" y="2378075"/>
          <p14:tracePt t="51401" x="7277100" y="2378075"/>
          <p14:tracePt t="51419" x="7308850" y="2378075"/>
          <p14:tracePt t="51434" x="7340600" y="2374900"/>
          <p14:tracePt t="51450" x="7356475" y="2365375"/>
          <p14:tracePt t="51468" x="7385050" y="2343150"/>
          <p14:tracePt t="51484" x="7400925" y="2330450"/>
          <p14:tracePt t="51501" x="7416800" y="2320925"/>
          <p14:tracePt t="51519" x="7442200" y="2295525"/>
          <p14:tracePt t="51535" x="7461250" y="2270125"/>
          <p14:tracePt t="51551" x="7480300" y="2247900"/>
          <p14:tracePt t="51568" x="7524750" y="2203450"/>
          <p14:tracePt t="51584" x="7540625" y="2178050"/>
          <p14:tracePt t="51600" x="7553325" y="2149475"/>
          <p14:tracePt t="51618" x="7575550" y="2120900"/>
          <p14:tracePt t="51634" x="7588250" y="2105025"/>
          <p14:tracePt t="51650" x="7597775" y="2095500"/>
          <p14:tracePt t="51668" x="7616825" y="2073275"/>
          <p14:tracePt t="51684" x="7629525" y="2041525"/>
          <p14:tracePt t="51701" x="7642225" y="2019300"/>
          <p14:tracePt t="51717" x="7651750" y="1971675"/>
          <p14:tracePt t="51734" x="7651750" y="1949450"/>
          <p14:tracePt t="51750" x="7651750" y="1927225"/>
          <p14:tracePt t="51768" x="7658100" y="1911350"/>
          <p14:tracePt t="51784" x="7658100" y="1901825"/>
          <p14:tracePt t="51802" x="7664450" y="1892300"/>
          <p14:tracePt t="51818" x="7673975" y="1857375"/>
          <p14:tracePt t="51834" x="7673975" y="1838325"/>
          <p14:tracePt t="51851" x="7680325" y="1806575"/>
          <p14:tracePt t="51868" x="7686675" y="1765300"/>
          <p14:tracePt t="51884" x="7693025" y="1743075"/>
          <p14:tracePt t="51901" x="7693025" y="1727200"/>
          <p14:tracePt t="51918" x="7702550" y="1695450"/>
          <p14:tracePt t="51934" x="7702550" y="1651000"/>
          <p14:tracePt t="51951" x="7702550" y="1612900"/>
          <p14:tracePt t="51968" x="7702550" y="1565275"/>
          <p14:tracePt t="51984" x="7702550" y="1546225"/>
          <p14:tracePt t="52000" x="7702550" y="1530350"/>
          <p14:tracePt t="52017" x="7702550" y="1514475"/>
          <p14:tracePt t="52062" x="7702550" y="1508125"/>
          <p14:tracePt t="52069" x="7702550" y="1504950"/>
          <p14:tracePt t="52084" x="7696200" y="1495425"/>
          <p14:tracePt t="52101" x="7686675" y="1479550"/>
          <p14:tracePt t="52117" x="7667625" y="1463675"/>
          <p14:tracePt t="52133" x="7654925" y="1454150"/>
          <p14:tracePt t="52151" x="7654925" y="1444625"/>
          <p14:tracePt t="52167" x="7642225" y="1425575"/>
          <p14:tracePt t="52185" x="7632700" y="1412875"/>
          <p14:tracePt t="52201" x="7610475" y="1403350"/>
          <p14:tracePt t="52218" x="7572375" y="1358900"/>
          <p14:tracePt t="52235" x="7531100" y="1333500"/>
          <p14:tracePt t="52251" x="7508875" y="1308100"/>
          <p14:tracePt t="52267" x="7473950" y="1292225"/>
          <p14:tracePt t="52283" x="7461250" y="1292225"/>
          <p14:tracePt t="52301" x="7451725" y="1292225"/>
          <p14:tracePt t="52318" x="7419975" y="1292225"/>
          <p14:tracePt t="52335" x="7391400" y="1285875"/>
          <p14:tracePt t="52351" x="7340600" y="1285875"/>
          <p14:tracePt t="52368" x="7277100" y="1285875"/>
          <p14:tracePt t="52384" x="7239000" y="1285875"/>
          <p14:tracePt t="52400" x="7219950" y="1285875"/>
          <p14:tracePt t="52417" x="7178675" y="1289050"/>
          <p14:tracePt t="52434" x="7153275" y="1298575"/>
          <p14:tracePt t="52451" x="7124700" y="1311275"/>
          <p14:tracePt t="52468" x="7058025" y="1336675"/>
          <p14:tracePt t="52484" x="7023100" y="1343025"/>
          <p14:tracePt t="52501" x="6985000" y="1355725"/>
          <p14:tracePt t="52518" x="6940550" y="1374775"/>
          <p14:tracePt t="52534" x="6918325" y="1393825"/>
          <p14:tracePt t="52550" x="6902450" y="1403350"/>
          <p14:tracePt t="52567" x="6880225" y="1419225"/>
          <p14:tracePt t="52584" x="6864350" y="1428750"/>
          <p14:tracePt t="52601" x="6854825" y="1444625"/>
          <p14:tracePt t="52618" x="6829425" y="1460500"/>
          <p14:tracePt t="52634" x="6819900" y="1470025"/>
          <p14:tracePt t="52650" x="6807200" y="1498600"/>
          <p14:tracePt t="52668" x="6788150" y="1533525"/>
          <p14:tracePt t="52683" x="6769100" y="1581150"/>
          <p14:tracePt t="52700" x="6769100" y="1616075"/>
          <p14:tracePt t="52717" x="6769100" y="1651000"/>
          <p14:tracePt t="52734" x="6769100" y="1679575"/>
          <p14:tracePt t="52752" x="6769100" y="1711325"/>
          <p14:tracePt t="52768" x="6769100" y="1736725"/>
          <p14:tracePt t="52784" x="6769100" y="1749425"/>
          <p14:tracePt t="52801" x="6769100" y="1758950"/>
          <p14:tracePt t="52817" x="6769100" y="1781175"/>
          <p14:tracePt t="52833" x="6769100" y="1790700"/>
          <p14:tracePt t="52851" x="6769100" y="1800225"/>
          <p14:tracePt t="52867" x="6769100" y="1812925"/>
          <p14:tracePt t="52884" x="6769100" y="1828800"/>
          <p14:tracePt t="52888" x="6769100" y="1835150"/>
          <p14:tracePt t="52952" x="6769100" y="1838325"/>
          <p14:tracePt t="52966" x="6769100" y="1844675"/>
          <p14:tracePt t="52974" x="6769100" y="1847850"/>
          <p14:tracePt t="52983" x="6769100" y="1854200"/>
          <p14:tracePt t="53296" x="6740525" y="1901825"/>
          <p14:tracePt t="53303" x="6692900" y="1997075"/>
          <p14:tracePt t="53318" x="6600825" y="2178050"/>
          <p14:tracePt t="53334" x="6515100" y="2355850"/>
          <p14:tracePt t="53351" x="6410325" y="2673350"/>
          <p14:tracePt t="53368" x="6359525" y="2892425"/>
          <p14:tracePt t="53384" x="6330950" y="3140075"/>
          <p14:tracePt t="53401" x="6321425" y="3470275"/>
          <p14:tracePt t="53417" x="6321425" y="3686175"/>
          <p14:tracePt t="53434" x="6321425" y="3902075"/>
          <p14:tracePt t="53451" x="6321425" y="4187825"/>
          <p14:tracePt t="53468" x="6311900" y="4337050"/>
          <p14:tracePt t="53484" x="6286500" y="4454525"/>
          <p14:tracePt t="53501" x="6264275" y="4578350"/>
          <p14:tracePt t="53517" x="6257925" y="4629150"/>
          <p14:tracePt t="53535" x="6257925" y="4660900"/>
          <p14:tracePt t="53551" x="6245225" y="4702175"/>
          <p14:tracePt t="53568" x="6242050" y="4718050"/>
          <p14:tracePt t="53585" x="6229350" y="4727575"/>
          <p14:tracePt t="53601" x="6219825" y="4756150"/>
          <p14:tracePt t="53617" x="6213475" y="4772025"/>
          <p14:tracePt t="53634" x="6207125" y="4800600"/>
          <p14:tracePt t="53650" x="6207125" y="4832350"/>
          <p14:tracePt t="53667" x="6207125" y="4864100"/>
          <p14:tracePt t="53685" x="6207125" y="4886325"/>
          <p14:tracePt t="53701" x="6210300" y="4918075"/>
          <p14:tracePt t="53718" x="6219825" y="4933950"/>
          <p14:tracePt t="53735" x="6235700" y="4949825"/>
          <p14:tracePt t="53751" x="6254750" y="4994275"/>
          <p14:tracePt t="53767" x="6267450" y="5022850"/>
          <p14:tracePt t="53783" x="6299200" y="5048250"/>
          <p14:tracePt t="53801" x="6343650" y="5092700"/>
          <p14:tracePt t="53817" x="6375400" y="5118100"/>
          <p14:tracePt t="53834" x="6397625" y="5149850"/>
          <p14:tracePt t="53850" x="6435725" y="5187950"/>
          <p14:tracePt t="53867" x="6451600" y="5207000"/>
          <p14:tracePt t="53884" x="6461125" y="5219700"/>
          <p14:tracePt t="53901" x="6483350" y="5232400"/>
          <p14:tracePt t="53917" x="6492875" y="5241925"/>
          <p14:tracePt t="53934" x="6502400" y="5251450"/>
          <p14:tracePt t="53950" x="6518275" y="5273675"/>
          <p14:tracePt t="53968" x="6534150" y="5283200"/>
          <p14:tracePt t="53984" x="6537325" y="5292725"/>
          <p14:tracePt t="54001" x="6537325" y="5302250"/>
          <p14:tracePt t="54087" x="6530975" y="5302250"/>
          <p14:tracePt t="54094" x="6515100" y="5299075"/>
          <p14:tracePt t="54102" x="6502400" y="5295900"/>
          <p14:tracePt t="54118" x="6448425" y="5267325"/>
          <p14:tracePt t="54134" x="6378575" y="5229225"/>
          <p14:tracePt t="54150" x="6311900" y="5181600"/>
          <p14:tracePt t="54166" x="6273800" y="5149850"/>
          <p14:tracePt t="54184" x="6226175" y="5124450"/>
          <p14:tracePt t="54200" x="6159500" y="5083175"/>
          <p14:tracePt t="54217" x="6115050" y="5064125"/>
          <p14:tracePt t="54234" x="6067425" y="5045075"/>
          <p14:tracePt t="54251" x="6003925" y="5016500"/>
          <p14:tracePt t="54268" x="5972175" y="5003800"/>
          <p14:tracePt t="54284" x="5956300" y="4997450"/>
          <p14:tracePt t="54300" x="5940425" y="4997450"/>
          <p14:tracePt t="54317" x="5924550" y="4997450"/>
          <p14:tracePt t="54334" x="5915025" y="4997450"/>
          <p14:tracePt t="54350" x="5911850" y="4997450"/>
          <p14:tracePt t="54408" x="5911850" y="5000625"/>
          <p14:tracePt t="54415" x="5911850" y="5006975"/>
          <p14:tracePt t="54421" x="5911850" y="5010150"/>
          <p14:tracePt t="54433" x="5911850" y="5016500"/>
          <p14:tracePt t="54450" x="5911850" y="5048250"/>
          <p14:tracePt t="54466" x="5911850" y="5092700"/>
          <p14:tracePt t="54484" x="5911850" y="5127625"/>
          <p14:tracePt t="54500" x="5911850" y="5181600"/>
          <p14:tracePt t="54517" x="5911850" y="5203825"/>
          <p14:tracePt t="54535" x="5911850" y="5245100"/>
          <p14:tracePt t="54550" x="5911850" y="5273675"/>
          <p14:tracePt t="54567" x="5918200" y="5299075"/>
          <p14:tracePt t="54585" x="5991225" y="5362575"/>
          <p14:tracePt t="54601" x="6057900" y="5400675"/>
          <p14:tracePt t="54617" x="6127750" y="5438775"/>
          <p14:tracePt t="54635" x="6184900" y="5464175"/>
          <p14:tracePt t="54651" x="6207125" y="5467350"/>
          <p14:tracePt t="54667" x="6229350" y="5467350"/>
          <p14:tracePt t="54684" x="6238875" y="5467350"/>
          <p14:tracePt t="54700" x="6254750" y="5457825"/>
          <p14:tracePt t="54717" x="6264275" y="5448300"/>
          <p14:tracePt t="54734" x="6283325" y="5432425"/>
          <p14:tracePt t="54750" x="6296025" y="5416550"/>
          <p14:tracePt t="54767" x="6305550" y="5407025"/>
          <p14:tracePt t="54784" x="6324600" y="5384800"/>
          <p14:tracePt t="54801" x="6334125" y="5372100"/>
          <p14:tracePt t="54817" x="6343650" y="5359400"/>
          <p14:tracePt t="54834" x="6343650" y="5346700"/>
          <p14:tracePt t="55099" x="6350000" y="5346700"/>
          <p14:tracePt t="55106" x="6356350" y="5353050"/>
          <p14:tracePt t="55116" x="6365875" y="5353050"/>
          <p14:tracePt t="55134" x="6407150" y="5353050"/>
          <p14:tracePt t="55150" x="6435725" y="5353050"/>
          <p14:tracePt t="55166" x="6451600" y="5365750"/>
          <p14:tracePt t="55185" x="6467475" y="5365750"/>
          <p14:tracePt t="55201" x="6467475" y="5368925"/>
          <p14:tracePt t="55218" x="6467475" y="5375275"/>
          <p14:tracePt t="55234" x="6442075" y="5375275"/>
          <p14:tracePt t="55250" x="6391275" y="5372100"/>
          <p14:tracePt t="55267" x="6315075" y="5349875"/>
          <p14:tracePt t="55284" x="6226175" y="5327650"/>
          <p14:tracePt t="55301" x="6178550" y="5314950"/>
          <p14:tracePt t="55317" x="6149975" y="5302250"/>
          <p14:tracePt t="55335" x="6121400" y="5302250"/>
          <p14:tracePt t="55351" x="6105525" y="5302250"/>
          <p14:tracePt t="55368" x="6089650" y="5302250"/>
          <p14:tracePt t="55384" x="6076950" y="5302250"/>
          <p14:tracePt t="55400" x="6070600" y="5302250"/>
          <p14:tracePt t="55417" x="6073775" y="5302250"/>
          <p14:tracePt t="55434" x="6172200" y="5321300"/>
          <p14:tracePt t="55451" x="6378575" y="5340350"/>
          <p14:tracePt t="55468" x="6588125" y="5378450"/>
          <p14:tracePt t="55484" x="6921500" y="5445125"/>
          <p14:tracePt t="55501" x="7099300" y="5499100"/>
          <p14:tracePt t="55517" x="7277100" y="5575300"/>
          <p14:tracePt t="55533" x="7493000" y="5664200"/>
          <p14:tracePt t="55551" x="7572375" y="5705475"/>
          <p14:tracePt t="55567" x="7651750" y="5743575"/>
          <p14:tracePt t="55583" x="7756525" y="5788025"/>
          <p14:tracePt t="55601" x="7810500" y="5800725"/>
          <p14:tracePt t="55618" x="7832725" y="5819775"/>
          <p14:tracePt t="55634" x="7854950" y="5826125"/>
          <p14:tracePt t="55698" x="7845425" y="5826125"/>
          <p14:tracePt t="55705" x="7842250" y="5826125"/>
          <p14:tracePt t="55716" x="7835900" y="5826125"/>
          <p14:tracePt t="55734" x="7823200" y="5826125"/>
          <p14:tracePt t="55750" x="7810500" y="5826125"/>
          <p14:tracePt t="55766" x="7797800" y="5826125"/>
          <p14:tracePt t="55784" x="7791450" y="5826125"/>
          <p14:tracePt t="55842" x="7788275" y="5826125"/>
          <p14:tracePt t="55934" x="7794625" y="5822950"/>
          <p14:tracePt t="55940" x="7816850" y="5816600"/>
          <p14:tracePt t="55950" x="7842250" y="5816600"/>
          <p14:tracePt t="55966" x="7902575" y="5803900"/>
          <p14:tracePt t="55983" x="8010525" y="5788025"/>
          <p14:tracePt t="56000" x="8137525" y="5778500"/>
          <p14:tracePt t="56018" x="8277225" y="5772150"/>
          <p14:tracePt t="56034" x="8397875" y="5749925"/>
          <p14:tracePt t="56051" x="8524875" y="5740400"/>
          <p14:tracePt t="56067" x="8632825" y="5715000"/>
          <p14:tracePt t="56084" x="8766175" y="5692775"/>
          <p14:tracePt t="56100" x="8836025" y="5661025"/>
          <p14:tracePt t="56116" x="8893175" y="5626100"/>
          <p14:tracePt t="56134" x="8988425" y="5581650"/>
          <p14:tracePt t="56150" x="9026525" y="5549900"/>
          <p14:tracePt t="56167" x="9074150" y="5521325"/>
          <p14:tracePt t="56184" x="9118600" y="5483225"/>
          <p14:tracePt t="56201" x="9134475" y="5473700"/>
          <p14:tracePt t="56368" x="9124950" y="5407025"/>
          <p14:tracePt t="56375" x="9077325" y="5387975"/>
          <p14:tracePt t="56383" x="9039225" y="5381625"/>
          <p14:tracePt t="56400" x="8909050" y="5346700"/>
          <p14:tracePt t="56417" x="8731250" y="5270500"/>
          <p14:tracePt t="56434" x="8480425" y="5159375"/>
          <p14:tracePt t="56452" x="8334375" y="5095875"/>
          <p14:tracePt t="56455" x="8264525" y="5080000"/>
          <p14:tracePt t="56468" x="8153400" y="5045075"/>
          <p14:tracePt t="56484" x="8054975" y="5003800"/>
          <p14:tracePt t="56500" x="7943850" y="4968875"/>
          <p14:tracePt t="56517" x="7740650" y="4908550"/>
          <p14:tracePt t="56534" x="7642225" y="4876800"/>
          <p14:tracePt t="56550" x="7562850" y="4835525"/>
          <p14:tracePt t="56568" x="7489825" y="4810125"/>
          <p14:tracePt t="56584" x="7467600" y="4797425"/>
          <p14:tracePt t="56601" x="7435850" y="4784725"/>
          <p14:tracePt t="56618" x="7388225" y="4772025"/>
          <p14:tracePt t="56634" x="7324725" y="4756150"/>
          <p14:tracePt t="56650" x="7270750" y="4743450"/>
          <p14:tracePt t="56667" x="7169150" y="4714875"/>
          <p14:tracePt t="56683" x="7115175" y="4702175"/>
          <p14:tracePt t="56700" x="7086600" y="4695825"/>
          <p14:tracePt t="56718" x="7058025" y="4695825"/>
          <p14:tracePt t="56734" x="7048500" y="4689475"/>
          <p14:tracePt t="56751" x="7045325" y="4679950"/>
          <p14:tracePt t="56767" x="7045325" y="4670425"/>
          <p14:tracePt t="56783" x="7045325" y="4660900"/>
          <p14:tracePt t="56800" x="7045325" y="4651375"/>
          <p14:tracePt t="56817" x="7045325" y="4645025"/>
          <p14:tracePt t="57018" x="6988175" y="4686300"/>
          <p14:tracePt t="57025" x="6905625" y="4721225"/>
          <p14:tracePt t="57033" x="6842125" y="4768850"/>
          <p14:tracePt t="57050" x="6750050" y="4826000"/>
          <p14:tracePt t="57067" x="6654800" y="4860925"/>
          <p14:tracePt t="57083" x="6610350" y="4873625"/>
          <p14:tracePt t="57101" x="6565900" y="4895850"/>
          <p14:tracePt t="57117" x="6530975" y="4895850"/>
          <p14:tracePt t="57134" x="6508750" y="4895850"/>
          <p14:tracePt t="57151" x="6499225" y="4895850"/>
          <p14:tracePt t="57167" x="6486525" y="4895850"/>
          <p14:tracePt t="57200" x="6496050" y="4895850"/>
          <p14:tracePt t="57217" x="6569075" y="4886325"/>
          <p14:tracePt t="57233" x="6629400" y="4870450"/>
          <p14:tracePt t="57251" x="6673850" y="4857750"/>
          <p14:tracePt t="57268" x="6702425" y="4841875"/>
          <p14:tracePt t="57283" x="6721475" y="4819650"/>
          <p14:tracePt t="57300" x="6731000" y="4806950"/>
          <p14:tracePt t="57317" x="6734175" y="4794250"/>
          <p14:tracePt t="57333" x="6734175" y="4787900"/>
          <p14:tracePt t="57366" x="6727825" y="4772025"/>
          <p14:tracePt t="57383" x="6705600" y="4768850"/>
          <p14:tracePt t="57401" x="6661150" y="4756150"/>
          <p14:tracePt t="57418" x="6505575" y="4730750"/>
          <p14:tracePt t="57434" x="6397625" y="4714875"/>
          <p14:tracePt t="57450" x="6302375" y="4689475"/>
          <p14:tracePt t="57467" x="6181725" y="4673600"/>
          <p14:tracePt t="57483" x="6096000" y="4667250"/>
          <p14:tracePt t="57500" x="6013450" y="4657725"/>
          <p14:tracePt t="57517" x="5895975" y="4657725"/>
          <p14:tracePt t="57533" x="5803900" y="4657725"/>
          <p14:tracePt t="57551" x="5711825" y="4657725"/>
          <p14:tracePt t="57568" x="5610225" y="4670425"/>
          <p14:tracePt t="57584" x="5588000" y="4679950"/>
          <p14:tracePt t="57600" x="5562600" y="4699000"/>
          <p14:tracePt t="57616" x="5549900" y="4714875"/>
          <p14:tracePt t="57633" x="5540375" y="4724400"/>
          <p14:tracePt t="57650" x="5530850" y="4733925"/>
          <p14:tracePt t="57666" x="5508625" y="4765675"/>
          <p14:tracePt t="57683" x="5495925" y="4791075"/>
          <p14:tracePt t="57700" x="5483225" y="4819650"/>
          <p14:tracePt t="57717" x="5476875" y="4854575"/>
          <p14:tracePt t="57733" x="5476875" y="4899025"/>
          <p14:tracePt t="57750" x="5486400" y="4953000"/>
          <p14:tracePt t="57766" x="5537200" y="5038725"/>
          <p14:tracePt t="57784" x="5578475" y="5089525"/>
          <p14:tracePt t="57802" x="5654675" y="5178425"/>
          <p14:tracePt t="57817" x="5708650" y="5241925"/>
          <p14:tracePt t="57833" x="5759450" y="5292725"/>
          <p14:tracePt t="57852" x="5826125" y="5381625"/>
          <p14:tracePt t="57867" x="5876925" y="5422900"/>
          <p14:tracePt t="57883" x="5946775" y="5480050"/>
          <p14:tracePt t="57900" x="6026150" y="5508625"/>
          <p14:tracePt t="57917" x="6102350" y="5543550"/>
          <p14:tracePt t="57933" x="6134100" y="5556250"/>
          <p14:tracePt t="57951" x="6153150" y="5572125"/>
          <p14:tracePt t="57967" x="6165850" y="5572125"/>
          <p14:tracePt t="57984" x="6184900" y="5572125"/>
          <p14:tracePt t="58001" x="6219825" y="5572125"/>
          <p14:tracePt t="58017" x="6254750" y="5572125"/>
          <p14:tracePt t="58033" x="6292850" y="5572125"/>
          <p14:tracePt t="58051" x="6318250" y="5572125"/>
          <p14:tracePt t="58067" x="6327775" y="5572125"/>
          <p14:tracePt t="58084" x="6343650" y="5572125"/>
          <p14:tracePt t="60142" x="6267450" y="5565775"/>
          <p14:tracePt t="60149" x="6175375" y="5565775"/>
          <p14:tracePt t="60156" x="6083300" y="5565775"/>
          <p14:tracePt t="60166" x="5991225" y="5572125"/>
          <p14:tracePt t="60184" x="5648325" y="5619750"/>
          <p14:tracePt t="60201" x="5426075" y="5680075"/>
          <p14:tracePt t="60217" x="5165725" y="5753100"/>
          <p14:tracePt t="60249" x="4718050" y="5911850"/>
          <p14:tracePt t="60284" x="4375150" y="6092825"/>
          <p14:tracePt t="60303" x="4251325" y="6172200"/>
          <p14:tracePt t="60320" x="4140200" y="6251575"/>
          <p14:tracePt t="60334" x="4086225" y="6302375"/>
          <p14:tracePt t="60350" x="4060825" y="6334125"/>
          <p14:tracePt t="60366" x="4029075" y="6365875"/>
          <p14:tracePt t="60384" x="4013200" y="6400800"/>
          <p14:tracePt t="60399" x="4000500" y="6432550"/>
          <p14:tracePt t="60417" x="3984625" y="6442075"/>
          <p14:tracePt t="60434" x="3968750" y="6457950"/>
          <p14:tracePt t="60449" x="3959225" y="6467475"/>
          <p14:tracePt t="60467" x="3949700" y="6483350"/>
          <p14:tracePt t="60470" x="3933825" y="6483350"/>
          <p14:tracePt t="60483" x="3905250" y="6483350"/>
          <p14:tracePt t="60500" x="3851275" y="6483350"/>
          <p14:tracePt t="60517" x="3790950" y="6480175"/>
          <p14:tracePt t="60533" x="3727450" y="6454775"/>
          <p14:tracePt t="60549" x="3695700" y="6442075"/>
          <p14:tracePt t="60567" x="3667125" y="6429375"/>
          <p14:tracePt t="60583" x="3651250" y="6407150"/>
          <p14:tracePt t="60600" x="3644900" y="6391275"/>
          <p14:tracePt t="60616" x="3644900" y="6369050"/>
          <p14:tracePt t="60633" x="3657600" y="6337300"/>
          <p14:tracePt t="60650" x="3670300" y="6311900"/>
          <p14:tracePt t="60666" x="3692525" y="6289675"/>
          <p14:tracePt t="60683" x="3765550" y="6251575"/>
          <p14:tracePt t="60700" x="3876675" y="6207125"/>
          <p14:tracePt t="60717" x="4019550" y="6172200"/>
          <p14:tracePt t="60733" x="4298950" y="6115050"/>
          <p14:tracePt t="60750" x="4425950" y="6115050"/>
          <p14:tracePt t="60766" x="4540250" y="6115050"/>
          <p14:tracePt t="60783" x="4679950" y="6121400"/>
          <p14:tracePt t="60800" x="4778375" y="6143625"/>
          <p14:tracePt t="60817" x="4864100" y="6169025"/>
          <p14:tracePt t="60834" x="5048250" y="6229350"/>
          <p14:tracePt t="60850" x="5175250" y="6245225"/>
          <p14:tracePt t="60866" x="5260975" y="6261100"/>
          <p14:tracePt t="60883" x="5334000" y="6270625"/>
          <p14:tracePt t="60900" x="5359400" y="6270625"/>
          <p14:tracePt t="60916" x="5368925" y="6270625"/>
          <p14:tracePt t="60933" x="5372100" y="6270625"/>
          <p14:tracePt t="60977" x="5365750" y="6270625"/>
          <p14:tracePt t="60985" x="5362575" y="6270625"/>
          <p14:tracePt t="61000" x="5324475" y="6270625"/>
          <p14:tracePt t="61016" x="5257800" y="6270625"/>
          <p14:tracePt t="61033" x="5127625" y="6270625"/>
          <p14:tracePt t="61049" x="5013325" y="6270625"/>
          <p14:tracePt t="61066" x="4883150" y="6254750"/>
          <p14:tracePt t="61083" x="4708525" y="6245225"/>
          <p14:tracePt t="61099" x="4584700" y="6245225"/>
          <p14:tracePt t="61117" x="4457700" y="6245225"/>
          <p14:tracePt t="61134" x="4292600" y="6257925"/>
          <p14:tracePt t="61150" x="4216400" y="6273800"/>
          <p14:tracePt t="61166" x="4171950" y="6286500"/>
          <p14:tracePt t="61183" x="4137025" y="6305550"/>
          <p14:tracePt t="61200" x="4127500" y="6305550"/>
          <p14:tracePt t="61216" x="4117975" y="6308725"/>
          <p14:tracePt t="61234" x="4102100" y="6308725"/>
          <p14:tracePt t="61250" x="4092575" y="6308725"/>
          <p14:tracePt t="61362" x="4098925" y="6308725"/>
          <p14:tracePt t="62067" x="4225925" y="6296025"/>
          <p14:tracePt t="62074" x="4340225" y="6276975"/>
          <p14:tracePt t="62083" x="4454525" y="6267450"/>
          <p14:tracePt t="62100" x="4721225" y="6257925"/>
          <p14:tracePt t="62118" x="5127625" y="6257925"/>
          <p14:tracePt t="62133" x="5397500" y="6283325"/>
          <p14:tracePt t="62151" x="5737225" y="6353175"/>
          <p14:tracePt t="62183" x="6362700" y="6508750"/>
          <p14:tracePt t="62216" x="6521450" y="6546850"/>
          <p14:tracePt t="62234" x="6527800" y="6546850"/>
          <p14:tracePt t="62250" x="6524625" y="6546850"/>
          <p14:tracePt t="62267" x="6477000" y="6530975"/>
          <p14:tracePt t="62283" x="6375400" y="6489700"/>
          <p14:tracePt t="62300" x="6223000" y="6454775"/>
          <p14:tracePt t="62317" x="5930900" y="6388100"/>
          <p14:tracePt t="62333" x="5737225" y="6359525"/>
          <p14:tracePt t="62349" x="5518150" y="6321425"/>
          <p14:tracePt t="62366" x="5207000" y="6286500"/>
          <p14:tracePt t="62382" x="5010150" y="6257925"/>
          <p14:tracePt t="62399" x="4930775" y="6257925"/>
          <p14:tracePt t="64586" x="5051425" y="6257925"/>
          <p14:tracePt t="64594" x="5207000" y="6257925"/>
          <p14:tracePt t="64601" x="5394325" y="6257925"/>
          <p14:tracePt t="64616" x="5886450" y="6257925"/>
          <p14:tracePt t="64633" x="6359525" y="6245225"/>
          <p14:tracePt t="64654" x="6915150" y="6210300"/>
          <p14:tracePt t="64675" x="7299325" y="6149975"/>
          <p14:tracePt t="64700" x="7670800" y="6054725"/>
          <p14:tracePt t="64734" x="8042275" y="5921375"/>
          <p14:tracePt t="64751" x="8175625" y="5857875"/>
          <p14:tracePt t="64767" x="8267700" y="5807075"/>
          <p14:tracePt t="64783" x="8337550" y="5762625"/>
          <p14:tracePt t="64799" x="8439150" y="5603875"/>
          <p14:tracePt t="64816" x="8493125" y="5461000"/>
          <p14:tracePt t="64833" x="8509000" y="5308600"/>
          <p14:tracePt t="64850" x="8509000" y="5035550"/>
          <p14:tracePt t="64866" x="8509000" y="4921250"/>
          <p14:tracePt t="64883" x="8496300" y="4781550"/>
          <p14:tracePt t="64900" x="8480425" y="4572000"/>
          <p14:tracePt t="64916" x="8461375" y="4441825"/>
          <p14:tracePt t="64933" x="8413750" y="4254500"/>
          <p14:tracePt t="64949" x="8331200" y="3984625"/>
          <p14:tracePt t="64965" x="8258175" y="3829050"/>
          <p14:tracePt t="64983" x="8194675" y="3673475"/>
          <p14:tracePt t="64999" x="8131175" y="3565525"/>
          <p14:tracePt t="65016" x="8112125" y="3524250"/>
          <p14:tracePt t="65033" x="8080375" y="3498850"/>
          <p14:tracePt t="65049" x="8035925" y="3476625"/>
          <p14:tracePt t="65066" x="7997825" y="3457575"/>
          <p14:tracePt t="65084" x="7839075" y="3413125"/>
          <p14:tracePt t="65099" x="7747000" y="3406775"/>
          <p14:tracePt t="65116" x="7664450" y="3406775"/>
          <p14:tracePt t="65132" x="7581900" y="3409950"/>
          <p14:tracePt t="65149" x="7432675" y="3467100"/>
          <p14:tracePt t="65166" x="7327900" y="3536950"/>
          <p14:tracePt t="65184" x="7115175" y="3683000"/>
          <p14:tracePt t="65200" x="6946900" y="3806825"/>
          <p14:tracePt t="65218" x="6775450" y="3930650"/>
          <p14:tracePt t="65234" x="6489700" y="4146550"/>
          <p14:tracePt t="65253" x="6340475" y="4276725"/>
          <p14:tracePt t="65267" x="6219825" y="4425950"/>
          <p14:tracePt t="65283" x="6070600" y="4670425"/>
          <p14:tracePt t="65301" x="5997575" y="4816475"/>
          <p14:tracePt t="65318" x="5911850" y="4984750"/>
          <p14:tracePt t="65333" x="5819775" y="5222875"/>
          <p14:tracePt t="65350" x="5756275" y="5387975"/>
          <p14:tracePt t="65367" x="5727700" y="5553075"/>
          <p14:tracePt t="65383" x="5718175" y="5781675"/>
          <p14:tracePt t="65399" x="5734050" y="5943600"/>
          <p14:tracePt t="65417" x="5778500" y="6076950"/>
          <p14:tracePt t="65433" x="5876925" y="6283325"/>
          <p14:tracePt t="65450" x="5959475" y="6419850"/>
          <p14:tracePt t="65467" x="6022975" y="6553200"/>
          <p14:tracePt t="65483" x="6140450" y="6762750"/>
          <p14:tracePt t="65499" x="6232525" y="6854825"/>
          <p14:tracePt t="65515" x="6334125" y="6854825"/>
          <p14:tracePt t="65533" x="6569075" y="6854825"/>
          <p14:tracePt t="65550" x="6784975" y="6854825"/>
          <p14:tracePt t="65567" x="6934200" y="6854825"/>
          <p14:tracePt t="65584" x="7140575" y="6854825"/>
          <p14:tracePt t="65600" x="7229475" y="6854825"/>
          <p14:tracePt t="65616" x="7289800" y="6854825"/>
          <p14:tracePt t="65633" x="7362825" y="6829425"/>
          <p14:tracePt t="65649" x="7400925" y="6816725"/>
          <p14:tracePt t="65666" x="7448550" y="6791325"/>
          <p14:tracePt t="65683" x="7531100" y="6740525"/>
          <p14:tracePt t="65700" x="7588250" y="6715125"/>
          <p14:tracePt t="65717" x="7635875" y="6680200"/>
          <p14:tracePt t="65733" x="7673975" y="6648450"/>
          <p14:tracePt t="65749" x="7699375" y="6616700"/>
          <p14:tracePt t="65766" x="7708900" y="6594475"/>
          <p14:tracePt t="65782" x="7727950" y="6559550"/>
          <p14:tracePt t="65799" x="7727950" y="6550025"/>
          <p14:tracePt t="65815" x="7727950" y="6540500"/>
          <p14:tracePt t="65833" x="7715250" y="6524625"/>
          <p14:tracePt t="65849" x="7686675" y="6524625"/>
          <p14:tracePt t="65866" x="7664450" y="6524625"/>
          <p14:tracePt t="65883" x="7626350" y="6524625"/>
          <p14:tracePt t="65900" x="7604125" y="6524625"/>
          <p14:tracePt t="65916" x="7566025" y="6524625"/>
          <p14:tracePt t="65933" x="7502525" y="6540500"/>
          <p14:tracePt t="65949" x="7464425" y="6553200"/>
          <p14:tracePt t="65966" x="7419975" y="6572250"/>
          <p14:tracePt t="65983" x="7353300" y="6619875"/>
          <p14:tracePt t="66000" x="7305675" y="6645275"/>
          <p14:tracePt t="66017" x="7267575" y="6680200"/>
          <p14:tracePt t="66033" x="7207250" y="6711950"/>
          <p14:tracePt t="66049" x="7162800" y="6737350"/>
          <p14:tracePt t="66065" x="7131050" y="6750050"/>
          <p14:tracePt t="66083" x="7089775" y="6769100"/>
          <p14:tracePt t="66099" x="7064375" y="6784975"/>
          <p14:tracePt t="66116" x="7042150" y="6797675"/>
          <p14:tracePt t="66133" x="7019925" y="6810375"/>
          <p14:tracePt t="66150" x="6991350" y="6823075"/>
          <p14:tracePt t="66166" x="6969125" y="6823075"/>
          <p14:tracePt t="66183" x="6943725" y="6823075"/>
          <p14:tracePt t="66199" x="6931025" y="6823075"/>
          <p14:tracePt t="66215" x="6921500" y="6823075"/>
          <p14:tracePt t="66233" x="6908800" y="6823075"/>
          <p14:tracePt t="66250" x="6892925" y="6823075"/>
          <p14:tracePt t="66267" x="6886575" y="6823075"/>
          <p14:tracePt t="66732" x="6902450" y="6823075"/>
          <p14:tracePt t="66740" x="6911975" y="6823075"/>
          <p14:tracePt t="66749" x="6937375" y="6823075"/>
          <p14:tracePt t="66765" x="6969125" y="6819900"/>
          <p14:tracePt t="66782" x="7035800" y="6819900"/>
          <p14:tracePt t="66799" x="7105650" y="6819900"/>
          <p14:tracePt t="66815" x="7169150" y="6819900"/>
          <p14:tracePt t="66849" x="7267575" y="6819900"/>
          <p14:tracePt t="66883" x="7299325" y="6819900"/>
          <p14:tracePt t="66899" x="7312025" y="6819900"/>
          <p14:tracePt t="66917" x="7327900" y="6819900"/>
          <p14:tracePt t="66932" x="7337425" y="6819900"/>
          <p14:tracePt t="66949" x="7346950" y="6819900"/>
          <p14:tracePt t="66967" x="7369175" y="6819900"/>
          <p14:tracePt t="66983" x="7378700" y="6819900"/>
          <p14:tracePt t="67000" x="7381875" y="6819900"/>
          <p14:tracePt t="67060" x="7388225" y="6819900"/>
          <p14:tracePt t="67067" x="7391400" y="6819900"/>
          <p14:tracePt t="67082" x="7419975" y="6819900"/>
          <p14:tracePt t="67099" x="7448550" y="6819900"/>
          <p14:tracePt t="67117" x="7489825" y="6819900"/>
          <p14:tracePt t="67133" x="7505700" y="6819900"/>
          <p14:tracePt t="67150" x="7515225" y="6819900"/>
          <p14:tracePt t="67166" x="7534275" y="6819900"/>
          <p14:tracePt t="67182" x="7543800" y="6819900"/>
          <p14:tracePt t="67198" x="7556500" y="6819900"/>
          <p14:tracePt t="67216" x="7581900" y="6819900"/>
          <p14:tracePt t="67232" x="7591425" y="6819900"/>
          <p14:tracePt t="67250" x="7600950" y="6819900"/>
          <p14:tracePt t="67266" x="7616825" y="6819900"/>
          <p14:tracePt t="67283" x="7629525" y="6819900"/>
          <p14:tracePt t="67916" x="7600950" y="6800850"/>
          <p14:tracePt t="67924" x="7518400" y="6765925"/>
          <p14:tracePt t="67933" x="7394575" y="6715125"/>
          <p14:tracePt t="67950" x="7019925" y="6600825"/>
          <p14:tracePt t="67967" x="6000750" y="6429375"/>
          <p14:tracePt t="67985" x="5172075" y="6350000"/>
          <p14:tracePt t="68008" x="3511550" y="6330950"/>
          <p14:tracePt t="68034" x="2565400" y="6388100"/>
          <p14:tracePt t="68067" x="1501775" y="6464300"/>
          <p14:tracePt t="68085" x="1206500" y="6483350"/>
          <p14:tracePt t="68101" x="885825" y="6530975"/>
          <p14:tracePt t="68774" x="1524000" y="6473825"/>
          <p14:tracePt t="68783" x="1524000" y="6467475"/>
          <p14:tracePt t="68800" x="1524000" y="6454775"/>
          <p14:tracePt t="68816" x="1524000" y="6438900"/>
          <p14:tracePt t="68832" x="1524000" y="6429375"/>
          <p14:tracePt t="68848" x="1527175" y="6419850"/>
          <p14:tracePt t="68865" x="1546225" y="6397625"/>
          <p14:tracePt t="68882" x="1603375" y="6362700"/>
          <p14:tracePt t="68899" x="1762125" y="6321425"/>
          <p14:tracePt t="68915" x="1866900" y="6305550"/>
          <p14:tracePt t="68932" x="1984375" y="6305550"/>
          <p14:tracePt t="68949" x="2159000" y="6327775"/>
          <p14:tracePt t="68965" x="2257425" y="6343650"/>
          <p14:tracePt t="68983" x="2320925" y="6365875"/>
          <p14:tracePt t="68999" x="2397125" y="6400800"/>
          <p14:tracePt t="69015" x="2428875" y="6413500"/>
          <p14:tracePt t="69032" x="2457450" y="6423025"/>
          <p14:tracePt t="69049" x="2473325" y="6438900"/>
          <p14:tracePt t="69065" x="2479675" y="6454775"/>
          <p14:tracePt t="69082" x="2479675" y="6457950"/>
          <p14:tracePt t="69099" x="2476500" y="6473825"/>
          <p14:tracePt t="69115" x="2466975" y="6483350"/>
          <p14:tracePt t="69132" x="2451100" y="6489700"/>
          <p14:tracePt t="69149" x="2403475" y="6502400"/>
          <p14:tracePt t="69166" x="2359025" y="6508750"/>
          <p14:tracePt t="69183" x="2320925" y="6508750"/>
          <p14:tracePt t="69199" x="2241550" y="6521450"/>
          <p14:tracePt t="69216" x="2206625" y="6527800"/>
          <p14:tracePt t="69233" x="2159000" y="6540500"/>
          <p14:tracePt t="69805" x="1663700" y="6489700"/>
          <p14:tracePt t="69832" x="1644650" y="6489700"/>
          <p14:tracePt t="69865" x="1635125" y="6489700"/>
          <p14:tracePt t="69914" x="1638300" y="6483350"/>
          <p14:tracePt t="69921" x="1641475" y="6480175"/>
          <p14:tracePt t="69932" x="1657350" y="6473825"/>
          <p14:tracePt t="69949" x="1708150" y="6461125"/>
          <p14:tracePt t="69965" x="1752600" y="6461125"/>
          <p14:tracePt t="69983" x="1787525" y="6461125"/>
          <p14:tracePt t="70000" x="1828800" y="6461125"/>
          <p14:tracePt t="70016" x="1857375" y="6461125"/>
          <p14:tracePt t="70034" x="1898650" y="6461125"/>
          <p14:tracePt t="70050" x="1920875" y="6461125"/>
          <p14:tracePt t="70065" x="1943100" y="6461125"/>
          <p14:tracePt t="70083" x="1990725" y="6461125"/>
          <p14:tracePt t="70099" x="2009775" y="6461125"/>
          <p14:tracePt t="70116" x="2022475" y="6461125"/>
          <p14:tracePt t="70133" x="2032000" y="6461125"/>
          <p14:tracePt t="70198" x="2032000" y="6464300"/>
          <p14:tracePt t="70320" x="2032000" y="6467475"/>
          <p14:tracePt t="70327" x="2035175" y="6473825"/>
          <p14:tracePt t="70333" x="2041525" y="6477000"/>
          <p14:tracePt t="70349" x="2051050" y="6486525"/>
          <p14:tracePt t="70365" x="2066925" y="6505575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oneTexte 1"/>
          <p:cNvSpPr txBox="1">
            <a:spLocks noChangeArrowheads="1"/>
          </p:cNvSpPr>
          <p:nvPr/>
        </p:nvSpPr>
        <p:spPr bwMode="auto">
          <a:xfrm>
            <a:off x="3143250" y="0"/>
            <a:ext cx="2436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Groupement des fleurs</a:t>
            </a:r>
          </a:p>
        </p:txBody>
      </p:sp>
      <p:pic>
        <p:nvPicPr>
          <p:cNvPr id="27651" name="Picture 2" descr="http://upload.wikimedia.org/wikipedia/commons/7/7d/Tulipa_gesneriana_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42938"/>
            <a:ext cx="2189163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ZoneTexte 3"/>
          <p:cNvSpPr txBox="1">
            <a:spLocks noChangeArrowheads="1"/>
          </p:cNvSpPr>
          <p:nvPr/>
        </p:nvSpPr>
        <p:spPr bwMode="auto">
          <a:xfrm>
            <a:off x="500063" y="3357563"/>
            <a:ext cx="2460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/>
              <a:t>Fleur solitaire chez </a:t>
            </a:r>
            <a:r>
              <a:rPr lang="fr-FR" altLang="fr-FR" sz="1600" i="1">
                <a:solidFill>
                  <a:srgbClr val="FF0000"/>
                </a:solidFill>
              </a:rPr>
              <a:t>Tulipa</a:t>
            </a:r>
          </a:p>
        </p:txBody>
      </p:sp>
      <p:pic>
        <p:nvPicPr>
          <p:cNvPr id="27653" name="Picture 7" descr="Allium-cep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57188"/>
            <a:ext cx="3357562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5429250" y="3143250"/>
            <a:ext cx="27670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/>
              <a:t>Fausse ombelle chez </a:t>
            </a:r>
            <a:r>
              <a:rPr lang="fr-FR" altLang="fr-FR" sz="1600" i="1">
                <a:solidFill>
                  <a:srgbClr val="FF0000"/>
                </a:solidFill>
              </a:rPr>
              <a:t>l’Allium</a:t>
            </a:r>
            <a:r>
              <a:rPr lang="fr-FR" altLang="fr-FR" sz="1600"/>
              <a:t> </a:t>
            </a:r>
            <a:endParaRPr lang="fr-FR" altLang="fr-FR" sz="1600" i="1">
              <a:solidFill>
                <a:srgbClr val="FF0000"/>
              </a:solidFill>
            </a:endParaRPr>
          </a:p>
        </p:txBody>
      </p:sp>
      <p:pic>
        <p:nvPicPr>
          <p:cNvPr id="27655" name="Picture 10" descr="Ruscus_Aculeat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929063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Rectangle 7"/>
          <p:cNvSpPr>
            <a:spLocks noChangeArrowheads="1"/>
          </p:cNvSpPr>
          <p:nvPr/>
        </p:nvSpPr>
        <p:spPr bwMode="auto">
          <a:xfrm>
            <a:off x="285750" y="6000750"/>
            <a:ext cx="2655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/>
              <a:t>Fleur solitaire chez </a:t>
            </a:r>
            <a:r>
              <a:rPr lang="fr-FR" altLang="fr-FR" sz="1600" i="1">
                <a:solidFill>
                  <a:srgbClr val="FF0000"/>
                </a:solidFill>
              </a:rPr>
              <a:t>Rruscus </a:t>
            </a:r>
          </a:p>
        </p:txBody>
      </p:sp>
      <p:pic>
        <p:nvPicPr>
          <p:cNvPr id="27657" name="Picture 6" descr="Immagine Allegat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3500438"/>
            <a:ext cx="2798762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Rectangle 9"/>
          <p:cNvSpPr>
            <a:spLocks noChangeArrowheads="1"/>
          </p:cNvSpPr>
          <p:nvPr/>
        </p:nvSpPr>
        <p:spPr bwMode="auto">
          <a:xfrm>
            <a:off x="4643438" y="6519863"/>
            <a:ext cx="2541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/>
              <a:t>Grappe chez l’</a:t>
            </a:r>
            <a:r>
              <a:rPr lang="fr-FR" altLang="fr-FR" sz="1600" i="1">
                <a:solidFill>
                  <a:srgbClr val="FF0000"/>
                </a:solidFill>
              </a:rPr>
              <a:t>Asphodelus</a:t>
            </a:r>
          </a:p>
        </p:txBody>
      </p:sp>
      <p:sp>
        <p:nvSpPr>
          <p:cNvPr id="27659" name="ZoneTexte 10"/>
          <p:cNvSpPr txBox="1">
            <a:spLocks noChangeArrowheads="1"/>
          </p:cNvSpPr>
          <p:nvPr/>
        </p:nvSpPr>
        <p:spPr bwMode="auto">
          <a:xfrm>
            <a:off x="3071813" y="928688"/>
            <a:ext cx="178593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Souvent présence d’une </a:t>
            </a:r>
            <a:r>
              <a:rPr lang="fr-FR" altLang="fr-FR">
                <a:solidFill>
                  <a:srgbClr val="FF0000"/>
                </a:solidFill>
              </a:rPr>
              <a:t>hampe florale</a:t>
            </a:r>
            <a:r>
              <a:rPr lang="fr-FR" altLang="fr-FR"/>
              <a:t> (tige aphylle portant que des fl.) uni ou multiflore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905"/>
    </mc:Choice>
    <mc:Fallback>
      <p:transition spd="slow" advTm="106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66" x="2101850" y="6489700"/>
          <p14:tracePt t="5574" x="2111375" y="6429375"/>
          <p14:tracePt t="5590" x="2127250" y="6343650"/>
          <p14:tracePt t="5605" x="2143125" y="6257925"/>
          <p14:tracePt t="5622" x="2159000" y="6016625"/>
          <p14:tracePt t="5639" x="2159000" y="5857875"/>
          <p14:tracePt t="5676" x="2044700" y="5254625"/>
          <p14:tracePt t="5707" x="1689100" y="4543425"/>
          <p14:tracePt t="5723" x="1285875" y="4010025"/>
          <p14:tracePt t="5740" x="1035050" y="3749675"/>
          <p14:tracePt t="5757" x="809625" y="3502025"/>
          <p14:tracePt t="5773" x="673100" y="3422650"/>
          <p14:tracePt t="5789" x="571500" y="3362325"/>
          <p14:tracePt t="5805" x="479425" y="3305175"/>
          <p14:tracePt t="5822" x="285750" y="3216275"/>
          <p14:tracePt t="5839" x="139700" y="3162300"/>
          <p14:tracePt t="5856" x="31750" y="3127375"/>
          <p14:tracePt t="6307" x="69850" y="2943225"/>
          <p14:tracePt t="6315" x="152400" y="2895600"/>
          <p14:tracePt t="6322" x="225425" y="2851150"/>
          <p14:tracePt t="6339" x="361950" y="2768600"/>
          <p14:tracePt t="6372" x="676275" y="2543175"/>
          <p14:tracePt t="6407" x="942975" y="2387600"/>
          <p14:tracePt t="6424" x="1066800" y="2327275"/>
          <p14:tracePt t="6440" x="1168400" y="2266950"/>
          <p14:tracePt t="6457" x="1257300" y="2225675"/>
          <p14:tracePt t="6472" x="1304925" y="2190750"/>
          <p14:tracePt t="6489" x="1343025" y="2171700"/>
          <p14:tracePt t="6507" x="1419225" y="2152650"/>
          <p14:tracePt t="6523" x="1466850" y="2130425"/>
          <p14:tracePt t="6539" x="1514475" y="2117725"/>
          <p14:tracePt t="6556" x="1562100" y="2098675"/>
          <p14:tracePt t="6572" x="1584325" y="2089150"/>
          <p14:tracePt t="6589" x="1616075" y="2076450"/>
          <p14:tracePt t="6607" x="1657350" y="2057400"/>
          <p14:tracePt t="6622" x="1711325" y="2044700"/>
          <p14:tracePt t="6640" x="1774825" y="2032000"/>
          <p14:tracePt t="6656" x="1885950" y="2009775"/>
          <p14:tracePt t="6672" x="1939925" y="2003425"/>
          <p14:tracePt t="6689" x="2003425" y="1987550"/>
          <p14:tracePt t="6706" x="2111375" y="1974850"/>
          <p14:tracePt t="6723" x="2174875" y="1958975"/>
          <p14:tracePt t="6739" x="2212975" y="1939925"/>
          <p14:tracePt t="6757" x="2251075" y="1924050"/>
          <p14:tracePt t="6773" x="2260600" y="1914525"/>
          <p14:tracePt t="6789" x="2260600" y="1898650"/>
          <p14:tracePt t="7207" x="2282825" y="1816100"/>
          <p14:tracePt t="7214" x="2301875" y="1714500"/>
          <p14:tracePt t="7223" x="2311400" y="1622425"/>
          <p14:tracePt t="7239" x="2330450" y="1492250"/>
          <p14:tracePt t="7255" x="2355850" y="1314450"/>
          <p14:tracePt t="7272" x="2355850" y="1244600"/>
          <p14:tracePt t="7305" x="2355850" y="1158875"/>
          <p14:tracePt t="7339" x="2355850" y="1136650"/>
          <p14:tracePt t="7356" x="2343150" y="1123950"/>
          <p14:tracePt t="7372" x="2333625" y="1108075"/>
          <p14:tracePt t="7389" x="2324100" y="1098550"/>
          <p14:tracePt t="7406" x="2295525" y="1082675"/>
          <p14:tracePt t="7422" x="2286000" y="1073150"/>
          <p14:tracePt t="7439" x="2270125" y="1054100"/>
          <p14:tracePt t="7456" x="2235200" y="1038225"/>
          <p14:tracePt t="7473" x="2209800" y="1012825"/>
          <p14:tracePt t="7489" x="2178050" y="981075"/>
          <p14:tracePt t="7506" x="2130425" y="914400"/>
          <p14:tracePt t="7523" x="2092325" y="882650"/>
          <p14:tracePt t="7539" x="2066925" y="850900"/>
          <p14:tracePt t="7556" x="2032000" y="825500"/>
          <p14:tracePt t="7573" x="2022475" y="815975"/>
          <p14:tracePt t="7589" x="2012950" y="800100"/>
          <p14:tracePt t="7605" x="1990725" y="790575"/>
          <p14:tracePt t="7622" x="1968500" y="781050"/>
          <p14:tracePt t="7639" x="1920875" y="768350"/>
          <p14:tracePt t="7656" x="1866900" y="762000"/>
          <p14:tracePt t="7672" x="1844675" y="755650"/>
          <p14:tracePt t="7690" x="1816100" y="755650"/>
          <p14:tracePt t="7706" x="1781175" y="755650"/>
          <p14:tracePt t="7723" x="1752600" y="755650"/>
          <p14:tracePt t="7740" x="1720850" y="736600"/>
          <p14:tracePt t="7756" x="1657350" y="723900"/>
          <p14:tracePt t="7773" x="1622425" y="723900"/>
          <p14:tracePt t="7789" x="1600200" y="723900"/>
          <p14:tracePt t="7806" x="1558925" y="723900"/>
          <p14:tracePt t="7822" x="1549400" y="723900"/>
          <p14:tracePt t="7841" x="1530350" y="723900"/>
          <p14:tracePt t="7856" x="1520825" y="723900"/>
          <p14:tracePt t="7873" x="1498600" y="723900"/>
          <p14:tracePt t="7890" x="1470025" y="723900"/>
          <p14:tracePt t="7906" x="1447800" y="723900"/>
          <p14:tracePt t="7922" x="1438275" y="723900"/>
          <p14:tracePt t="7939" x="1428750" y="730250"/>
          <p14:tracePt t="7956" x="1409700" y="730250"/>
          <p14:tracePt t="7973" x="1400175" y="746125"/>
          <p14:tracePt t="7990" x="1365250" y="749300"/>
          <p14:tracePt t="8006" x="1343025" y="762000"/>
          <p14:tracePt t="8023" x="1317625" y="774700"/>
          <p14:tracePt t="8040" x="1282700" y="790575"/>
          <p14:tracePt t="8055" x="1273175" y="806450"/>
          <p14:tracePt t="8073" x="1263650" y="806450"/>
          <p14:tracePt t="8090" x="1241425" y="812800"/>
          <p14:tracePt t="8107" x="1231900" y="822325"/>
          <p14:tracePt t="8123" x="1222375" y="831850"/>
          <p14:tracePt t="8141" x="1203325" y="850900"/>
          <p14:tracePt t="8156" x="1193800" y="860425"/>
          <p14:tracePt t="8173" x="1184275" y="869950"/>
          <p14:tracePt t="8190" x="1168400" y="892175"/>
          <p14:tracePt t="8205" x="1168400" y="908050"/>
          <p14:tracePt t="8222" x="1162050" y="917575"/>
          <p14:tracePt t="8240" x="1152525" y="930275"/>
          <p14:tracePt t="8255" x="1143000" y="942975"/>
          <p14:tracePt t="8272" x="1133475" y="962025"/>
          <p14:tracePt t="8289" x="1120775" y="990600"/>
          <p14:tracePt t="8306" x="1114425" y="1019175"/>
          <p14:tracePt t="8322" x="1114425" y="1041400"/>
          <p14:tracePt t="8339" x="1114425" y="1076325"/>
          <p14:tracePt t="8356" x="1114425" y="1085850"/>
          <p14:tracePt t="8372" x="1114425" y="1095375"/>
          <p14:tracePt t="8390" x="1114425" y="1111250"/>
          <p14:tracePt t="8406" x="1114425" y="1133475"/>
          <p14:tracePt t="8423" x="1108075" y="1155700"/>
          <p14:tracePt t="8440" x="1108075" y="1193800"/>
          <p14:tracePt t="8456" x="1108075" y="1209675"/>
          <p14:tracePt t="8472" x="1108075" y="1225550"/>
          <p14:tracePt t="8489" x="1108075" y="1257300"/>
          <p14:tracePt t="8505" x="1108075" y="1266825"/>
          <p14:tracePt t="8522" x="1108075" y="1289050"/>
          <p14:tracePt t="8540" x="1108075" y="1314450"/>
          <p14:tracePt t="8556" x="1108075" y="1330325"/>
          <p14:tracePt t="8573" x="1108075" y="1358900"/>
          <p14:tracePt t="8590" x="1108075" y="1397000"/>
          <p14:tracePt t="8606" x="1108075" y="1419225"/>
          <p14:tracePt t="8622" x="1108075" y="1441450"/>
          <p14:tracePt t="8639" x="1108075" y="1482725"/>
          <p14:tracePt t="8656" x="1108075" y="1492250"/>
          <p14:tracePt t="8673" x="1108075" y="1508125"/>
          <p14:tracePt t="8675" x="1108075" y="1511300"/>
          <p14:tracePt t="8690" x="1108075" y="1520825"/>
          <p14:tracePt t="8706" x="1108075" y="1536700"/>
          <p14:tracePt t="8723" x="1108075" y="1558925"/>
          <p14:tracePt t="8739" x="1108075" y="1584325"/>
          <p14:tracePt t="8755" x="1111250" y="1606550"/>
          <p14:tracePt t="8772" x="1111250" y="1628775"/>
          <p14:tracePt t="8789" x="1117600" y="1663700"/>
          <p14:tracePt t="8805" x="1123950" y="1685925"/>
          <p14:tracePt t="8822" x="1123950" y="1695450"/>
          <p14:tracePt t="8839" x="1127125" y="1717675"/>
          <p14:tracePt t="8856" x="1133475" y="1733550"/>
          <p14:tracePt t="8873" x="1139825" y="1746250"/>
          <p14:tracePt t="8889" x="1162050" y="1790700"/>
          <p14:tracePt t="8905" x="1174750" y="1806575"/>
          <p14:tracePt t="8922" x="1184275" y="1835150"/>
          <p14:tracePt t="8939" x="1200150" y="1851025"/>
          <p14:tracePt t="8955" x="1216025" y="1860550"/>
          <p14:tracePt t="8973" x="1222375" y="1876425"/>
          <p14:tracePt t="8989" x="1235075" y="1892300"/>
          <p14:tracePt t="9006" x="1244600" y="1901825"/>
          <p14:tracePt t="9023" x="1266825" y="1905000"/>
          <p14:tracePt t="9039" x="1317625" y="1930400"/>
          <p14:tracePt t="9056" x="1346200" y="1943100"/>
          <p14:tracePt t="9073" x="1355725" y="1949450"/>
          <p14:tracePt t="9089" x="1371600" y="1958975"/>
          <p14:tracePt t="9106" x="1387475" y="1962150"/>
          <p14:tracePt t="9123" x="1390650" y="1968500"/>
          <p14:tracePt t="9139" x="1400175" y="1971675"/>
          <p14:tracePt t="9156" x="1412875" y="1987550"/>
          <p14:tracePt t="9173" x="1441450" y="2000250"/>
          <p14:tracePt t="9175" x="1454150" y="2006600"/>
          <p14:tracePt t="9188" x="1476375" y="2019300"/>
          <p14:tracePt t="9205" x="1508125" y="2028825"/>
          <p14:tracePt t="9223" x="1524000" y="2047875"/>
          <p14:tracePt t="9239" x="1539875" y="2047875"/>
          <p14:tracePt t="9255" x="1555750" y="2047875"/>
          <p14:tracePt t="9273" x="1565275" y="2051050"/>
          <p14:tracePt t="9291" x="1597025" y="2051050"/>
          <p14:tracePt t="9305" x="1625600" y="2057400"/>
          <p14:tracePt t="9323" x="1641475" y="2057400"/>
          <p14:tracePt t="9339" x="1663700" y="2063750"/>
          <p14:tracePt t="9355" x="1673225" y="2063750"/>
          <p14:tracePt t="9373" x="1682750" y="2063750"/>
          <p14:tracePt t="9389" x="1692275" y="2063750"/>
          <p14:tracePt t="9406" x="1701800" y="2063750"/>
          <p14:tracePt t="9423" x="1717675" y="2063750"/>
          <p14:tracePt t="9439" x="1730375" y="2063750"/>
          <p14:tracePt t="9456" x="1752600" y="2063750"/>
          <p14:tracePt t="9473" x="1784350" y="2054225"/>
          <p14:tracePt t="9489" x="1825625" y="2028825"/>
          <p14:tracePt t="9505" x="1844675" y="2019300"/>
          <p14:tracePt t="9523" x="1854200" y="2009775"/>
          <p14:tracePt t="9540" x="1879600" y="1993900"/>
          <p14:tracePt t="9556" x="1905000" y="1968500"/>
          <p14:tracePt t="9574" x="1955800" y="1936750"/>
          <p14:tracePt t="9589" x="1987550" y="1924050"/>
          <p14:tracePt t="9606" x="2016125" y="1908175"/>
          <p14:tracePt t="9623" x="2044700" y="1889125"/>
          <p14:tracePt t="9639" x="2060575" y="1879600"/>
          <p14:tracePt t="9655" x="2070100" y="1870075"/>
          <p14:tracePt t="9674" x="2095500" y="1835150"/>
          <p14:tracePt t="9689" x="2127250" y="1809750"/>
          <p14:tracePt t="9705" x="2149475" y="1778000"/>
          <p14:tracePt t="9723" x="2219325" y="1724025"/>
          <p14:tracePt t="9739" x="2263775" y="1698625"/>
          <p14:tracePt t="9755" x="2289175" y="1666875"/>
          <p14:tracePt t="9773" x="2314575" y="1631950"/>
          <p14:tracePt t="9789" x="2324100" y="1622425"/>
          <p14:tracePt t="9805" x="2333625" y="1606550"/>
          <p14:tracePt t="9822" x="2339975" y="1597025"/>
          <p14:tracePt t="9839" x="2343150" y="1587500"/>
          <p14:tracePt t="9874" x="2343150" y="1581150"/>
          <p14:tracePt t="10546" x="2333625" y="1625600"/>
          <p14:tracePt t="10553" x="2314575" y="1708150"/>
          <p14:tracePt t="10561" x="2295525" y="1790700"/>
          <p14:tracePt t="10573" x="2260600" y="1930400"/>
          <p14:tracePt t="10588" x="2197100" y="2066925"/>
          <p14:tracePt t="10605" x="2162175" y="2197100"/>
          <p14:tracePt t="10639" x="2076450" y="2413000"/>
          <p14:tracePt t="10673" x="2035175" y="2552700"/>
          <p14:tracePt t="10689" x="2022475" y="2590800"/>
          <p14:tracePt t="10706" x="2009775" y="2616200"/>
          <p14:tracePt t="10710" x="2006600" y="2619375"/>
          <p14:tracePt t="10722" x="1987550" y="2638425"/>
          <p14:tracePt t="10739" x="1984375" y="2647950"/>
          <p14:tracePt t="11029" x="1978025" y="2638425"/>
          <p14:tracePt t="11037" x="1971675" y="2628900"/>
          <p14:tracePt t="11044" x="1965325" y="2616200"/>
          <p14:tracePt t="11056" x="1962150" y="2603500"/>
          <p14:tracePt t="11072" x="1943100" y="2562225"/>
          <p14:tracePt t="11089" x="1924050" y="2514600"/>
          <p14:tracePt t="11106" x="1905000" y="2486025"/>
          <p14:tracePt t="11122" x="1879600" y="2419350"/>
          <p14:tracePt t="11139" x="1844675" y="2374900"/>
          <p14:tracePt t="11155" x="1819275" y="2327275"/>
          <p14:tracePt t="11172" x="1774825" y="2282825"/>
          <p14:tracePt t="11189" x="1749425" y="2251075"/>
          <p14:tracePt t="11206" x="1733550" y="2241550"/>
          <p14:tracePt t="11209" x="1727200" y="2235200"/>
          <p14:tracePt t="11222" x="1717675" y="2225675"/>
          <p14:tracePt t="11239" x="1708150" y="2209800"/>
          <p14:tracePt t="11257" x="1692275" y="2197100"/>
          <p14:tracePt t="11273" x="1679575" y="2184400"/>
          <p14:tracePt t="11289" x="1666875" y="2174875"/>
          <p14:tracePt t="11305" x="1657350" y="2159000"/>
          <p14:tracePt t="11322" x="1644650" y="2146300"/>
          <p14:tracePt t="11339" x="1628775" y="2136775"/>
          <p14:tracePt t="11357" x="1612900" y="2130425"/>
          <p14:tracePt t="11372" x="1603375" y="2127250"/>
          <p14:tracePt t="11389" x="1603375" y="2120900"/>
          <p14:tracePt t="11407" x="1603375" y="2105025"/>
          <p14:tracePt t="11422" x="1603375" y="2101850"/>
          <p14:tracePt t="11439" x="1603375" y="2095500"/>
          <p14:tracePt t="11472" x="1603375" y="2092325"/>
          <p14:tracePt t="11488" x="1603375" y="2085975"/>
          <p14:tracePt t="11693" x="1603375" y="2098675"/>
          <p14:tracePt t="11700" x="1603375" y="2124075"/>
          <p14:tracePt t="11707" x="1597025" y="2143125"/>
          <p14:tracePt t="11722" x="1590675" y="2187575"/>
          <p14:tracePt t="11738" x="1590675" y="2209800"/>
          <p14:tracePt t="11756" x="1590675" y="2263775"/>
          <p14:tracePt t="11772" x="1590675" y="2308225"/>
          <p14:tracePt t="11789" x="1590675" y="2339975"/>
          <p14:tracePt t="11806" x="1590675" y="2378075"/>
          <p14:tracePt t="11822" x="1590675" y="2387600"/>
          <p14:tracePt t="11839" x="1590675" y="2397125"/>
          <p14:tracePt t="11856" x="1590675" y="2419350"/>
          <p14:tracePt t="11872" x="1590675" y="2428875"/>
          <p14:tracePt t="11888" x="1590675" y="2432050"/>
          <p14:tracePt t="11906" x="1590675" y="2438400"/>
          <p14:tracePt t="11950" x="1590675" y="2441575"/>
          <p14:tracePt t="12156" x="1593850" y="2422525"/>
          <p14:tracePt t="12163" x="1606550" y="2403475"/>
          <p14:tracePt t="12171" x="1619250" y="2374900"/>
          <p14:tracePt t="12189" x="1660525" y="2276475"/>
          <p14:tracePt t="12206" x="1720850" y="2105025"/>
          <p14:tracePt t="12223" x="1743075" y="2041525"/>
          <p14:tracePt t="12239" x="1771650" y="1971675"/>
          <p14:tracePt t="12255" x="1828800" y="1835150"/>
          <p14:tracePt t="12271" x="1860550" y="1755775"/>
          <p14:tracePt t="12288" x="1882775" y="1692275"/>
          <p14:tracePt t="12305" x="1901825" y="1635125"/>
          <p14:tracePt t="12321" x="1911350" y="1609725"/>
          <p14:tracePt t="12339" x="1924050" y="1581150"/>
          <p14:tracePt t="12356" x="1962150" y="1543050"/>
          <p14:tracePt t="12372" x="1987550" y="1504950"/>
          <p14:tracePt t="12389" x="2006600" y="1466850"/>
          <p14:tracePt t="12406" x="2025650" y="1409700"/>
          <p14:tracePt t="12422" x="2038350" y="1377950"/>
          <p14:tracePt t="12439" x="2051050" y="1355725"/>
          <p14:tracePt t="12456" x="2051050" y="1330325"/>
          <p14:tracePt t="12472" x="2051050" y="1317625"/>
          <p14:tracePt t="12489" x="2051050" y="1308100"/>
          <p14:tracePt t="12506" x="2051050" y="1295400"/>
          <p14:tracePt t="12522" x="2051050" y="1279525"/>
          <p14:tracePt t="12538" x="2051050" y="1273175"/>
          <p14:tracePt t="12555" x="2038350" y="1263650"/>
          <p14:tracePt t="12571" x="2028825" y="1260475"/>
          <p14:tracePt t="12589" x="2019300" y="1254125"/>
          <p14:tracePt t="12606" x="2003425" y="1244600"/>
          <p14:tracePt t="12622" x="1993900" y="1235075"/>
          <p14:tracePt t="12638" x="1984375" y="1228725"/>
          <p14:tracePt t="12655" x="1968500" y="1216025"/>
          <p14:tracePt t="12672" x="1952625" y="1203325"/>
          <p14:tracePt t="12689" x="1930400" y="1181100"/>
          <p14:tracePt t="12705" x="1895475" y="1152525"/>
          <p14:tracePt t="12721" x="1870075" y="1120775"/>
          <p14:tracePt t="12738" x="1851025" y="1095375"/>
          <p14:tracePt t="12741" x="1847850" y="1092200"/>
          <p14:tracePt t="12756" x="1831975" y="1079500"/>
          <p14:tracePt t="12772" x="1819275" y="1063625"/>
          <p14:tracePt t="12789" x="1809750" y="1054100"/>
          <p14:tracePt t="12805" x="1797050" y="1041400"/>
          <p14:tracePt t="12822" x="1781175" y="1031875"/>
          <p14:tracePt t="12838" x="1758950" y="1012825"/>
          <p14:tracePt t="12855" x="1714500" y="993775"/>
          <p14:tracePt t="12872" x="1704975" y="984250"/>
          <p14:tracePt t="12889" x="1695450" y="981075"/>
          <p14:tracePt t="12906" x="1676400" y="981075"/>
          <p14:tracePt t="12922" x="1666875" y="974725"/>
          <p14:tracePt t="12939" x="1657350" y="974725"/>
          <p14:tracePt t="12955" x="1641475" y="971550"/>
          <p14:tracePt t="12971" x="1625600" y="958850"/>
          <p14:tracePt t="12989" x="1616075" y="958850"/>
          <p14:tracePt t="13005" x="1600200" y="955675"/>
          <p14:tracePt t="13022" x="1584325" y="955675"/>
          <p14:tracePt t="13039" x="1555750" y="955675"/>
          <p14:tracePt t="13056" x="1514475" y="955675"/>
          <p14:tracePt t="13072" x="1495425" y="955675"/>
          <p14:tracePt t="13088" x="1473200" y="955675"/>
          <p14:tracePt t="13105" x="1422400" y="977900"/>
          <p14:tracePt t="13121" x="1390650" y="987425"/>
          <p14:tracePt t="13138" x="1362075" y="1000125"/>
          <p14:tracePt t="13155" x="1317625" y="1019175"/>
          <p14:tracePt t="13173" x="1295400" y="1038225"/>
          <p14:tracePt t="13190" x="1260475" y="1054100"/>
          <p14:tracePt t="13206" x="1235075" y="1069975"/>
          <p14:tracePt t="13222" x="1206500" y="1095375"/>
          <p14:tracePt t="13238" x="1187450" y="1120775"/>
          <p14:tracePt t="13255" x="1165225" y="1136650"/>
          <p14:tracePt t="13271" x="1149350" y="1158875"/>
          <p14:tracePt t="13288" x="1139825" y="1168400"/>
          <p14:tracePt t="13305" x="1127125" y="1181100"/>
          <p14:tracePt t="13322" x="1114425" y="1196975"/>
          <p14:tracePt t="13340" x="1095375" y="1212850"/>
          <p14:tracePt t="13356" x="1082675" y="1235075"/>
          <p14:tracePt t="13372" x="1069975" y="1266825"/>
          <p14:tracePt t="13389" x="1047750" y="1295400"/>
          <p14:tracePt t="13405" x="1041400" y="1323975"/>
          <p14:tracePt t="13422" x="1035050" y="1339850"/>
          <p14:tracePt t="13438" x="1035050" y="1355725"/>
          <p14:tracePt t="13456" x="1035050" y="1387475"/>
          <p14:tracePt t="13472" x="1035050" y="1409700"/>
          <p14:tracePt t="13490" x="1028700" y="1450975"/>
          <p14:tracePt t="13506" x="1022350" y="1479550"/>
          <p14:tracePt t="13522" x="1022350" y="1501775"/>
          <p14:tracePt t="13539" x="1022350" y="1543050"/>
          <p14:tracePt t="13555" x="1022350" y="1565275"/>
          <p14:tracePt t="13572" x="1022350" y="1593850"/>
          <p14:tracePt t="13589" x="1022350" y="1635125"/>
          <p14:tracePt t="13606" x="1022350" y="1663700"/>
          <p14:tracePt t="13622" x="1022350" y="1685925"/>
          <p14:tracePt t="13640" x="1022350" y="1727200"/>
          <p14:tracePt t="13656" x="1022350" y="1746250"/>
          <p14:tracePt t="13672" x="1025525" y="1778000"/>
          <p14:tracePt t="13689" x="1038225" y="1812925"/>
          <p14:tracePt t="13705" x="1057275" y="1835150"/>
          <p14:tracePt t="13722" x="1066800" y="1851025"/>
          <p14:tracePt t="13739" x="1082675" y="1866900"/>
          <p14:tracePt t="13756" x="1085850" y="1882775"/>
          <p14:tracePt t="13773" x="1092200" y="1892300"/>
          <p14:tracePt t="13789" x="1111250" y="1908175"/>
          <p14:tracePt t="13806" x="1120775" y="1917700"/>
          <p14:tracePt t="13822" x="1130300" y="1933575"/>
          <p14:tracePt t="13839" x="1168400" y="1962150"/>
          <p14:tracePt t="13855" x="1184275" y="1974850"/>
          <p14:tracePt t="13872" x="1200150" y="1984375"/>
          <p14:tracePt t="13889" x="1222375" y="2003425"/>
          <p14:tracePt t="13906" x="1231900" y="2016125"/>
          <p14:tracePt t="13922" x="1241425" y="2025650"/>
          <p14:tracePt t="13939" x="1276350" y="2032000"/>
          <p14:tracePt t="13955" x="1298575" y="2032000"/>
          <p14:tracePt t="13972" x="1343025" y="2032000"/>
          <p14:tracePt t="13988" x="1403350" y="2032000"/>
          <p14:tracePt t="14005" x="1425575" y="2032000"/>
          <p14:tracePt t="14022" x="1457325" y="2028825"/>
          <p14:tracePt t="14039" x="1479550" y="2012950"/>
          <p14:tracePt t="14055" x="1489075" y="2006600"/>
          <p14:tracePt t="14072" x="1508125" y="2003425"/>
          <p14:tracePt t="14088" x="1536700" y="1997075"/>
          <p14:tracePt t="14105" x="1546225" y="1987550"/>
          <p14:tracePt t="14121" x="1568450" y="1981200"/>
          <p14:tracePt t="14138" x="1581150" y="1981200"/>
          <p14:tracePt t="14155" x="1590675" y="1981200"/>
          <p14:tracePt t="14172" x="1600200" y="1981200"/>
          <p14:tracePt t="14189" x="1600200" y="1978025"/>
          <p14:tracePt t="14224" x="1612900" y="1978025"/>
          <p14:tracePt t="14232" x="1612900" y="1971675"/>
          <p14:tracePt t="14253" x="1616075" y="1971675"/>
          <p14:tracePt t="14517" x="1622425" y="1971675"/>
          <p14:tracePt t="14531" x="1625600" y="1974850"/>
          <p14:tracePt t="14539" x="1631950" y="1978025"/>
          <p14:tracePt t="14555" x="1641475" y="2000250"/>
          <p14:tracePt t="14572" x="1660525" y="2022475"/>
          <p14:tracePt t="14589" x="1711325" y="2120900"/>
          <p14:tracePt t="14605" x="1784350" y="2254250"/>
          <p14:tracePt t="14639" x="1965325" y="2606675"/>
          <p14:tracePt t="14675" x="2187575" y="3006725"/>
          <p14:tracePt t="14691" x="2270125" y="3152775"/>
          <p14:tracePt t="14707" x="2339975" y="3279775"/>
          <p14:tracePt t="14724" x="2406650" y="3406775"/>
          <p14:tracePt t="14739" x="2435225" y="3473450"/>
          <p14:tracePt t="14755" x="2447925" y="3511550"/>
          <p14:tracePt t="14772" x="2460625" y="3556000"/>
          <p14:tracePt t="14775" x="2473325" y="3578225"/>
          <p14:tracePt t="14788" x="2508250" y="3622675"/>
          <p14:tracePt t="14805" x="2533650" y="3663950"/>
          <p14:tracePt t="14822" x="2565400" y="3686175"/>
          <p14:tracePt t="14838" x="2593975" y="3717925"/>
          <p14:tracePt t="14855" x="2603500" y="3727450"/>
          <p14:tracePt t="15159" x="2616200" y="3714750"/>
          <p14:tracePt t="15166" x="2628900" y="3695700"/>
          <p14:tracePt t="15173" x="2641600" y="3667125"/>
          <p14:tracePt t="15189" x="2682875" y="3619500"/>
          <p14:tracePt t="15205" x="2717800" y="3571875"/>
          <p14:tracePt t="15222" x="2768600" y="3517900"/>
          <p14:tracePt t="15255" x="2847975" y="3460750"/>
          <p14:tracePt t="15289" x="2921000" y="3422650"/>
          <p14:tracePt t="15306" x="2952750" y="3403600"/>
          <p14:tracePt t="15322" x="2968625" y="3390900"/>
          <p14:tracePt t="15338" x="2978150" y="3381375"/>
          <p14:tracePt t="15354" x="2987675" y="3375025"/>
          <p14:tracePt t="15372" x="2994025" y="3375025"/>
          <p14:tracePt t="15774" x="2990850" y="3375025"/>
          <p14:tracePt t="15779" x="2981325" y="3375025"/>
          <p14:tracePt t="15788" x="2974975" y="3375025"/>
          <p14:tracePt t="15805" x="2965450" y="3375025"/>
          <p14:tracePt t="15838" x="2924175" y="3368675"/>
          <p14:tracePt t="15872" x="2781300" y="3362325"/>
          <p14:tracePt t="15889" x="2724150" y="3362325"/>
          <p14:tracePt t="15905" x="2686050" y="3362325"/>
          <p14:tracePt t="15921" x="2644775" y="3362325"/>
          <p14:tracePt t="15938" x="2616200" y="3362325"/>
          <p14:tracePt t="15955" x="2581275" y="3365500"/>
          <p14:tracePt t="15971" x="2486025" y="3371850"/>
          <p14:tracePt t="15988" x="2413000" y="3378200"/>
          <p14:tracePt t="16006" x="2305050" y="3394075"/>
          <p14:tracePt t="16022" x="2162175" y="3403600"/>
          <p14:tracePt t="16038" x="2105025" y="3403600"/>
          <p14:tracePt t="16055" x="2073275" y="3416300"/>
          <p14:tracePt t="16071" x="2032000" y="3422650"/>
          <p14:tracePt t="16088" x="2009775" y="3422650"/>
          <p14:tracePt t="16105" x="1981200" y="3422650"/>
          <p14:tracePt t="16122" x="1946275" y="3429000"/>
          <p14:tracePt t="16139" x="1917700" y="3429000"/>
          <p14:tracePt t="16155" x="1895475" y="3435350"/>
          <p14:tracePt t="16172" x="1876425" y="3438525"/>
          <p14:tracePt t="16188" x="1866900" y="3444875"/>
          <p14:tracePt t="16205" x="1854200" y="3454400"/>
          <p14:tracePt t="16222" x="1854200" y="3473450"/>
          <p14:tracePt t="16239" x="1854200" y="3482975"/>
          <p14:tracePt t="16257" x="1854200" y="3498850"/>
          <p14:tracePt t="16272" x="1854200" y="3508375"/>
          <p14:tracePt t="16289" x="1854200" y="3524250"/>
          <p14:tracePt t="16305" x="1854200" y="3533775"/>
          <p14:tracePt t="16321" x="1854200" y="3546475"/>
          <p14:tracePt t="16338" x="1863725" y="3556000"/>
          <p14:tracePt t="16355" x="1873250" y="3571875"/>
          <p14:tracePt t="16371" x="1895475" y="3594100"/>
          <p14:tracePt t="16388" x="1905000" y="3603625"/>
          <p14:tracePt t="16405" x="1914525" y="3625850"/>
          <p14:tracePt t="16421" x="1943100" y="3648075"/>
          <p14:tracePt t="16438" x="1981200" y="3679825"/>
          <p14:tracePt t="16455" x="2047875" y="3711575"/>
          <p14:tracePt t="16471" x="2152650" y="3740150"/>
          <p14:tracePt t="16488" x="2190750" y="3752850"/>
          <p14:tracePt t="16506" x="2232025" y="3771900"/>
          <p14:tracePt t="16521" x="2254250" y="3781425"/>
          <p14:tracePt t="16538" x="2286000" y="3800475"/>
          <p14:tracePt t="16556" x="2355850" y="3806825"/>
          <p14:tracePt t="16572" x="2425700" y="3806825"/>
          <p14:tracePt t="16588" x="2498725" y="3806825"/>
          <p14:tracePt t="16606" x="2574925" y="3806825"/>
          <p14:tracePt t="16621" x="2619375" y="3806825"/>
          <p14:tracePt t="16638" x="2657475" y="3806825"/>
          <p14:tracePt t="16657" x="2717800" y="3806825"/>
          <p14:tracePt t="16672" x="2755900" y="3806825"/>
          <p14:tracePt t="16688" x="2809875" y="3790950"/>
          <p14:tracePt t="16705" x="2854325" y="3790950"/>
          <p14:tracePt t="16721" x="2892425" y="3790950"/>
          <p14:tracePt t="16738" x="2924175" y="3790950"/>
          <p14:tracePt t="16756" x="2949575" y="3784600"/>
          <p14:tracePt t="16772" x="2971800" y="3778250"/>
          <p14:tracePt t="16789" x="2994025" y="3775075"/>
          <p14:tracePt t="16793" x="3003550" y="3775075"/>
          <p14:tracePt t="16806" x="3035300" y="3768725"/>
          <p14:tracePt t="16822" x="3057525" y="3762375"/>
          <p14:tracePt t="16838" x="3079750" y="3756025"/>
          <p14:tracePt t="16855" x="3089275" y="3752850"/>
          <p14:tracePt t="16872" x="3105150" y="3746500"/>
          <p14:tracePt t="16888" x="3114675" y="3746500"/>
          <p14:tracePt t="16904" x="3130550" y="3746500"/>
          <p14:tracePt t="16922" x="3130550" y="3736975"/>
          <p14:tracePt t="16939" x="3130550" y="3730625"/>
          <p14:tracePt t="16956" x="3130550" y="3721100"/>
          <p14:tracePt t="16989" x="3133725" y="3721100"/>
          <p14:tracePt t="17043" x="3133725" y="3717925"/>
          <p14:tracePt t="17050" x="3133725" y="3711575"/>
          <p14:tracePt t="17058" x="3133725" y="3708400"/>
          <p14:tracePt t="17072" x="3133725" y="3692525"/>
          <p14:tracePt t="17088" x="3133725" y="3683000"/>
          <p14:tracePt t="17106" x="3133725" y="3667125"/>
          <p14:tracePt t="17122" x="3133725" y="3663950"/>
          <p14:tracePt t="17139" x="3133725" y="3648075"/>
          <p14:tracePt t="17171" x="3133725" y="3638550"/>
          <p14:tracePt t="17205" x="3133725" y="3629025"/>
          <p14:tracePt t="17286" x="3133725" y="3622675"/>
          <p14:tracePt t="17312" x="3133725" y="3619500"/>
          <p14:tracePt t="17319" x="3133725" y="3613150"/>
          <p14:tracePt t="17342" x="3133725" y="3609975"/>
          <p14:tracePt t="17348" x="3133725" y="3597275"/>
          <p14:tracePt t="17355" x="3133725" y="3594100"/>
          <p14:tracePt t="17371" x="3133725" y="3584575"/>
          <p14:tracePt t="17389" x="3133725" y="3578225"/>
          <p14:tracePt t="17406" x="3133725" y="3568700"/>
          <p14:tracePt t="17422" x="3121025" y="3565525"/>
          <p14:tracePt t="17439" x="3117850" y="3565525"/>
          <p14:tracePt t="17455" x="3111500" y="3559175"/>
          <p14:tracePt t="17549" x="3111500" y="3549650"/>
          <p14:tracePt t="17557" x="3108325" y="3543300"/>
          <p14:tracePt t="17572" x="3098800" y="3533775"/>
          <p14:tracePt t="17588" x="3089275" y="3524250"/>
          <p14:tracePt t="17605" x="3067050" y="3508375"/>
          <p14:tracePt t="17621" x="3057525" y="3492500"/>
          <p14:tracePt t="17638" x="3048000" y="3482975"/>
          <p14:tracePt t="17655" x="3041650" y="3482975"/>
          <p14:tracePt t="17713" x="3038475" y="3479800"/>
          <p14:tracePt t="17720" x="3032125" y="3479800"/>
          <p14:tracePt t="17738" x="3022600" y="3473450"/>
          <p14:tracePt t="17755" x="3013075" y="3470275"/>
          <p14:tracePt t="17808" x="3006725" y="3470275"/>
          <p14:tracePt t="17848" x="3006725" y="3463925"/>
          <p14:tracePt t="17855" x="3003550" y="3463925"/>
          <p14:tracePt t="17871" x="2997200" y="3463925"/>
          <p14:tracePt t="17888" x="2997200" y="3448050"/>
          <p14:tracePt t="17905" x="2994025" y="3448050"/>
          <p14:tracePt t="18829" x="2965450" y="3502025"/>
          <p14:tracePt t="18832" x="2936875" y="3575050"/>
          <p14:tracePt t="18838" x="2892425" y="3657600"/>
          <p14:tracePt t="18854" x="2771775" y="3876675"/>
          <p14:tracePt t="18872" x="2647950" y="4067175"/>
          <p14:tracePt t="18888" x="2400300" y="4422775"/>
          <p14:tracePt t="18914" x="2270125" y="4667250"/>
          <p14:tracePt t="18940" x="2152650" y="4987925"/>
          <p14:tracePt t="18973" x="2073275" y="5238750"/>
          <p14:tracePt t="18989" x="2016125" y="5387975"/>
          <p14:tracePt t="19004" x="1993900" y="5454650"/>
          <p14:tracePt t="19021" x="1981200" y="5499100"/>
          <p14:tracePt t="19038" x="1955800" y="5534025"/>
          <p14:tracePt t="19054" x="1943100" y="5565775"/>
          <p14:tracePt t="19072" x="1933575" y="5575300"/>
          <p14:tracePt t="19089" x="1898650" y="5610225"/>
          <p14:tracePt t="19105" x="1876425" y="5635625"/>
          <p14:tracePt t="19122" x="1844675" y="5667375"/>
          <p14:tracePt t="19138" x="1771650" y="5737225"/>
          <p14:tracePt t="19154" x="1727200" y="5765800"/>
          <p14:tracePt t="19171" x="1660525" y="5794375"/>
          <p14:tracePt t="19188" x="1543050" y="5832475"/>
          <p14:tracePt t="19204" x="1412875" y="5867400"/>
          <p14:tracePt t="19222" x="1282700" y="5902325"/>
          <p14:tracePt t="19538" x="1263650" y="5908675"/>
          <p14:tracePt t="19545" x="1235075" y="5921375"/>
          <p14:tracePt t="19554" x="1196975" y="5937250"/>
          <p14:tracePt t="19572" x="1117600" y="5984875"/>
          <p14:tracePt t="19588" x="990600" y="6092825"/>
          <p14:tracePt t="19604" x="917575" y="6169025"/>
          <p14:tracePt t="19622" x="866775" y="6219825"/>
          <p14:tracePt t="19638" x="803275" y="6273800"/>
          <p14:tracePt t="19654" x="777875" y="6305550"/>
          <p14:tracePt t="19671" x="768350" y="6315075"/>
          <p14:tracePt t="19688" x="749300" y="6330950"/>
          <p14:tracePt t="19704" x="739775" y="6346825"/>
          <p14:tracePt t="19722" x="730250" y="6356350"/>
          <p14:tracePt t="19739" x="717550" y="6369050"/>
          <p14:tracePt t="19755" x="717550" y="6378575"/>
          <p14:tracePt t="19772" x="717550" y="6391275"/>
          <p14:tracePt t="19788" x="730250" y="6391275"/>
          <p14:tracePt t="19805" x="800100" y="6391275"/>
          <p14:tracePt t="19821" x="908050" y="6369050"/>
          <p14:tracePt t="19837" x="1041400" y="6353175"/>
          <p14:tracePt t="19854" x="1092200" y="6353175"/>
          <p14:tracePt t="19871" x="1136650" y="6353175"/>
          <p14:tracePt t="19888" x="1254125" y="6343650"/>
          <p14:tracePt t="19904" x="1377950" y="6343650"/>
          <p14:tracePt t="19923" x="1562100" y="6343650"/>
          <p14:tracePt t="19938" x="1892300" y="6359525"/>
          <p14:tracePt t="19954" x="2089150" y="6407150"/>
          <p14:tracePt t="19971" x="2254250" y="6435725"/>
          <p14:tracePt t="19988" x="2400300" y="6483350"/>
          <p14:tracePt t="20004" x="2498725" y="6499225"/>
          <p14:tracePt t="20022" x="2647950" y="6518275"/>
          <p14:tracePt t="20038" x="2857500" y="6527800"/>
          <p14:tracePt t="20054" x="3006725" y="6511925"/>
          <p14:tracePt t="20073" x="3140075" y="6489700"/>
          <p14:tracePt t="20088" x="3197225" y="6467475"/>
          <p14:tracePt t="20104" x="3219450" y="6467475"/>
          <p14:tracePt t="20121" x="3228975" y="6467475"/>
          <p14:tracePt t="20138" x="3244850" y="6467475"/>
          <p14:tracePt t="20155" x="3254375" y="6467475"/>
          <p14:tracePt t="20172" x="3270250" y="6467475"/>
          <p14:tracePt t="20188" x="3273425" y="6467475"/>
          <p14:tracePt t="20205" x="3273425" y="6461125"/>
          <p14:tracePt t="20222" x="3273425" y="6448425"/>
          <p14:tracePt t="20238" x="3273425" y="6438900"/>
          <p14:tracePt t="20255" x="3260725" y="6423025"/>
          <p14:tracePt t="20271" x="3251200" y="6413500"/>
          <p14:tracePt t="20288" x="3238500" y="6407150"/>
          <p14:tracePt t="20305" x="3222625" y="6397625"/>
          <p14:tracePt t="20322" x="3159125" y="6391275"/>
          <p14:tracePt t="20338" x="3098800" y="6391275"/>
          <p14:tracePt t="20355" x="3038475" y="6378575"/>
          <p14:tracePt t="20372" x="2914650" y="6353175"/>
          <p14:tracePt t="20387" x="2851150" y="6340475"/>
          <p14:tracePt t="20404" x="2806700" y="6327775"/>
          <p14:tracePt t="20422" x="2743200" y="6308725"/>
          <p14:tracePt t="20438" x="2686050" y="6280150"/>
          <p14:tracePt t="20454" x="2609850" y="6248400"/>
          <p14:tracePt t="20471" x="2470150" y="6200775"/>
          <p14:tracePt t="20488" x="2406650" y="6188075"/>
          <p14:tracePt t="20504" x="2355850" y="6181725"/>
          <p14:tracePt t="20521" x="2292350" y="6181725"/>
          <p14:tracePt t="20538" x="2247900" y="6181725"/>
          <p14:tracePt t="20555" x="2187575" y="6165850"/>
          <p14:tracePt t="20572" x="2054225" y="6143625"/>
          <p14:tracePt t="20588" x="1971675" y="6143625"/>
          <p14:tracePt t="20605" x="1892300" y="6143625"/>
          <p14:tracePt t="20622" x="1812925" y="6143625"/>
          <p14:tracePt t="20638" x="1774825" y="6143625"/>
          <p14:tracePt t="20654" x="1758950" y="6143625"/>
          <p14:tracePt t="20671" x="1746250" y="6143625"/>
          <p14:tracePt t="20687" x="1730375" y="6143625"/>
          <p14:tracePt t="20704" x="1720850" y="6143625"/>
          <p14:tracePt t="20721" x="1704975" y="6143625"/>
          <p14:tracePt t="20737" x="1695450" y="6149975"/>
          <p14:tracePt t="20755" x="1685925" y="6149975"/>
          <p14:tracePt t="20771" x="1676400" y="6153150"/>
          <p14:tracePt t="20788" x="1676400" y="6165850"/>
          <p14:tracePt t="20804" x="1676400" y="6175375"/>
          <p14:tracePt t="20821" x="1714500" y="6210300"/>
          <p14:tracePt t="20838" x="1762125" y="6235700"/>
          <p14:tracePt t="20854" x="1800225" y="6270625"/>
          <p14:tracePt t="20871" x="1841500" y="6292850"/>
          <p14:tracePt t="20888" x="1866900" y="6305550"/>
          <p14:tracePt t="20904" x="1905000" y="6330950"/>
          <p14:tracePt t="20921" x="1997075" y="6359525"/>
          <p14:tracePt t="20937" x="2117725" y="6394450"/>
          <p14:tracePt t="20954" x="2219325" y="6435725"/>
          <p14:tracePt t="20971" x="2359025" y="6502400"/>
          <p14:tracePt t="20988" x="2406650" y="6527800"/>
          <p14:tracePt t="21005" x="2451100" y="6550025"/>
          <p14:tracePt t="21022" x="2495550" y="6572250"/>
          <p14:tracePt t="21037" x="2517775" y="6578600"/>
          <p14:tracePt t="21054" x="2562225" y="6584950"/>
          <p14:tracePt t="21071" x="2638425" y="6584950"/>
          <p14:tracePt t="21088" x="2711450" y="6584950"/>
          <p14:tracePt t="21105" x="2771775" y="6584950"/>
          <p14:tracePt t="21122" x="2832100" y="6584950"/>
          <p14:tracePt t="21138" x="2854325" y="6584950"/>
          <p14:tracePt t="21155" x="2876550" y="6581775"/>
          <p14:tracePt t="21171" x="2905125" y="6559550"/>
          <p14:tracePt t="21187" x="2936875" y="6546850"/>
          <p14:tracePt t="21204" x="2959100" y="6524625"/>
          <p14:tracePt t="21221" x="2981325" y="6496050"/>
          <p14:tracePt t="21238" x="2997200" y="6480175"/>
          <p14:tracePt t="21255" x="3003550" y="6457950"/>
          <p14:tracePt t="21271" x="3000375" y="6423025"/>
          <p14:tracePt t="21288" x="2984500" y="6413500"/>
          <p14:tracePt t="21304" x="2974975" y="6403975"/>
          <p14:tracePt t="21321" x="2971800" y="6384925"/>
          <p14:tracePt t="21337" x="2959100" y="6384925"/>
          <p14:tracePt t="21354" x="2946400" y="6378575"/>
          <p14:tracePt t="21371" x="2851150" y="6356350"/>
          <p14:tracePt t="21387" x="2765425" y="6340475"/>
          <p14:tracePt t="21404" x="2679700" y="6318250"/>
          <p14:tracePt t="21421" x="2578100" y="6296025"/>
          <p14:tracePt t="21437" x="2533650" y="6283325"/>
          <p14:tracePt t="21455" x="2495550" y="6276975"/>
          <p14:tracePt t="21471" x="2435225" y="6270625"/>
          <p14:tracePt t="21488" x="2381250" y="6270625"/>
          <p14:tracePt t="21505" x="2330450" y="6270625"/>
          <p14:tracePt t="21522" x="2244725" y="6280150"/>
          <p14:tracePt t="21538" x="2200275" y="6292850"/>
          <p14:tracePt t="21555" x="2162175" y="6305550"/>
          <p14:tracePt t="21571" x="2139950" y="6305550"/>
          <p14:tracePt t="21587" x="2130425" y="6311900"/>
          <p14:tracePt t="21605" x="2114550" y="6311900"/>
          <p14:tracePt t="21621" x="2101850" y="6311900"/>
          <p14:tracePt t="21638" x="2092325" y="6311900"/>
          <p14:tracePt t="21656" x="2085975" y="6311900"/>
          <p14:tracePt t="21692" x="2085975" y="6321425"/>
          <p14:tracePt t="22128" x="2070100" y="6289675"/>
          <p14:tracePt t="22134" x="2057400" y="6251575"/>
          <p14:tracePt t="22141" x="2038350" y="6191250"/>
          <p14:tracePt t="22155" x="2003425" y="6057900"/>
          <p14:tracePt t="22171" x="1962150" y="5946775"/>
          <p14:tracePt t="22187" x="1936750" y="5851525"/>
          <p14:tracePt t="22205" x="1895475" y="5692775"/>
          <p14:tracePt t="22238" x="1866900" y="5584825"/>
          <p14:tracePt t="22271" x="1866900" y="5521325"/>
          <p14:tracePt t="22288" x="1866900" y="5492750"/>
          <p14:tracePt t="22305" x="1866900" y="5387975"/>
          <p14:tracePt t="22321" x="1866900" y="5295900"/>
          <p14:tracePt t="22338" x="1866900" y="5213350"/>
          <p14:tracePt t="22341" x="1866900" y="5178425"/>
          <p14:tracePt t="22355" x="1866900" y="5118100"/>
          <p14:tracePt t="22372" x="1860550" y="5016500"/>
          <p14:tracePt t="22388" x="1860550" y="4933950"/>
          <p14:tracePt t="22405" x="1870075" y="4845050"/>
          <p14:tracePt t="22421" x="1876425" y="4800600"/>
          <p14:tracePt t="22437" x="1882775" y="4765675"/>
          <p14:tracePt t="22454" x="1882775" y="4702175"/>
          <p14:tracePt t="22471" x="1882775" y="4651375"/>
          <p14:tracePt t="22487" x="1873250" y="4587875"/>
          <p14:tracePt t="22505" x="1873250" y="4518025"/>
          <p14:tracePt t="22522" x="1873250" y="4483100"/>
          <p14:tracePt t="22538" x="1873250" y="4460875"/>
          <p14:tracePt t="22555" x="1873250" y="4425950"/>
          <p14:tracePt t="22571" x="1873250" y="4406900"/>
          <p14:tracePt t="22588" x="1873250" y="4375150"/>
          <p14:tracePt t="22605" x="1873250" y="4343400"/>
          <p14:tracePt t="22621" x="1860550" y="4311650"/>
          <p14:tracePt t="22638" x="1860550" y="4295775"/>
          <p14:tracePt t="22655" x="1854200" y="4264025"/>
          <p14:tracePt t="22671" x="1851025" y="4254500"/>
          <p14:tracePt t="22688" x="1838325" y="4244975"/>
          <p14:tracePt t="22704" x="1828800" y="4222750"/>
          <p14:tracePt t="22721" x="1819275" y="4200525"/>
          <p14:tracePt t="22737" x="1806575" y="4184650"/>
          <p14:tracePt t="22754" x="1803400" y="4168775"/>
          <p14:tracePt t="22770" x="1797050" y="4156075"/>
          <p14:tracePt t="22787" x="1787525" y="4143375"/>
          <p14:tracePt t="22805" x="1781175" y="4130675"/>
          <p14:tracePt t="22821" x="1781175" y="4121150"/>
          <p14:tracePt t="22838" x="1778000" y="4121150"/>
          <p14:tracePt t="22842" x="1771650" y="4121150"/>
          <p14:tracePt t="22855" x="1762125" y="4121150"/>
          <p14:tracePt t="22870" x="1752600" y="4121150"/>
          <p14:tracePt t="22887" x="1743075" y="4121150"/>
          <p14:tracePt t="22904" x="1727200" y="4137025"/>
          <p14:tracePt t="22921" x="1717675" y="4171950"/>
          <p14:tracePt t="22938" x="1689100" y="4229100"/>
          <p14:tracePt t="22954" x="1641475" y="4337050"/>
          <p14:tracePt t="22971" x="1603375" y="4425950"/>
          <p14:tracePt t="22988" x="1568450" y="4546600"/>
          <p14:tracePt t="23004" x="1508125" y="4714875"/>
          <p14:tracePt t="23021" x="1492250" y="4845050"/>
          <p14:tracePt t="23037" x="1482725" y="4972050"/>
          <p14:tracePt t="23054" x="1473200" y="5124450"/>
          <p14:tracePt t="23071" x="1460500" y="5200650"/>
          <p14:tracePt t="23088" x="1438275" y="5264150"/>
          <p14:tracePt t="23105" x="1419225" y="5340350"/>
          <p14:tracePt t="23121" x="1406525" y="5378450"/>
          <p14:tracePt t="23137" x="1393825" y="5410200"/>
          <p14:tracePt t="23154" x="1393825" y="5448300"/>
          <p14:tracePt t="23171" x="1393825" y="5470525"/>
          <p14:tracePt t="23188" x="1393825" y="5492750"/>
          <p14:tracePt t="23205" x="1393825" y="5508625"/>
          <p14:tracePt t="23221" x="1393825" y="5518150"/>
          <p14:tracePt t="23238" x="1393825" y="5527675"/>
          <p14:tracePt t="23254" x="1393825" y="5549900"/>
          <p14:tracePt t="23270" x="1400175" y="5562600"/>
          <p14:tracePt t="23288" x="1431925" y="5594350"/>
          <p14:tracePt t="23305" x="1511300" y="5670550"/>
          <p14:tracePt t="23321" x="1571625" y="5711825"/>
          <p14:tracePt t="23339" x="1622425" y="5762625"/>
          <p14:tracePt t="23342" x="1644650" y="5784850"/>
          <p14:tracePt t="23355" x="1676400" y="5816600"/>
          <p14:tracePt t="23371" x="1685925" y="5832475"/>
          <p14:tracePt t="23387" x="1695450" y="5842000"/>
          <p14:tracePt t="23404" x="1711325" y="5851525"/>
          <p14:tracePt t="23421" x="1730375" y="5851525"/>
          <p14:tracePt t="23437" x="1768475" y="5848350"/>
          <p14:tracePt t="23454" x="1812925" y="5829300"/>
          <p14:tracePt t="23470" x="1835150" y="5819775"/>
          <p14:tracePt t="23487" x="1844675" y="5803900"/>
          <p14:tracePt t="23504" x="1860550" y="5788025"/>
          <p14:tracePt t="23521" x="1870075" y="5778500"/>
          <p14:tracePt t="23538" x="1870075" y="5756275"/>
          <p14:tracePt t="23554" x="1870075" y="5718175"/>
          <p14:tracePt t="23571" x="1870075" y="5673725"/>
          <p14:tracePt t="23587" x="1870075" y="5619750"/>
          <p14:tracePt t="23604" x="1870075" y="5505450"/>
          <p14:tracePt t="23621" x="1870075" y="5422900"/>
          <p14:tracePt t="23637" x="1866900" y="5349875"/>
          <p14:tracePt t="23654" x="1822450" y="5172075"/>
          <p14:tracePt t="23671" x="1778000" y="5051425"/>
          <p14:tracePt t="23687" x="1746250" y="4962525"/>
          <p14:tracePt t="23704" x="1727200" y="4860925"/>
          <p14:tracePt t="23721" x="1711325" y="4797425"/>
          <p14:tracePt t="23739" x="1711325" y="4711700"/>
          <p14:tracePt t="23755" x="1711325" y="4667250"/>
          <p14:tracePt t="23771" x="1704975" y="4622800"/>
          <p14:tracePt t="23789" x="1685925" y="4565650"/>
          <p14:tracePt t="23804" x="1673225" y="4527550"/>
          <p14:tracePt t="23820" x="1673225" y="4483100"/>
          <p14:tracePt t="23837" x="1673225" y="4441825"/>
          <p14:tracePt t="23854" x="1673225" y="4378325"/>
          <p14:tracePt t="23871" x="1673225" y="4356100"/>
          <p14:tracePt t="23888" x="1673225" y="4314825"/>
          <p14:tracePt t="23904" x="1666875" y="4286250"/>
          <p14:tracePt t="23921" x="1666875" y="4257675"/>
          <p14:tracePt t="23938" x="1666875" y="4222750"/>
          <p14:tracePt t="23954" x="1670050" y="4194175"/>
          <p14:tracePt t="23970" x="1679575" y="4168775"/>
          <p14:tracePt t="23988" x="1698625" y="4127500"/>
          <p14:tracePt t="24004" x="1714500" y="4111625"/>
          <p14:tracePt t="24021" x="1727200" y="4083050"/>
          <p14:tracePt t="24038" x="1743075" y="4048125"/>
          <p14:tracePt t="24054" x="1755775" y="4016375"/>
          <p14:tracePt t="24071" x="1774825" y="3997325"/>
          <p14:tracePt t="24087" x="1790700" y="3971925"/>
          <p14:tracePt t="24104" x="1800225" y="3962400"/>
          <p14:tracePt t="24121" x="1809750" y="3952875"/>
          <p14:tracePt t="24137" x="1841500" y="3937000"/>
          <p14:tracePt t="24154" x="1866900" y="3917950"/>
          <p14:tracePt t="24171" x="1901825" y="3917950"/>
          <p14:tracePt t="24188" x="1958975" y="3917950"/>
          <p14:tracePt t="24204" x="1997075" y="3933825"/>
          <p14:tracePt t="24221" x="2051050" y="3952875"/>
          <p14:tracePt t="24238" x="2120900" y="4019550"/>
          <p14:tracePt t="24254" x="2174875" y="4079875"/>
          <p14:tracePt t="24271" x="2228850" y="4140200"/>
          <p14:tracePt t="24288" x="2270125" y="4225925"/>
          <p14:tracePt t="24304" x="2308225" y="4305300"/>
          <p14:tracePt t="24321" x="2324100" y="4387850"/>
          <p14:tracePt t="24337" x="2339975" y="4489450"/>
          <p14:tracePt t="24353" x="2339975" y="4533900"/>
          <p14:tracePt t="24370" x="2339975" y="4562475"/>
          <p14:tracePt t="24388" x="2339975" y="4610100"/>
          <p14:tracePt t="24404" x="2339975" y="4638675"/>
          <p14:tracePt t="24421" x="2352675" y="4670425"/>
          <p14:tracePt t="24438" x="2365375" y="4733925"/>
          <p14:tracePt t="24455" x="2378075" y="4778375"/>
          <p14:tracePt t="24471" x="2381250" y="4800600"/>
          <p14:tracePt t="24487" x="2381250" y="4848225"/>
          <p14:tracePt t="24504" x="2381250" y="4870450"/>
          <p14:tracePt t="24521" x="2381250" y="4899025"/>
          <p14:tracePt t="24538" x="2359025" y="4956175"/>
          <p14:tracePt t="24555" x="2349500" y="4994275"/>
          <p14:tracePt t="24571" x="2320925" y="5041900"/>
          <p14:tracePt t="24588" x="2289175" y="5114925"/>
          <p14:tracePt t="24605" x="2276475" y="5159375"/>
          <p14:tracePt t="24621" x="2263775" y="5203825"/>
          <p14:tracePt t="24637" x="2228850" y="5280025"/>
          <p14:tracePt t="24653" x="2216150" y="5314950"/>
          <p14:tracePt t="24671" x="2203450" y="5346700"/>
          <p14:tracePt t="24688" x="2187575" y="5368925"/>
          <p14:tracePt t="24704" x="2184400" y="5378450"/>
          <p14:tracePt t="24721" x="2184400" y="5394325"/>
          <p14:tracePt t="24738" x="2184400" y="5407025"/>
          <p14:tracePt t="25160" x="2184400" y="5429250"/>
          <p14:tracePt t="25166" x="2184400" y="5483225"/>
          <p14:tracePt t="25173" x="2184400" y="5553075"/>
          <p14:tracePt t="25188" x="2197100" y="5680075"/>
          <p14:tracePt t="25204" x="2206625" y="5810250"/>
          <p14:tracePt t="25221" x="2206625" y="5946775"/>
          <p14:tracePt t="25254" x="2206625" y="6223000"/>
          <p14:tracePt t="25288" x="2219325" y="6394450"/>
          <p14:tracePt t="25306" x="2225675" y="6448425"/>
          <p14:tracePt t="25322" x="2232025" y="6496050"/>
          <p14:tracePt t="25337" x="2232025" y="6518275"/>
          <p14:tracePt t="25354" x="2232025" y="6540500"/>
          <p14:tracePt t="25370" x="2232025" y="6550025"/>
          <p14:tracePt t="25387" x="2238375" y="6565900"/>
          <p14:tracePt t="25404" x="2238375" y="6575425"/>
          <p14:tracePt t="25420" x="2238375" y="6591300"/>
          <p14:tracePt t="25437" x="2238375" y="6604000"/>
          <p14:tracePt t="25454" x="2238375" y="6613525"/>
          <p14:tracePt t="25471" x="2238375" y="6635750"/>
          <p14:tracePt t="25487" x="2238375" y="6638925"/>
          <p14:tracePt t="28704" x="2257425" y="6616700"/>
          <p14:tracePt t="28711" x="2279650" y="6588125"/>
          <p14:tracePt t="28721" x="2324100" y="6534150"/>
          <p14:tracePt t="28738" x="2409825" y="6429375"/>
          <p14:tracePt t="28755" x="2679700" y="6108700"/>
          <p14:tracePt t="28775" x="3095625" y="5651500"/>
          <p14:tracePt t="28796" x="3530600" y="5191125"/>
          <p14:tracePt t="28822" x="3860800" y="4860925"/>
          <p14:tracePt t="29425" x="3911600" y="4816475"/>
          <p14:tracePt t="29431" x="3978275" y="4762500"/>
          <p14:tracePt t="29439" x="4041775" y="4699000"/>
          <p14:tracePt t="29453" x="4200525" y="4511675"/>
          <p14:tracePt t="29471" x="4419600" y="4292600"/>
          <p14:tracePt t="29492" x="4806950" y="3876675"/>
          <p14:tracePt t="29511" x="5124450" y="3603625"/>
          <p14:tracePt t="29539" x="5375275" y="3314700"/>
          <p14:tracePt t="29573" x="5588000" y="3101975"/>
          <p14:tracePt t="29588" x="5657850" y="3048000"/>
          <p14:tracePt t="29605" x="5718175" y="2994025"/>
          <p14:tracePt t="29620" x="5778500" y="2949575"/>
          <p14:tracePt t="29637" x="5838825" y="2905125"/>
          <p14:tracePt t="29653" x="5864225" y="2867025"/>
          <p14:tracePt t="29670" x="5895975" y="2841625"/>
          <p14:tracePt t="29687" x="5921375" y="2797175"/>
          <p14:tracePt t="29703" x="5930900" y="2787650"/>
          <p14:tracePt t="29720" x="5946775" y="2771775"/>
          <p14:tracePt t="29737" x="5946775" y="2759075"/>
          <p14:tracePt t="29770" x="5946775" y="2752725"/>
          <p14:tracePt t="29787" x="5946775" y="2749550"/>
          <p14:tracePt t="29804" x="5946775" y="2743200"/>
          <p14:tracePt t="29824" x="5946775" y="2736850"/>
          <p14:tracePt t="29908" x="5940425" y="2736850"/>
          <p14:tracePt t="29916" x="5934075" y="2740025"/>
          <p14:tracePt t="29923" x="5930900" y="2740025"/>
          <p14:tracePt t="29936" x="5921375" y="2749550"/>
          <p14:tracePt t="29953" x="5908675" y="2759075"/>
          <p14:tracePt t="29970" x="5899150" y="2768600"/>
          <p14:tracePt t="29987" x="5880100" y="2790825"/>
          <p14:tracePt t="30003" x="5870575" y="2794000"/>
          <p14:tracePt t="30020" x="5861050" y="2803525"/>
          <p14:tracePt t="30037" x="5838825" y="2819400"/>
          <p14:tracePt t="30053" x="5829300" y="2835275"/>
          <p14:tracePt t="30070" x="5819775" y="2844800"/>
          <p14:tracePt t="30087" x="5813425" y="2851150"/>
          <p14:tracePt t="30166" x="5816600" y="2851150"/>
          <p14:tracePt t="30173" x="5819775" y="2851150"/>
          <p14:tracePt t="30186" x="5829300" y="2851150"/>
          <p14:tracePt t="30203" x="5851525" y="2844800"/>
          <p14:tracePt t="30220" x="5873750" y="2838450"/>
          <p14:tracePt t="30238" x="5940425" y="2813050"/>
          <p14:tracePt t="30254" x="5969000" y="2800350"/>
          <p14:tracePt t="30271" x="5994400" y="2794000"/>
          <p14:tracePt t="30287" x="6032500" y="2794000"/>
          <p14:tracePt t="32620" x="6029325" y="2870200"/>
          <p14:tracePt t="32626" x="6019800" y="2984500"/>
          <p14:tracePt t="32636" x="6010275" y="3111500"/>
          <p14:tracePt t="32653" x="5981700" y="3343275"/>
          <p14:tracePt t="32671" x="5861050" y="3848100"/>
          <p14:tracePt t="32694" x="5734050" y="4333875"/>
          <p14:tracePt t="32722" x="5638800" y="4765675"/>
          <p14:tracePt t="32756" x="5613400" y="5000625"/>
          <p14:tracePt t="32772" x="5607050" y="5045075"/>
          <p14:tracePt t="32787" x="5600700" y="5099050"/>
          <p14:tracePt t="32805" x="5578475" y="5191125"/>
          <p14:tracePt t="32821" x="5565775" y="5254625"/>
          <p14:tracePt t="32837" x="5543550" y="5318125"/>
          <p14:tracePt t="32855" x="5521325" y="5410200"/>
          <p14:tracePt t="32870" x="5514975" y="5448300"/>
          <p14:tracePt t="32886" x="5508625" y="5470525"/>
          <p14:tracePt t="32904" x="5492750" y="5495925"/>
          <p14:tracePt t="32920" x="5476875" y="5518150"/>
          <p14:tracePt t="32937" x="5464175" y="5556250"/>
          <p14:tracePt t="32954" x="5432425" y="5622925"/>
          <p14:tracePt t="32970" x="5400675" y="5661025"/>
          <p14:tracePt t="32986" x="5384800" y="5705475"/>
          <p14:tracePt t="33004" x="5368925" y="5734050"/>
          <p14:tracePt t="33020" x="5353050" y="5749925"/>
          <p14:tracePt t="33036" x="5349875" y="5749925"/>
          <p14:tracePt t="33054" x="5349875" y="5727700"/>
          <p14:tracePt t="33070" x="5349875" y="5667375"/>
          <p14:tracePt t="33086" x="5340350" y="5584825"/>
          <p14:tracePt t="33104" x="5327650" y="5495925"/>
          <p14:tracePt t="33119" x="5311775" y="5432425"/>
          <p14:tracePt t="33137" x="5289550" y="5337175"/>
          <p14:tracePt t="33154" x="5264150" y="5168900"/>
          <p14:tracePt t="33169" x="5248275" y="5073650"/>
          <p14:tracePt t="33186" x="5238750" y="4946650"/>
          <p14:tracePt t="33203" x="5238750" y="4762500"/>
          <p14:tracePt t="33220" x="5238750" y="4689475"/>
          <p14:tracePt t="33236" x="5232400" y="4651375"/>
          <p14:tracePt t="33254" x="5216525" y="4622800"/>
          <p14:tracePt t="33271" x="5216525" y="4613275"/>
          <p14:tracePt t="33287" x="5210175" y="4597400"/>
          <p14:tracePt t="33304" x="5210175" y="4572000"/>
          <p14:tracePt t="33320" x="5210175" y="4543425"/>
          <p14:tracePt t="33336" x="5210175" y="4521200"/>
          <p14:tracePt t="33354" x="5210175" y="4473575"/>
          <p14:tracePt t="33369" x="5210175" y="4451350"/>
          <p14:tracePt t="33386" x="5203825" y="4413250"/>
          <p14:tracePt t="33404" x="5203825" y="4352925"/>
          <p14:tracePt t="33420" x="5203825" y="4314825"/>
          <p14:tracePt t="33436" x="5216525" y="4222750"/>
          <p14:tracePt t="33453" x="5248275" y="4086225"/>
          <p14:tracePt t="33469" x="5257800" y="4013200"/>
          <p14:tracePt t="33486" x="5257800" y="3959225"/>
          <p14:tracePt t="33504" x="5254625" y="3911600"/>
          <p14:tracePt t="33520" x="5241925" y="3889375"/>
          <p14:tracePt t="33537" x="5222875" y="3857625"/>
          <p14:tracePt t="33554" x="5219700" y="3816350"/>
          <p14:tracePt t="33570" x="5219700" y="3771900"/>
          <p14:tracePt t="33586" x="5219700" y="3721100"/>
          <p14:tracePt t="33603" x="5222875" y="3657600"/>
          <p14:tracePt t="33619" x="5222875" y="3635375"/>
          <p14:tracePt t="33636" x="5222875" y="3613150"/>
          <p14:tracePt t="33654" x="5222875" y="3597275"/>
          <p14:tracePt t="33670" x="5222875" y="3587750"/>
          <p14:tracePt t="33791" x="5219700" y="3587750"/>
          <p14:tracePt t="33805" x="5216525" y="3587750"/>
          <p14:tracePt t="33812" x="5216525" y="3590925"/>
          <p14:tracePt t="33820" x="5216525" y="3594100"/>
          <p14:tracePt t="33837" x="5216525" y="3606800"/>
          <p14:tracePt t="33854" x="5216525" y="3625850"/>
          <p14:tracePt t="33870" x="5216525" y="3641725"/>
          <p14:tracePt t="33886" x="5216525" y="3663950"/>
          <p14:tracePt t="33903" x="5210175" y="3717925"/>
          <p14:tracePt t="33920" x="5203825" y="3762375"/>
          <p14:tracePt t="33937" x="5203825" y="3784600"/>
          <p14:tracePt t="33954" x="5203825" y="3848100"/>
          <p14:tracePt t="33970" x="5203825" y="3883025"/>
          <p14:tracePt t="33987" x="5203825" y="3911600"/>
          <p14:tracePt t="33990" x="5203825" y="3930650"/>
          <p14:tracePt t="34003" x="5203825" y="3959225"/>
          <p14:tracePt t="34019" x="5203825" y="3997325"/>
          <p14:tracePt t="34036" x="5203825" y="4019550"/>
          <p14:tracePt t="34053" x="5197475" y="4060825"/>
          <p14:tracePt t="34070" x="5197475" y="4083050"/>
          <p14:tracePt t="34087" x="5197475" y="4102100"/>
          <p14:tracePt t="34104" x="5191125" y="4117975"/>
          <p14:tracePt t="34120" x="5191125" y="4127500"/>
          <p14:tracePt t="34136" x="5191125" y="4143375"/>
          <p14:tracePt t="34153" x="5191125" y="4162425"/>
          <p14:tracePt t="34169" x="5191125" y="4184650"/>
          <p14:tracePt t="34186" x="5187950" y="4194175"/>
          <p14:tracePt t="34203" x="5187950" y="4219575"/>
          <p14:tracePt t="34220" x="5187950" y="4229100"/>
          <p14:tracePt t="34237" x="5187950" y="4241800"/>
          <p14:tracePt t="34254" x="5187950" y="4273550"/>
          <p14:tracePt t="34270" x="5187950" y="4292600"/>
          <p14:tracePt t="34286" x="5187950" y="4314825"/>
          <p14:tracePt t="34303" x="5175250" y="4343400"/>
          <p14:tracePt t="34319" x="5168900" y="4352925"/>
          <p14:tracePt t="34337" x="5168900" y="4368800"/>
          <p14:tracePt t="34353" x="5168900" y="4381500"/>
          <p14:tracePt t="34370" x="5168900" y="4391025"/>
          <p14:tracePt t="34387" x="5168900" y="4403725"/>
          <p14:tracePt t="34403" x="5168900" y="4422775"/>
          <p14:tracePt t="34420" x="5168900" y="4438650"/>
          <p14:tracePt t="34437" x="5165725" y="4467225"/>
          <p14:tracePt t="34453" x="5159375" y="4502150"/>
          <p14:tracePt t="34470" x="5159375" y="4530725"/>
          <p14:tracePt t="34487" x="5153025" y="4559300"/>
          <p14:tracePt t="34491" x="5153025" y="4572000"/>
          <p14:tracePt t="34503" x="5153025" y="4600575"/>
          <p14:tracePt t="34520" x="5153025" y="4622800"/>
          <p14:tracePt t="34538" x="5153025" y="4664075"/>
          <p14:tracePt t="34553" x="5153025" y="4686300"/>
          <p14:tracePt t="34569" x="5146675" y="4714875"/>
          <p14:tracePt t="34586" x="5146675" y="4737100"/>
          <p14:tracePt t="34603" x="5140325" y="4784725"/>
          <p14:tracePt t="34620" x="5140325" y="4813300"/>
          <p14:tracePt t="34638" x="5140325" y="4848225"/>
          <p14:tracePt t="34653" x="5140325" y="4876800"/>
          <p14:tracePt t="34670" x="5140325" y="4899025"/>
          <p14:tracePt t="34687" x="5140325" y="4937125"/>
          <p14:tracePt t="34703" x="5140325" y="4959350"/>
          <p14:tracePt t="34719" x="5133975" y="4991100"/>
          <p14:tracePt t="34737" x="5127625" y="5022850"/>
          <p14:tracePt t="34753" x="5114925" y="5054600"/>
          <p14:tracePt t="34770" x="5108575" y="5076825"/>
          <p14:tracePt t="34787" x="5102225" y="5118100"/>
          <p14:tracePt t="34804" x="5095875" y="5140325"/>
          <p14:tracePt t="34820" x="5092700" y="5168900"/>
          <p14:tracePt t="34837" x="5086350" y="5203825"/>
          <p14:tracePt t="34853" x="5080000" y="5232400"/>
          <p14:tracePt t="34870" x="5073650" y="5257800"/>
          <p14:tracePt t="34887" x="5067300" y="5305425"/>
          <p14:tracePt t="34903" x="5054600" y="5327650"/>
          <p14:tracePt t="34920" x="5041900" y="5359400"/>
          <p14:tracePt t="34937" x="5029200" y="5400675"/>
          <p14:tracePt t="34953" x="5022850" y="5422900"/>
          <p14:tracePt t="34969" x="5019675" y="5445125"/>
          <p14:tracePt t="34987" x="5013325" y="5486400"/>
          <p14:tracePt t="35003" x="5013325" y="5508625"/>
          <p14:tracePt t="35020" x="5006975" y="5537200"/>
          <p14:tracePt t="35037" x="5006975" y="5565775"/>
          <p14:tracePt t="35053" x="5006975" y="5581650"/>
          <p14:tracePt t="35070" x="5006975" y="5591175"/>
          <p14:tracePt t="35087" x="5006975" y="5603875"/>
          <p14:tracePt t="35481" x="5006975" y="5635625"/>
          <p14:tracePt t="35488" x="5006975" y="5680075"/>
          <p14:tracePt t="35504" x="5006975" y="5753100"/>
          <p14:tracePt t="35507" x="5000625" y="5778500"/>
          <p14:tracePt t="35519" x="4991100" y="5816600"/>
          <p14:tracePt t="35536" x="4972050" y="5880100"/>
          <p14:tracePt t="35553" x="4959350" y="5918200"/>
          <p14:tracePt t="35587" x="4921250" y="6029325"/>
          <p14:tracePt t="35620" x="4908550" y="6127750"/>
          <p14:tracePt t="35637" x="4902200" y="6175375"/>
          <p14:tracePt t="35653" x="4902200" y="6188075"/>
          <p14:tracePt t="35669" x="4899025" y="6200775"/>
          <p14:tracePt t="35687" x="4899025" y="6216650"/>
          <p14:tracePt t="35703" x="4899025" y="6226175"/>
          <p14:tracePt t="35780" x="4899025" y="6223000"/>
          <p14:tracePt t="35787" x="4899025" y="6213475"/>
          <p14:tracePt t="35803" x="4899025" y="6178550"/>
          <p14:tracePt t="35819" x="4899025" y="6118225"/>
          <p14:tracePt t="35836" x="4899025" y="5978525"/>
          <p14:tracePt t="35854" x="4902200" y="5861050"/>
          <p14:tracePt t="35870" x="4918075" y="5765800"/>
          <p14:tracePt t="35887" x="4943475" y="5600700"/>
          <p14:tracePt t="35903" x="4968875" y="5480050"/>
          <p14:tracePt t="35920" x="4984750" y="5372100"/>
          <p14:tracePt t="35937" x="5000625" y="5219700"/>
          <p14:tracePt t="35953" x="5010150" y="5133975"/>
          <p14:tracePt t="35969" x="5016500" y="5064125"/>
          <p14:tracePt t="35986" x="5016500" y="4994275"/>
          <p14:tracePt t="36003" x="5016500" y="4972050"/>
          <p14:tracePt t="36020" x="5016500" y="4943475"/>
          <p14:tracePt t="36037" x="5016500" y="4914900"/>
          <p14:tracePt t="36053" x="5016500" y="4886325"/>
          <p14:tracePt t="36070" x="5016500" y="4873625"/>
          <p14:tracePt t="36086" x="5016500" y="4832350"/>
          <p14:tracePt t="36103" x="5016500" y="4810125"/>
          <p14:tracePt t="36119" x="5016500" y="4781550"/>
          <p14:tracePt t="36137" x="5016500" y="4749800"/>
          <p14:tracePt t="36154" x="5016500" y="4727575"/>
          <p14:tracePt t="36171" x="5016500" y="4711700"/>
          <p14:tracePt t="36187" x="5016500" y="4702175"/>
          <p14:tracePt t="36203" x="5016500" y="4692650"/>
          <p14:tracePt t="36219" x="5016500" y="4676775"/>
          <p14:tracePt t="36236" x="5016500" y="4664075"/>
          <p14:tracePt t="36253" x="5016500" y="4641850"/>
          <p14:tracePt t="36271" x="5016500" y="4600575"/>
          <p14:tracePt t="36287" x="5022850" y="4565650"/>
          <p14:tracePt t="36303" x="5035550" y="4518025"/>
          <p14:tracePt t="36321" x="5054600" y="4445000"/>
          <p14:tracePt t="36337" x="5054600" y="4400550"/>
          <p14:tracePt t="36353" x="5054600" y="4371975"/>
          <p14:tracePt t="36369" x="5060950" y="4349750"/>
          <p14:tracePt t="36386" x="5067300" y="4286250"/>
          <p14:tracePt t="36403" x="5080000" y="4241800"/>
          <p14:tracePt t="36421" x="5095875" y="4168775"/>
          <p14:tracePt t="36437" x="5102225" y="4130675"/>
          <p14:tracePt t="36453" x="5102225" y="4089400"/>
          <p14:tracePt t="36471" x="5102225" y="4025900"/>
          <p14:tracePt t="36487" x="5108575" y="3981450"/>
          <p14:tracePt t="36502" x="5114925" y="3921125"/>
          <p14:tracePt t="36520" x="5127625" y="3832225"/>
          <p14:tracePt t="36536" x="5140325" y="3781425"/>
          <p14:tracePt t="36553" x="5140325" y="3749675"/>
          <p14:tracePt t="36571" x="5140325" y="3711575"/>
          <p14:tracePt t="36587" x="5140325" y="3695700"/>
          <p14:tracePt t="36603" x="5140325" y="3679825"/>
          <p14:tracePt t="36621" x="5140325" y="3663950"/>
          <p14:tracePt t="36636" x="5140325" y="3654425"/>
          <p14:tracePt t="36653" x="5140325" y="3644900"/>
          <p14:tracePt t="36670" x="5140325" y="3625850"/>
          <p14:tracePt t="36686" x="5140325" y="3619500"/>
          <p14:tracePt t="36878" x="5137150" y="3638550"/>
          <p14:tracePt t="36886" x="5130800" y="3676650"/>
          <p14:tracePt t="36893" x="5124450" y="3705225"/>
          <p14:tracePt t="36903" x="5124450" y="3721100"/>
          <p14:tracePt t="36920" x="5118100" y="3784600"/>
          <p14:tracePt t="36936" x="5111750" y="3813175"/>
          <p14:tracePt t="36953" x="5105400" y="3838575"/>
          <p14:tracePt t="36969" x="5105400" y="3876675"/>
          <p14:tracePt t="36986" x="5105400" y="3914775"/>
          <p14:tracePt t="37003" x="5105400" y="3943350"/>
          <p14:tracePt t="37020" x="5105400" y="3997325"/>
          <p14:tracePt t="37037" x="5105400" y="4019550"/>
          <p14:tracePt t="37053" x="5105400" y="4048125"/>
          <p14:tracePt t="37069" x="5105400" y="4089400"/>
          <p14:tracePt t="37086" x="5105400" y="4111625"/>
          <p14:tracePt t="37103" x="5092700" y="4127500"/>
          <p14:tracePt t="37120" x="5089525" y="4156075"/>
          <p14:tracePt t="37136" x="5089525" y="4178300"/>
          <p14:tracePt t="37153" x="5089525" y="4206875"/>
          <p14:tracePt t="37170" x="5089525" y="4241800"/>
          <p14:tracePt t="37186" x="5089525" y="4276725"/>
          <p14:tracePt t="37203" x="5089525" y="4298950"/>
          <p14:tracePt t="37219" x="5089525" y="4340225"/>
          <p14:tracePt t="37236" x="5089525" y="4362450"/>
          <p14:tracePt t="37253" x="5089525" y="4391025"/>
          <p14:tracePt t="37269" x="5089525" y="4429125"/>
          <p14:tracePt t="37286" x="5089525" y="4451350"/>
          <p14:tracePt t="37303" x="5083175" y="4473575"/>
          <p14:tracePt t="37320" x="5083175" y="4521200"/>
          <p14:tracePt t="37336" x="5083175" y="4552950"/>
          <p14:tracePt t="37353" x="5083175" y="4575175"/>
          <p14:tracePt t="37369" x="5083175" y="4613275"/>
          <p14:tracePt t="37386" x="5083175" y="4635500"/>
          <p14:tracePt t="37404" x="5083175" y="4651375"/>
          <p14:tracePt t="37420" x="5076825" y="4686300"/>
          <p14:tracePt t="37437" x="5076825" y="4708525"/>
          <p14:tracePt t="37453" x="5076825" y="4737100"/>
          <p14:tracePt t="37469" x="5076825" y="4778375"/>
          <p14:tracePt t="37486" x="5076825" y="4797425"/>
          <p14:tracePt t="37503" x="5076825" y="4819650"/>
          <p14:tracePt t="37520" x="5070475" y="4854575"/>
          <p14:tracePt t="37536" x="5070475" y="4876800"/>
          <p14:tracePt t="37553" x="5064125" y="4914900"/>
          <p14:tracePt t="37570" x="5064125" y="4968875"/>
          <p14:tracePt t="37586" x="5057775" y="4991100"/>
          <p14:tracePt t="37602" x="5051425" y="5019675"/>
          <p14:tracePt t="37619" x="5051425" y="5054600"/>
          <p14:tracePt t="37636" x="5045075" y="5083175"/>
          <p14:tracePt t="37653" x="5045075" y="5105400"/>
          <p14:tracePt t="37669" x="5041900" y="5133975"/>
          <p14:tracePt t="37686" x="5041900" y="5149850"/>
          <p14:tracePt t="37703" x="5041900" y="5168900"/>
          <p14:tracePt t="37720" x="5041900" y="5216525"/>
          <p14:tracePt t="37736" x="5041900" y="5248275"/>
          <p14:tracePt t="37754" x="5029200" y="5276850"/>
          <p14:tracePt t="37770" x="5010150" y="5321300"/>
          <p14:tracePt t="37787" x="5003800" y="5349875"/>
          <p14:tracePt t="37804" x="4997450" y="5378450"/>
          <p14:tracePt t="37820" x="4997450" y="5407025"/>
          <p14:tracePt t="37836" x="4997450" y="5429250"/>
          <p14:tracePt t="37853" x="4997450" y="5448300"/>
          <p14:tracePt t="37869" x="4997450" y="5511800"/>
          <p14:tracePt t="37886" x="4997450" y="5556250"/>
          <p14:tracePt t="37904" x="4984750" y="5594350"/>
          <p14:tracePt t="37920" x="4981575" y="5626100"/>
          <p14:tracePt t="37936" x="4975225" y="5657850"/>
          <p14:tracePt t="37954" x="4962525" y="5692775"/>
          <p14:tracePt t="37970" x="4962525" y="5721350"/>
          <p14:tracePt t="37986" x="4962525" y="5743575"/>
          <p14:tracePt t="38003" x="4962525" y="5797550"/>
          <p14:tracePt t="38019" x="4962525" y="5826125"/>
          <p14:tracePt t="38036" x="4962525" y="5848350"/>
          <p14:tracePt t="38053" x="4962525" y="5883275"/>
          <p14:tracePt t="38070" x="4962525" y="5892800"/>
          <p14:tracePt t="38086" x="4962525" y="5902325"/>
          <p14:tracePt t="38104" x="4962525" y="5915025"/>
          <p14:tracePt t="38120" x="4962525" y="5930900"/>
          <p14:tracePt t="38136" x="4962525" y="5940425"/>
          <p14:tracePt t="38153" x="4962525" y="5956300"/>
          <p14:tracePt t="38169" x="4962525" y="5965825"/>
          <p14:tracePt t="38186" x="4962525" y="5981700"/>
          <p14:tracePt t="38204" x="4962525" y="5994400"/>
          <p14:tracePt t="38247" x="4962525" y="6000750"/>
          <p14:tracePt t="38254" x="4962525" y="6003925"/>
          <p14:tracePt t="38269" x="4962525" y="6013450"/>
          <p14:tracePt t="38286" x="4962525" y="6029325"/>
          <p14:tracePt t="38303" x="4962525" y="6045200"/>
          <p14:tracePt t="38319" x="4962525" y="6048375"/>
          <p14:tracePt t="38439" x="4968875" y="6048375"/>
          <p14:tracePt t="38497" x="4975225" y="6048375"/>
          <p14:tracePt t="38612" x="4978400" y="6048375"/>
          <p14:tracePt t="38619" x="4978400" y="6042025"/>
          <p14:tracePt t="38637" x="4987925" y="6038850"/>
          <p14:tracePt t="38654" x="4987925" y="6022975"/>
          <p14:tracePt t="38670" x="4994275" y="6016625"/>
          <p14:tracePt t="38687" x="5000625" y="6013450"/>
          <p14:tracePt t="38704" x="5013325" y="5997575"/>
          <p14:tracePt t="38719" x="5013325" y="5988050"/>
          <p14:tracePt t="38736" x="5022850" y="5972175"/>
          <p14:tracePt t="38753" x="5022850" y="5940425"/>
          <p14:tracePt t="38770" x="5022850" y="5911850"/>
          <p14:tracePt t="38787" x="5022850" y="5889625"/>
          <p14:tracePt t="38803" x="5022850" y="5848350"/>
          <p14:tracePt t="38820" x="5022850" y="5832475"/>
          <p14:tracePt t="38836" x="5022850" y="5810250"/>
          <p14:tracePt t="38853" x="5029200" y="5768975"/>
          <p14:tracePt t="38869" x="5041900" y="5724525"/>
          <p14:tracePt t="38886" x="5041900" y="5689600"/>
          <p14:tracePt t="38903" x="5048250" y="5626100"/>
          <p14:tracePt t="38920" x="5048250" y="5588000"/>
          <p14:tracePt t="38937" x="5048250" y="5565775"/>
          <p14:tracePt t="38953" x="5048250" y="5546725"/>
          <p14:tracePt t="38970" x="5048250" y="5537200"/>
          <p14:tracePt t="38986" x="5048250" y="5527675"/>
          <p14:tracePt t="39002" x="5054600" y="5486400"/>
          <p14:tracePt t="39019" x="5054600" y="5457825"/>
          <p14:tracePt t="39035" x="5054600" y="5413375"/>
          <p14:tracePt t="39037" x="5054600" y="5394325"/>
          <p14:tracePt t="39052" x="5054600" y="5359400"/>
          <p14:tracePt t="39069" x="5054600" y="5314950"/>
          <p14:tracePt t="39086" x="5054600" y="5292725"/>
          <p14:tracePt t="39103" x="5067300" y="5251450"/>
          <p14:tracePt t="39120" x="5080000" y="5226050"/>
          <p14:tracePt t="39136" x="5080000" y="5207000"/>
          <p14:tracePt t="39152" x="5092700" y="5149850"/>
          <p14:tracePt t="39170" x="5092700" y="5127625"/>
          <p14:tracePt t="39187" x="5092700" y="5083175"/>
          <p14:tracePt t="39203" x="5092700" y="5051425"/>
          <p14:tracePt t="39220" x="5092700" y="5022850"/>
          <p14:tracePt t="39236" x="5092700" y="4991100"/>
          <p14:tracePt t="39253" x="5092700" y="4943475"/>
          <p14:tracePt t="39270" x="5092700" y="4899025"/>
          <p14:tracePt t="39286" x="5092700" y="4864100"/>
          <p14:tracePt t="39302" x="5092700" y="4800600"/>
          <p14:tracePt t="39319" x="5092700" y="4756150"/>
          <p14:tracePt t="39336" x="5080000" y="4702175"/>
          <p14:tracePt t="39353" x="5080000" y="4648200"/>
          <p14:tracePt t="39370" x="5080000" y="4625975"/>
          <p14:tracePt t="39387" x="5080000" y="4603750"/>
          <p14:tracePt t="39403" x="5080000" y="4591050"/>
          <p14:tracePt t="39419" x="5080000" y="4575175"/>
          <p14:tracePt t="39436" x="5073650" y="4559300"/>
          <p14:tracePt t="39452" x="5064125" y="4524375"/>
          <p14:tracePt t="39469" x="5057775" y="4514850"/>
          <p14:tracePt t="39486" x="5057775" y="4505325"/>
          <p14:tracePt t="39502" x="5057775" y="4495800"/>
          <p14:tracePt t="39573" x="5057775" y="4502150"/>
          <p14:tracePt t="39602" x="5057775" y="4508500"/>
          <p14:tracePt t="39609" x="5057775" y="4511675"/>
          <p14:tracePt t="39619" x="5057775" y="4518025"/>
          <p14:tracePt t="39637" x="5057775" y="4530725"/>
          <p14:tracePt t="39653" x="5057775" y="4552950"/>
          <p14:tracePt t="39669" x="5057775" y="4575175"/>
          <p14:tracePt t="39687" x="5057775" y="4616450"/>
          <p14:tracePt t="39702" x="5057775" y="4638675"/>
          <p14:tracePt t="39719" x="5057775" y="4657725"/>
          <p14:tracePt t="39737" x="5057775" y="4686300"/>
          <p14:tracePt t="39752" x="5057775" y="4695825"/>
          <p14:tracePt t="39769" x="5057775" y="4705350"/>
          <p14:tracePt t="39787" x="5057775" y="4746625"/>
          <p14:tracePt t="39803" x="5057775" y="4765675"/>
          <p14:tracePt t="39819" x="5057775" y="4797425"/>
          <p14:tracePt t="39836" x="5057775" y="4826000"/>
          <p14:tracePt t="39852" x="5057775" y="4867275"/>
          <p14:tracePt t="39870" x="5057775" y="4886325"/>
          <p14:tracePt t="39887" x="5057775" y="4908550"/>
          <p14:tracePt t="39903" x="5057775" y="4924425"/>
          <p14:tracePt t="39920" x="5057775" y="4953000"/>
          <p14:tracePt t="39937" x="5057775" y="4984750"/>
          <p14:tracePt t="39953" x="5057775" y="5013325"/>
          <p14:tracePt t="39970" x="5057775" y="5045075"/>
          <p14:tracePt t="39986" x="5057775" y="5083175"/>
          <p14:tracePt t="40002" x="5057775" y="5105400"/>
          <p14:tracePt t="40019" x="5057775" y="5133975"/>
          <p14:tracePt t="40036" x="5057775" y="5168900"/>
          <p14:tracePt t="40052" x="5057775" y="5191125"/>
          <p14:tracePt t="40069" x="5057775" y="5207000"/>
          <p14:tracePt t="40086" x="5057775" y="5238750"/>
          <p14:tracePt t="40102" x="5057775" y="5260975"/>
          <p14:tracePt t="40119" x="5057775" y="5283200"/>
          <p14:tracePt t="40136" x="5057775" y="5299075"/>
          <p14:tracePt t="40152" x="5057775" y="5311775"/>
          <p14:tracePt t="40169" x="5057775" y="5334000"/>
          <p14:tracePt t="40187" x="5057775" y="5359400"/>
          <p14:tracePt t="40203" x="5057775" y="5391150"/>
          <p14:tracePt t="40220" x="5057775" y="5410200"/>
          <p14:tracePt t="40236" x="5057775" y="5451475"/>
          <p14:tracePt t="40252" x="5054600" y="5461000"/>
          <p14:tracePt t="40269" x="5048250" y="5476875"/>
          <p14:tracePt t="40286" x="5041900" y="5499100"/>
          <p14:tracePt t="40303" x="5038725" y="5508625"/>
          <p14:tracePt t="40320" x="5038725" y="5518150"/>
          <p14:tracePt t="40337" x="5032375" y="5530850"/>
          <p14:tracePt t="40353" x="5032375" y="5546725"/>
          <p14:tracePt t="40369" x="5032375" y="5556250"/>
          <p14:tracePt t="40386" x="5032375" y="5572125"/>
          <p14:tracePt t="40402" x="5032375" y="5581650"/>
          <p14:tracePt t="40419" x="5032375" y="5597525"/>
          <p14:tracePt t="40437" x="5029200" y="5610225"/>
          <p14:tracePt t="40453" x="5029200" y="5619750"/>
          <p14:tracePt t="40470" x="5029200" y="5626100"/>
          <p14:tracePt t="40922" x="5029200" y="5607050"/>
          <p14:tracePt t="40928" x="5029200" y="5588000"/>
          <p14:tracePt t="40936" x="5029200" y="5568950"/>
          <p14:tracePt t="40952" x="5029200" y="5524500"/>
          <p14:tracePt t="40969" x="5029200" y="5483225"/>
          <p14:tracePt t="41003" x="5029200" y="5375275"/>
          <p14:tracePt t="41036" x="5029200" y="5178425"/>
          <p14:tracePt t="41052" x="5029200" y="5108575"/>
          <p14:tracePt t="41069" x="5029200" y="5035550"/>
          <p14:tracePt t="41085" x="5029200" y="4930775"/>
          <p14:tracePt t="41102" x="5029200" y="4860925"/>
          <p14:tracePt t="41119" x="5029200" y="4800600"/>
          <p14:tracePt t="41136" x="5029200" y="4752975"/>
          <p14:tracePt t="41153" x="5029200" y="4718050"/>
          <p14:tracePt t="41169" x="5029200" y="4695825"/>
          <p14:tracePt t="41186" x="5029200" y="4648200"/>
          <p14:tracePt t="41202" x="5029200" y="4610100"/>
          <p14:tracePt t="41219" x="5029200" y="4587875"/>
          <p14:tracePt t="41236" x="5029200" y="4556125"/>
          <p14:tracePt t="41253" x="5029200" y="4543425"/>
          <p14:tracePt t="41271" x="5029200" y="4533900"/>
          <p14:tracePt t="41286" x="5029200" y="4521200"/>
          <p14:tracePt t="41303" x="5029200" y="4505325"/>
          <p14:tracePt t="41320" x="5035550" y="4489450"/>
          <p14:tracePt t="41336" x="5038725" y="4479925"/>
          <p14:tracePt t="41352" x="5045075" y="4470400"/>
          <p14:tracePt t="41369" x="5045075" y="4454525"/>
          <p14:tracePt t="41386" x="5045075" y="4445000"/>
          <p14:tracePt t="41402" x="5045075" y="4441825"/>
          <p14:tracePt t="41420" x="5045075" y="4435475"/>
          <p14:tracePt t="41436" x="5054600" y="4425950"/>
          <p14:tracePt t="41453" x="5054600" y="4416425"/>
          <p14:tracePt t="41469" x="5060950" y="4400550"/>
          <p14:tracePt t="41485" x="5073650" y="4387850"/>
          <p14:tracePt t="41503" x="5089525" y="4375150"/>
          <p14:tracePt t="41519" x="5099050" y="4365625"/>
          <p14:tracePt t="41535" x="5105400" y="4340225"/>
          <p14:tracePt t="41552" x="5114925" y="4324350"/>
          <p14:tracePt t="41555" x="5121275" y="4318000"/>
          <p14:tracePt t="41570" x="5124450" y="4292600"/>
          <p14:tracePt t="41586" x="5137150" y="4267200"/>
          <p14:tracePt t="41602" x="5149850" y="4238625"/>
          <p14:tracePt t="41619" x="5156200" y="4210050"/>
          <p14:tracePt t="41636" x="5156200" y="4187825"/>
          <p14:tracePt t="41652" x="5156200" y="4178300"/>
          <p14:tracePt t="41670" x="5165725" y="4165600"/>
          <p14:tracePt t="41687" x="5165725" y="4156075"/>
          <p14:tracePt t="41703" x="5165725" y="4140200"/>
          <p14:tracePt t="41720" x="5181600" y="4124325"/>
          <p14:tracePt t="41736" x="5191125" y="4114800"/>
          <p14:tracePt t="41752" x="5194300" y="4105275"/>
          <p14:tracePt t="41769" x="5200650" y="4079875"/>
          <p14:tracePt t="41786" x="5200650" y="4057650"/>
          <p14:tracePt t="41803" x="5200650" y="4035425"/>
          <p14:tracePt t="41820" x="5200650" y="4016375"/>
          <p14:tracePt t="41836" x="5207000" y="4006850"/>
          <p14:tracePt t="41852" x="5207000" y="3997325"/>
          <p14:tracePt t="41869" x="5207000" y="3959225"/>
          <p14:tracePt t="41885" x="5207000" y="3927475"/>
          <p14:tracePt t="41902" x="5207000" y="3911600"/>
          <p14:tracePt t="41920" x="5207000" y="3892550"/>
          <p14:tracePt t="41936" x="5207000" y="3876675"/>
          <p14:tracePt t="41953" x="5207000" y="3867150"/>
          <p14:tracePt t="41970" x="5207000" y="3851275"/>
          <p14:tracePt t="41986" x="5207000" y="3841750"/>
          <p14:tracePt t="42002" x="5207000" y="3829050"/>
          <p14:tracePt t="42019" x="5207000" y="3813175"/>
          <p14:tracePt t="42036" x="5207000" y="3803650"/>
          <p14:tracePt t="42053" x="5207000" y="3794125"/>
          <p14:tracePt t="42069" x="5207000" y="3787775"/>
          <p14:tracePt t="42141" x="5207000" y="3778250"/>
          <p14:tracePt t="42378" x="5207000" y="3781425"/>
          <p14:tracePt t="42385" x="5203825" y="3784600"/>
          <p14:tracePt t="42392" x="5203825" y="3790950"/>
          <p14:tracePt t="42402" x="5203825" y="3800475"/>
          <p14:tracePt t="42435" x="5178425" y="3905250"/>
          <p14:tracePt t="42468" x="5153025" y="4038600"/>
          <p14:tracePt t="42485" x="5146675" y="4083050"/>
          <p14:tracePt t="42502" x="5146675" y="4133850"/>
          <p14:tracePt t="42519" x="5133975" y="4197350"/>
          <p14:tracePt t="42536" x="5133975" y="4235450"/>
          <p14:tracePt t="42553" x="5127625" y="4273550"/>
          <p14:tracePt t="42569" x="5127625" y="4311650"/>
          <p14:tracePt t="42585" x="5121275" y="4333875"/>
          <p14:tracePt t="42602" x="5121275" y="4356100"/>
          <p14:tracePt t="42619" x="5114925" y="4397375"/>
          <p14:tracePt t="42635" x="5114925" y="4406900"/>
          <p14:tracePt t="42653" x="5108575" y="4422775"/>
          <p14:tracePt t="42669" x="5108575" y="4438650"/>
          <p14:tracePt t="42686" x="5099050" y="4448175"/>
          <p14:tracePt t="42702" x="5099050" y="4457700"/>
          <p14:tracePt t="42718" x="5099050" y="4473575"/>
          <p14:tracePt t="42769" x="5099050" y="4464050"/>
          <p14:tracePt t="42776" x="5099050" y="4460875"/>
          <p14:tracePt t="42785" x="5099050" y="4454525"/>
          <p14:tracePt t="42804" x="5099050" y="4445000"/>
          <p14:tracePt t="42819" x="5099050" y="4397375"/>
          <p14:tracePt t="42836" x="5099050" y="4362450"/>
          <p14:tracePt t="42852" x="5114925" y="4314825"/>
          <p14:tracePt t="42868" x="5121275" y="4251325"/>
          <p14:tracePt t="42885" x="5133975" y="4206875"/>
          <p14:tracePt t="42903" x="5133975" y="4171950"/>
          <p14:tracePt t="42920" x="5146675" y="4121150"/>
          <p14:tracePt t="42936" x="5153025" y="4076700"/>
          <p14:tracePt t="42954" x="5153025" y="4029075"/>
          <p14:tracePt t="42969" x="5153025" y="4006850"/>
          <p14:tracePt t="42985" x="5153025" y="3978275"/>
          <p14:tracePt t="43002" x="5153025" y="3962400"/>
          <p14:tracePt t="43019" x="5153025" y="3949700"/>
          <p14:tracePt t="43035" x="5153025" y="3940175"/>
          <p14:tracePt t="43052" x="5153025" y="3924300"/>
          <p14:tracePt t="43069" x="5153025" y="3908425"/>
          <p14:tracePt t="43085" x="5153025" y="3898900"/>
          <p14:tracePt t="43104" x="5153025" y="3879850"/>
          <p14:tracePt t="43119" x="5153025" y="3870325"/>
          <p14:tracePt t="43161" x="5153025" y="3863975"/>
          <p14:tracePt t="43198" x="5153025" y="3860800"/>
          <p14:tracePt t="43212" x="5153025" y="3854450"/>
          <p14:tracePt t="43240" x="5153025" y="3848100"/>
          <p14:tracePt t="43267" x="5153025" y="3844925"/>
          <p14:tracePt t="43546" x="5153025" y="3851275"/>
          <p14:tracePt t="43553" x="5153025" y="3870325"/>
          <p14:tracePt t="43560" x="5153025" y="3879850"/>
          <p14:tracePt t="43568" x="5153025" y="3892550"/>
          <p14:tracePt t="43585" x="5153025" y="3914775"/>
          <p14:tracePt t="43603" x="5153025" y="3933825"/>
          <p14:tracePt t="43618" x="5153025" y="3943350"/>
          <p14:tracePt t="43636" x="5153025" y="3952875"/>
          <p14:tracePt t="43653" x="5153025" y="3975100"/>
          <p14:tracePt t="43669" x="5153025" y="3984625"/>
          <p14:tracePt t="43686" x="5153025" y="3994150"/>
          <p14:tracePt t="43703" x="5153025" y="4010025"/>
          <p14:tracePt t="43719" x="5153025" y="4022725"/>
          <p14:tracePt t="43736" x="5153025" y="4032250"/>
          <p14:tracePt t="43753" x="5153025" y="4048125"/>
          <p14:tracePt t="43769" x="5153025" y="4057650"/>
          <p14:tracePt t="43786" x="5153025" y="4073525"/>
          <p14:tracePt t="43803" x="5153025" y="4089400"/>
          <p14:tracePt t="43819" x="5153025" y="4098925"/>
          <p14:tracePt t="43835" x="5153025" y="4108450"/>
          <p14:tracePt t="43852" x="5153025" y="4127500"/>
          <p14:tracePt t="43869" x="5153025" y="4137025"/>
          <p14:tracePt t="43886" x="5153025" y="4146550"/>
          <p14:tracePt t="43903" x="5153025" y="4162425"/>
          <p14:tracePt t="43919" x="5153025" y="4178300"/>
          <p14:tracePt t="43936" x="5153025" y="4187825"/>
          <p14:tracePt t="43952" x="5153025" y="4200525"/>
          <p14:tracePt t="43969" x="5153025" y="4210050"/>
          <p14:tracePt t="43986" x="5153025" y="4225925"/>
          <p14:tracePt t="44003" x="5153025" y="4241800"/>
          <p14:tracePt t="44019" x="5153025" y="4251325"/>
          <p14:tracePt t="44036" x="5153025" y="4260850"/>
          <p14:tracePt t="44053" x="5153025" y="4279900"/>
          <p14:tracePt t="44110" x="5153025" y="4286250"/>
          <p14:tracePt t="44124" x="5153025" y="4289425"/>
          <p14:tracePt t="44154" x="5153025" y="4295775"/>
          <p14:tracePt t="44274" x="5153025" y="4292600"/>
          <p14:tracePt t="44281" x="5153025" y="4289425"/>
          <p14:tracePt t="44288" x="5153025" y="4283075"/>
          <p14:tracePt t="44302" x="5153025" y="4260850"/>
          <p14:tracePt t="44319" x="5153025" y="4241800"/>
          <p14:tracePt t="44336" x="5153025" y="4197350"/>
          <p14:tracePt t="44352" x="5153025" y="4133850"/>
          <p14:tracePt t="44369" x="5153025" y="4111625"/>
          <p14:tracePt t="44385" x="5153025" y="4083050"/>
          <p14:tracePt t="44402" x="5153025" y="4057650"/>
          <p14:tracePt t="44418" x="5153025" y="4044950"/>
          <p14:tracePt t="44435" x="5153025" y="4032250"/>
          <p14:tracePt t="44452" x="5153025" y="4010025"/>
          <p14:tracePt t="44469" x="5153025" y="3994150"/>
          <p14:tracePt t="44487" x="5153025" y="3962400"/>
          <p14:tracePt t="44502" x="5153025" y="3946525"/>
          <p14:tracePt t="44519" x="5153025" y="3927475"/>
          <p14:tracePt t="44535" x="5159375" y="3908425"/>
          <p14:tracePt t="44552" x="5175250" y="3883025"/>
          <p14:tracePt t="44568" x="5175250" y="3860800"/>
          <p14:tracePt t="44585" x="5181600" y="3844925"/>
          <p14:tracePt t="44602" x="5181600" y="3829050"/>
          <p14:tracePt t="44618" x="5181600" y="3816350"/>
          <p14:tracePt t="44635" x="5181600" y="3810000"/>
          <p14:tracePt t="44652" x="5181600" y="3803650"/>
          <p14:tracePt t="45379" x="5178425" y="3841750"/>
          <p14:tracePt t="45386" x="5178425" y="3898900"/>
          <p14:tracePt t="45393" x="5168900" y="3978275"/>
          <p14:tracePt t="45401" x="5168900" y="4048125"/>
          <p14:tracePt t="45418" x="5159375" y="4187825"/>
          <p14:tracePt t="45436" x="5133975" y="4406900"/>
          <p14:tracePt t="45452" x="5105400" y="4559300"/>
          <p14:tracePt t="45486" x="5064125" y="4876800"/>
          <p14:tracePt t="45519" x="5032375" y="5102225"/>
          <p14:tracePt t="45536" x="5006975" y="5267325"/>
          <p14:tracePt t="45553" x="4991100" y="5375275"/>
          <p14:tracePt t="45569" x="4981575" y="5457825"/>
          <p14:tracePt t="45586" x="4953000" y="5572125"/>
          <p14:tracePt t="45602" x="4937125" y="5645150"/>
          <p14:tracePt t="45607" x="4930775" y="5683250"/>
          <p14:tracePt t="45619" x="4921250" y="5708650"/>
          <p14:tracePt t="45635" x="4895850" y="5800725"/>
          <p14:tracePt t="45652" x="4883150" y="5848350"/>
          <p14:tracePt t="45668" x="4870450" y="5870575"/>
          <p14:tracePt t="45685" x="4864100" y="5911850"/>
          <p14:tracePt t="45702" x="4864100" y="5940425"/>
          <p14:tracePt t="45719" x="4857750" y="5956300"/>
          <p14:tracePt t="45736" x="4857750" y="5997575"/>
          <p14:tracePt t="45752" x="4854575" y="6019800"/>
          <p14:tracePt t="45769" x="4848225" y="6042025"/>
          <p14:tracePt t="45785" x="4835525" y="6099175"/>
          <p14:tracePt t="45802" x="4829175" y="6127750"/>
          <p14:tracePt t="45819" x="4829175" y="6149975"/>
          <p14:tracePt t="45836" x="4822825" y="6162675"/>
          <p14:tracePt t="45852" x="4822825" y="6178550"/>
          <p14:tracePt t="45868" x="4822825" y="6188075"/>
          <p14:tracePt t="45886" x="4822825" y="6203950"/>
          <p14:tracePt t="45902" x="4822825" y="6213475"/>
          <p14:tracePt t="45918" x="4822825" y="6229350"/>
          <p14:tracePt t="45936" x="4822825" y="6242050"/>
          <p14:tracePt t="45951" x="4822825" y="6248400"/>
          <p14:tracePt t="45969" x="4822825" y="6254750"/>
          <p14:tracePt t="46002" x="4829175" y="6254750"/>
          <p14:tracePt t="46019" x="4845050" y="6254750"/>
          <p14:tracePt t="46036" x="4860925" y="6254750"/>
          <p14:tracePt t="46052" x="4876800" y="6254750"/>
          <p14:tracePt t="46068" x="4905375" y="6254750"/>
          <p14:tracePt t="46085" x="4918075" y="6251575"/>
          <p14:tracePt t="46102" x="4927600" y="6251575"/>
          <p14:tracePt t="46119" x="4943475" y="6251575"/>
          <p14:tracePt t="46121" x="4949825" y="6251575"/>
          <p14:tracePt t="46135" x="4953000" y="6251575"/>
          <p14:tracePt t="46156" x="4959350" y="6251575"/>
          <p14:tracePt t="46169" x="4962525" y="6251575"/>
          <p14:tracePt t="46185" x="4972050" y="6251575"/>
          <p14:tracePt t="46202" x="4978400" y="6251575"/>
          <p14:tracePt t="46218" x="4981575" y="6251575"/>
          <p14:tracePt t="46235" x="4987925" y="6251575"/>
          <p14:tracePt t="46328" x="4987925" y="6245225"/>
          <p14:tracePt t="46392" x="4984750" y="6245225"/>
          <p14:tracePt t="46399" x="4981575" y="6245225"/>
          <p14:tracePt t="46406" x="4975225" y="6242050"/>
          <p14:tracePt t="46418" x="4972050" y="6242050"/>
          <p14:tracePt t="46435" x="4956175" y="6235700"/>
          <p14:tracePt t="46452" x="4946650" y="6235700"/>
          <p14:tracePt t="46469" x="4937125" y="6235700"/>
          <p14:tracePt t="46502" x="4937125" y="6232525"/>
          <p14:tracePt t="46519" x="4927600" y="6210300"/>
          <p14:tracePt t="46535" x="4921250" y="6200775"/>
          <p14:tracePt t="46552" x="4911725" y="6197600"/>
          <p14:tracePt t="46570" x="4911725" y="6191250"/>
          <p14:tracePt t="46602" x="4908550" y="6191250"/>
          <p14:tracePt t="48432" x="4908550" y="6194425"/>
          <p14:tracePt t="48440" x="4914900" y="6197600"/>
          <p14:tracePt t="48453" x="4918075" y="6203950"/>
          <p14:tracePt t="48653" x="4905375" y="6203950"/>
          <p14:tracePt t="48660" x="4902200" y="6203950"/>
          <p14:tracePt t="48668" x="4895850" y="6203950"/>
          <p14:tracePt t="48685" x="4886325" y="6203950"/>
          <p14:tracePt t="48702" x="4873625" y="6203950"/>
          <p14:tracePt t="48718" x="4857750" y="6203950"/>
          <p14:tracePt t="48752" x="4841875" y="6200775"/>
          <p14:tracePt t="48786" x="4838700" y="6181725"/>
          <p14:tracePt t="48802" x="4838700" y="6169025"/>
          <p14:tracePt t="48818" x="4838700" y="6153150"/>
          <p14:tracePt t="48835" x="4838700" y="6137275"/>
          <p14:tracePt t="48852" x="4838700" y="6127750"/>
          <p14:tracePt t="48869" x="4838700" y="6121400"/>
          <p14:tracePt t="50701" x="4854575" y="6073775"/>
          <p14:tracePt t="50709" x="4892675" y="6000750"/>
          <p14:tracePt t="50718" x="4940300" y="5905500"/>
          <p14:tracePt t="50736" x="5041900" y="5645150"/>
          <p14:tracePt t="50751" x="5114925" y="5489575"/>
          <p14:tracePt t="50768" x="5197475" y="5330825"/>
          <p14:tracePt t="50801" x="5346700" y="5022850"/>
          <p14:tracePt t="50836" x="5480050" y="4810125"/>
          <p14:tracePt t="50854" x="5508625" y="4752975"/>
          <p14:tracePt t="50868" x="5540375" y="4705350"/>
          <p14:tracePt t="50885" x="5610225" y="4635500"/>
          <p14:tracePt t="50901" x="5651500" y="4594225"/>
          <p14:tracePt t="50918" x="5705475" y="4524375"/>
          <p14:tracePt t="50935" x="5768975" y="4406900"/>
          <p14:tracePt t="50952" x="5800725" y="4337050"/>
          <p14:tracePt t="50969" x="5813425" y="4292600"/>
          <p14:tracePt t="50985" x="5835650" y="4181475"/>
          <p14:tracePt t="51002" x="5835650" y="4076700"/>
          <p14:tracePt t="51018" x="5829300" y="3994150"/>
          <p14:tracePt t="51035" x="5800725" y="3892550"/>
          <p14:tracePt t="51051" x="5784850" y="3806825"/>
          <p14:tracePt t="51068" x="5768975" y="3721100"/>
          <p14:tracePt t="51084" x="5734050" y="3616325"/>
          <p14:tracePt t="51101" x="5718175" y="3571875"/>
          <p14:tracePt t="51118" x="5708650" y="3546475"/>
          <p14:tracePt t="51134" x="5692775" y="3527425"/>
          <p14:tracePt t="51151" x="5676900" y="3517900"/>
          <p14:tracePt t="51168" x="5667375" y="3517900"/>
          <p14:tracePt t="51185" x="5651500" y="3517900"/>
          <p14:tracePt t="51201" x="5622925" y="3517900"/>
          <p14:tracePt t="51218" x="5600700" y="3511550"/>
          <p14:tracePt t="51234" x="5524500" y="3511550"/>
          <p14:tracePt t="51251" x="5464175" y="3511550"/>
          <p14:tracePt t="51268" x="5419725" y="3511550"/>
          <p14:tracePt t="51285" x="5384800" y="3521075"/>
          <p14:tracePt t="51301" x="5356225" y="3527425"/>
          <p14:tracePt t="51318" x="5340350" y="3530600"/>
          <p14:tracePt t="51336" x="5305425" y="3552825"/>
          <p14:tracePt t="51352" x="5283200" y="3565525"/>
          <p14:tracePt t="51369" x="5251450" y="3578225"/>
          <p14:tracePt t="51386" x="5216525" y="3609975"/>
          <p14:tracePt t="51402" x="5184775" y="3632200"/>
          <p14:tracePt t="51418" x="5165725" y="3651250"/>
          <p14:tracePt t="51434" x="5149850" y="3670300"/>
          <p14:tracePt t="51451" x="5137150" y="3679825"/>
          <p14:tracePt t="51468" x="5121275" y="3692525"/>
          <p14:tracePt t="51486" x="5089525" y="3714750"/>
          <p14:tracePt t="51502" x="5073650" y="3724275"/>
          <p14:tracePt t="51519" x="5057775" y="3736975"/>
          <p14:tracePt t="51535" x="5022850" y="3771900"/>
          <p14:tracePt t="51551" x="5003800" y="3797300"/>
          <p14:tracePt t="51568" x="4972050" y="3835400"/>
          <p14:tracePt t="51584" x="4933950" y="3902075"/>
          <p14:tracePt t="51601" x="4908550" y="3924300"/>
          <p14:tracePt t="51619" x="4870450" y="3975100"/>
          <p14:tracePt t="51635" x="4851400" y="4000500"/>
          <p14:tracePt t="51652" x="4832350" y="4032250"/>
          <p14:tracePt t="51669" x="4810125" y="4089400"/>
          <p14:tracePt t="51685" x="4781550" y="4127500"/>
          <p14:tracePt t="51701" x="4762500" y="4175125"/>
          <p14:tracePt t="51718" x="4749800" y="4225925"/>
          <p14:tracePt t="51720" x="4743450" y="4244975"/>
          <p14:tracePt t="51735" x="4721225" y="4292600"/>
          <p14:tracePt t="51751" x="4711700" y="4314825"/>
          <p14:tracePt t="51768" x="4699000" y="4359275"/>
          <p14:tracePt t="51785" x="4692650" y="4422775"/>
          <p14:tracePt t="51802" x="4686300" y="4486275"/>
          <p14:tracePt t="51819" x="4676775" y="4572000"/>
          <p14:tracePt t="51835" x="4670425" y="4632325"/>
          <p14:tracePt t="51851" x="4670425" y="4670425"/>
          <p14:tracePt t="51867" x="4670425" y="4711700"/>
          <p14:tracePt t="51885" x="4670425" y="4791075"/>
          <p14:tracePt t="51902" x="4670425" y="4851400"/>
          <p14:tracePt t="51919" x="4670425" y="4927600"/>
          <p14:tracePt t="51936" x="4670425" y="4972050"/>
          <p14:tracePt t="51952" x="4670425" y="5016500"/>
          <p14:tracePt t="51968" x="4673600" y="5057775"/>
          <p14:tracePt t="51985" x="4679950" y="5095875"/>
          <p14:tracePt t="52001" x="4679950" y="5118100"/>
          <p14:tracePt t="52018" x="4679950" y="5156200"/>
          <p14:tracePt t="52035" x="4679950" y="5184775"/>
          <p14:tracePt t="52051" x="4679950" y="5207000"/>
          <p14:tracePt t="52068" x="4686300" y="5248275"/>
          <p14:tracePt t="52085" x="4692650" y="5270500"/>
          <p14:tracePt t="52101" x="4705350" y="5308600"/>
          <p14:tracePt t="52118" x="4705350" y="5343525"/>
          <p14:tracePt t="52134" x="4718050" y="5381625"/>
          <p14:tracePt t="52151" x="4718050" y="5403850"/>
          <p14:tracePt t="52169" x="4743450" y="5451475"/>
          <p14:tracePt t="52185" x="4756150" y="5489575"/>
          <p14:tracePt t="52202" x="4768850" y="5527675"/>
          <p14:tracePt t="52219" x="4800600" y="5584825"/>
          <p14:tracePt t="52235" x="4819650" y="5622925"/>
          <p14:tracePt t="52251" x="4838700" y="5648325"/>
          <p14:tracePt t="52268" x="4867275" y="5689600"/>
          <p14:tracePt t="52284" x="4886325" y="5721350"/>
          <p14:tracePt t="52302" x="4918075" y="5746750"/>
          <p14:tracePt t="52319" x="4962525" y="5784850"/>
          <p14:tracePt t="52335" x="5000625" y="5803900"/>
          <p14:tracePt t="52352" x="5048250" y="5822950"/>
          <p14:tracePt t="52368" x="5083175" y="5845175"/>
          <p14:tracePt t="52385" x="5105400" y="5857875"/>
          <p14:tracePt t="52401" x="5130800" y="5870575"/>
          <p14:tracePt t="52418" x="5156200" y="5880100"/>
          <p14:tracePt t="52434" x="5165725" y="5880100"/>
          <p14:tracePt t="52452" x="5187950" y="5880100"/>
          <p14:tracePt t="52469" x="5219700" y="5880100"/>
          <p14:tracePt t="52485" x="5245100" y="5870575"/>
          <p14:tracePt t="52502" x="5264150" y="5861050"/>
          <p14:tracePt t="52518" x="5286375" y="5832475"/>
          <p14:tracePt t="52534" x="5302250" y="5810250"/>
          <p14:tracePt t="52551" x="5321300" y="5794375"/>
          <p14:tracePt t="52567" x="5337175" y="5765800"/>
          <p14:tracePt t="52584" x="5346700" y="5749925"/>
          <p14:tracePt t="52602" x="5359400" y="5721350"/>
          <p14:tracePt t="52618" x="5384800" y="5676900"/>
          <p14:tracePt t="52635" x="5391150" y="5632450"/>
          <p14:tracePt t="52652" x="5397500" y="5588000"/>
          <p14:tracePt t="52668" x="5403850" y="5534025"/>
          <p14:tracePt t="52684" x="5403850" y="5502275"/>
          <p14:tracePt t="52702" x="5410200" y="5457825"/>
          <p14:tracePt t="52718" x="5435600" y="5384800"/>
          <p14:tracePt t="52734" x="5451475" y="5289550"/>
          <p14:tracePt t="52751" x="5470525" y="5149850"/>
          <p14:tracePt t="52768" x="5480050" y="4864100"/>
          <p14:tracePt t="52785" x="5473700" y="4657725"/>
          <p14:tracePt t="52802" x="5451475" y="4403725"/>
          <p14:tracePt t="52818" x="5387975" y="4111625"/>
          <p14:tracePt t="52834" x="5349875" y="3946525"/>
          <p14:tracePt t="52851" x="5305425" y="3803650"/>
          <p14:tracePt t="52868" x="5273675" y="3670300"/>
          <p14:tracePt t="52884" x="5260975" y="3616325"/>
          <p14:tracePt t="52902" x="5248275" y="3578225"/>
          <p14:tracePt t="52918" x="5248275" y="3530600"/>
          <p14:tracePt t="52935" x="5248275" y="3502025"/>
          <p14:tracePt t="52952" x="5248275" y="3473450"/>
          <p14:tracePt t="52967" x="5248275" y="3425825"/>
          <p14:tracePt t="52985" x="5248275" y="3403600"/>
          <p14:tracePt t="53002" x="5248275" y="3381375"/>
          <p14:tracePt t="53018" x="5248275" y="3359150"/>
          <p14:tracePt t="53035" x="5248275" y="3349625"/>
          <p14:tracePt t="53052" x="5248275" y="3346450"/>
          <p14:tracePt t="53068" x="5248275" y="3336925"/>
          <p14:tracePt t="53162" x="5241925" y="3336925"/>
          <p14:tracePt t="53168" x="5238750" y="3343275"/>
          <p14:tracePt t="53185" x="5229225" y="3352800"/>
          <p14:tracePt t="53202" x="5216525" y="3368675"/>
          <p14:tracePt t="53218" x="5181600" y="3451225"/>
          <p14:tracePt t="53235" x="5153025" y="3521075"/>
          <p14:tracePt t="53252" x="5108575" y="3641725"/>
          <p14:tracePt t="53268" x="5054600" y="3876675"/>
          <p14:tracePt t="53285" x="5006975" y="4051300"/>
          <p14:tracePt t="53303" x="5000625" y="4346575"/>
          <p14:tracePt t="53319" x="5003800" y="4530725"/>
          <p14:tracePt t="53335" x="5041900" y="4727575"/>
          <p14:tracePt t="53352" x="5089525" y="4984750"/>
          <p14:tracePt t="53368" x="5133975" y="5159375"/>
          <p14:tracePt t="53384" x="5178425" y="5314950"/>
          <p14:tracePt t="53401" x="5241925" y="5457825"/>
          <p14:tracePt t="53418" x="5353050" y="5699125"/>
          <p14:tracePt t="53435" x="5413375" y="5791200"/>
          <p14:tracePt t="53453" x="5495925" y="5934075"/>
          <p14:tracePt t="53469" x="5546725" y="6022975"/>
          <p14:tracePt t="53485" x="5581650" y="6092825"/>
          <p14:tracePt t="53502" x="5661025" y="6191250"/>
          <p14:tracePt t="53518" x="5724525" y="6254750"/>
          <p14:tracePt t="53534" x="5794375" y="6302375"/>
          <p14:tracePt t="53552" x="5848350" y="6362700"/>
          <p14:tracePt t="53567" x="5886450" y="6394450"/>
          <p14:tracePt t="53585" x="5918200" y="6407150"/>
          <p14:tracePt t="53602" x="5962650" y="6407150"/>
          <p14:tracePt t="53888" x="6007100" y="6432550"/>
          <p14:tracePt t="53895" x="6070600" y="6467475"/>
          <p14:tracePt t="53903" x="6153150" y="6511925"/>
          <p14:tracePt t="53918" x="6302375" y="6594475"/>
          <p14:tracePt t="53934" x="6448425" y="6677025"/>
          <p14:tracePt t="53951" x="6708775" y="6772275"/>
          <p14:tracePt t="53967" x="6848475" y="6797675"/>
          <p14:tracePt t="53985" x="6943725" y="6807200"/>
          <p14:tracePt t="54001" x="7019925" y="6800850"/>
          <p14:tracePt t="54017" x="7058025" y="6791325"/>
          <p14:tracePt t="54034" x="7089775" y="6772275"/>
          <p14:tracePt t="54051" x="7118350" y="6753225"/>
          <p14:tracePt t="54068" x="7134225" y="6743700"/>
          <p14:tracePt t="54084" x="7143750" y="6734175"/>
          <p14:tracePt t="54101" x="7153275" y="6734175"/>
          <p14:tracePt t="54135" x="7153275" y="6731000"/>
          <p14:tracePt t="54151" x="7153275" y="6718300"/>
          <p14:tracePt t="54180" x="7153275" y="6715125"/>
          <p14:tracePt t="54223" x="7153275" y="6708775"/>
          <p14:tracePt t="54231" x="7150100" y="6705600"/>
          <p14:tracePt t="54237" x="7146925" y="6699250"/>
          <p14:tracePt t="54251" x="7137400" y="6699250"/>
          <p14:tracePt t="54268" x="7108825" y="6692900"/>
          <p14:tracePt t="54285" x="7048500" y="6692900"/>
          <p14:tracePt t="54301" x="6918325" y="6705600"/>
          <p14:tracePt t="54318" x="6819900" y="6731000"/>
          <p14:tracePt t="54334" x="6740525" y="6772275"/>
          <p14:tracePt t="54351" x="6632575" y="6823075"/>
          <p14:tracePt t="54367" x="6534150" y="6854825"/>
          <p14:tracePt t="54384" x="6413500" y="6854825"/>
          <p14:tracePt t="54401" x="6276975" y="6854825"/>
          <p14:tracePt t="54418" x="6156325" y="6854825"/>
          <p14:tracePt t="54434" x="6048375" y="6854825"/>
          <p14:tracePt t="54451" x="5927725" y="6854825"/>
          <p14:tracePt t="54468" x="5822950" y="6854825"/>
          <p14:tracePt t="54485" x="5661025" y="6854825"/>
          <p14:tracePt t="54501" x="5464175" y="6842125"/>
          <p14:tracePt t="54518" x="5346700" y="6823075"/>
          <p14:tracePt t="54534" x="5226050" y="6797675"/>
          <p14:tracePt t="54551" x="5080000" y="6765925"/>
          <p14:tracePt t="54567" x="5016500" y="6743700"/>
          <p14:tracePt t="54585" x="4956175" y="6708775"/>
          <p14:tracePt t="54601" x="4854575" y="6619875"/>
          <p14:tracePt t="54617" x="4778375" y="6527800"/>
          <p14:tracePt t="54635" x="4724400" y="6384925"/>
          <p14:tracePt t="54651" x="4689475" y="6127750"/>
          <p14:tracePt t="54667" x="4702175" y="6000750"/>
          <p14:tracePt t="54685" x="4721225" y="5838825"/>
          <p14:tracePt t="54701" x="4737100" y="5638800"/>
          <p14:tracePt t="54717" x="4737100" y="5537200"/>
          <p14:tracePt t="54734" x="4733925" y="5419725"/>
          <p14:tracePt t="54751" x="4724400" y="5235575"/>
          <p14:tracePt t="54767" x="4727575" y="5149850"/>
          <p14:tracePt t="54784" x="4752975" y="5041900"/>
          <p14:tracePt t="54787" x="4772025" y="4981575"/>
          <p14:tracePt t="54801" x="4829175" y="4889500"/>
          <p14:tracePt t="54818" x="4883150" y="4819650"/>
          <p14:tracePt t="54836" x="4946650" y="4765675"/>
          <p14:tracePt t="54852" x="4984750" y="4708525"/>
          <p14:tracePt t="54868" x="4997450" y="4670425"/>
          <p14:tracePt t="54885" x="4997450" y="4610100"/>
          <p14:tracePt t="54901" x="4991100" y="4505325"/>
          <p14:tracePt t="54917" x="4984750" y="4445000"/>
          <p14:tracePt t="54935" x="4984750" y="4406900"/>
          <p14:tracePt t="54951" x="5006975" y="4356100"/>
          <p14:tracePt t="54967" x="5022850" y="4346575"/>
          <p14:tracePt t="54986" x="5073650" y="4314825"/>
          <p14:tracePt t="55001" x="5089525" y="4305300"/>
          <p14:tracePt t="55018" x="5099050" y="4295775"/>
          <p14:tracePt t="55034" x="5108575" y="4286250"/>
          <p14:tracePt t="55051" x="5127625" y="4244975"/>
          <p14:tracePt t="55067" x="5127625" y="4222750"/>
          <p14:tracePt t="55085" x="5127625" y="4187825"/>
          <p14:tracePt t="55102" x="5130800" y="4178300"/>
          <p14:tracePt t="55118" x="5130800" y="4168775"/>
          <p14:tracePt t="55135" x="5130800" y="4159250"/>
          <p14:tracePt t="55151" x="5130800" y="4165600"/>
          <p14:tracePt t="55168" x="5130800" y="4178300"/>
          <p14:tracePt t="55185" x="5130800" y="4203700"/>
          <p14:tracePt t="55200" x="5127625" y="4248150"/>
          <p14:tracePt t="55218" x="5105400" y="4324350"/>
          <p14:tracePt t="55235" x="5080000" y="4521200"/>
          <p14:tracePt t="55251" x="5064125" y="4638675"/>
          <p14:tracePt t="55267" x="5019675" y="4794250"/>
          <p14:tracePt t="55284" x="4981575" y="5060950"/>
          <p14:tracePt t="55301" x="4962525" y="5245100"/>
          <p14:tracePt t="55317" x="4943475" y="5438775"/>
          <p14:tracePt t="55335" x="4908550" y="5670550"/>
          <p14:tracePt t="55351" x="4892675" y="5813425"/>
          <p14:tracePt t="55368" x="4876800" y="5908675"/>
          <p14:tracePt t="55385" x="4864100" y="5988050"/>
          <p14:tracePt t="55401" x="4864100" y="6010275"/>
          <p14:tracePt t="55417" x="4864100" y="6032500"/>
          <p14:tracePt t="55435" x="4864100" y="6048375"/>
          <p14:tracePt t="55450" x="4864100" y="6057900"/>
          <p14:tracePt t="55467" x="4864100" y="6067425"/>
          <p14:tracePt t="55485" x="4864100" y="6089650"/>
          <p14:tracePt t="55501" x="4864100" y="6092825"/>
          <p14:tracePt t="55535" x="4851400" y="6102350"/>
          <p14:tracePt t="55551" x="4851400" y="6111875"/>
          <p14:tracePt t="55568" x="4848225" y="6134100"/>
          <p14:tracePt t="55586" x="4841875" y="6197600"/>
          <p14:tracePt t="55601" x="4832350" y="6270625"/>
          <p14:tracePt t="55618" x="4826000" y="6343650"/>
          <p14:tracePt t="55635" x="4826000" y="6429375"/>
          <p14:tracePt t="55651" x="4826000" y="6511925"/>
          <p14:tracePt t="55668" x="4829175" y="6572250"/>
          <p14:tracePt t="55684" x="4845050" y="6661150"/>
          <p14:tracePt t="55701" x="4864100" y="6718300"/>
          <p14:tracePt t="55718" x="4876800" y="6772275"/>
          <p14:tracePt t="55735" x="4876800" y="6832600"/>
          <p14:tracePt t="55751" x="4883150" y="6854825"/>
          <p14:tracePt t="55784" x="4892675" y="6854825"/>
          <p14:tracePt t="55801" x="4924425" y="6854825"/>
          <p14:tracePt t="55818" x="4953000" y="6854825"/>
          <p14:tracePt t="55821" x="4972050" y="6854825"/>
          <p14:tracePt t="55835" x="5026025" y="6854825"/>
          <p14:tracePt t="55851" x="5080000" y="6854825"/>
          <p14:tracePt t="55868" x="5140325" y="6854825"/>
          <p14:tracePt t="55884" x="5235575" y="6854825"/>
          <p14:tracePt t="55901" x="5318125" y="6854825"/>
          <p14:tracePt t="55917" x="5387975" y="6854825"/>
          <p14:tracePt t="55934" x="5508625" y="6848475"/>
          <p14:tracePt t="55951" x="5613400" y="6832600"/>
          <p14:tracePt t="55968" x="5715000" y="6791325"/>
          <p14:tracePt t="55985" x="5832475" y="6737350"/>
          <p14:tracePt t="56001" x="5911850" y="6689725"/>
          <p14:tracePt t="56018" x="5991225" y="6648450"/>
          <p14:tracePt t="56034" x="6108700" y="6594475"/>
          <p14:tracePt t="56051" x="6146800" y="6581775"/>
          <p14:tracePt t="56068" x="6191250" y="6562725"/>
          <p14:tracePt t="56084" x="6232525" y="6543675"/>
          <p14:tracePt t="56101" x="6254750" y="6543675"/>
          <p14:tracePt t="56118" x="6280150" y="6540500"/>
          <p14:tracePt t="56134" x="6334125" y="6527800"/>
          <p14:tracePt t="56151" x="6378575" y="6518275"/>
          <p14:tracePt t="56168" x="6416675" y="6518275"/>
          <p14:tracePt t="56185" x="6454775" y="6518275"/>
          <p14:tracePt t="56202" x="6486525" y="6518275"/>
          <p14:tracePt t="56218" x="6508750" y="6521450"/>
          <p14:tracePt t="56234" x="6550025" y="6540500"/>
          <p14:tracePt t="56251" x="6559550" y="6543675"/>
          <p14:tracePt t="56268" x="6569075" y="6550025"/>
          <p14:tracePt t="56284" x="6591300" y="6565900"/>
          <p14:tracePt t="56300" x="6607175" y="6572250"/>
          <p14:tracePt t="56317" x="6616700" y="6581775"/>
          <p14:tracePt t="56334" x="6632575" y="6591300"/>
          <p14:tracePt t="56351" x="6654800" y="6604000"/>
          <p14:tracePt t="56368" x="6664325" y="6619875"/>
          <p14:tracePt t="56384" x="6680200" y="6619875"/>
          <p14:tracePt t="56401" x="6683375" y="6619875"/>
          <p14:tracePt t="56491" x="6677025" y="6619875"/>
          <p14:tracePt t="56498" x="6670675" y="6619875"/>
          <p14:tracePt t="56505" x="6667500" y="6623050"/>
          <p14:tracePt t="56517" x="6661150" y="6623050"/>
          <p14:tracePt t="56534" x="6648450" y="6629400"/>
          <p14:tracePt t="56551" x="6632575" y="6629400"/>
          <p14:tracePt t="56567" x="6616700" y="6629400"/>
          <p14:tracePt t="56585" x="6591300" y="6629400"/>
          <p14:tracePt t="56601" x="6569075" y="6629400"/>
          <p14:tracePt t="56618" x="6559550" y="6629400"/>
          <p14:tracePt t="56634" x="6543675" y="6629400"/>
          <p14:tracePt t="56651" x="6527800" y="6629400"/>
          <p14:tracePt t="56667" x="6518275" y="6629400"/>
          <p14:tracePt t="56684" x="6508750" y="6629400"/>
          <p14:tracePt t="56700" x="6499225" y="6629400"/>
          <p14:tracePt t="56717" x="6489700" y="6629400"/>
          <p14:tracePt t="56734" x="6470650" y="6629400"/>
          <p14:tracePt t="56751" x="6457950" y="6629400"/>
          <p14:tracePt t="56768" x="6448425" y="6629400"/>
          <p14:tracePt t="56784" x="6429375" y="6629400"/>
          <p14:tracePt t="56801" x="6419850" y="6629400"/>
          <p14:tracePt t="56819" x="6403975" y="6629400"/>
          <p14:tracePt t="56834" x="6394450" y="6629400"/>
          <p14:tracePt t="56851" x="6378575" y="6629400"/>
          <p14:tracePt t="56854" x="6375400" y="6629400"/>
          <p14:tracePt t="56867" x="6369050" y="6629400"/>
          <p14:tracePt t="56884" x="6356350" y="6629400"/>
          <p14:tracePt t="56901" x="6346825" y="6629400"/>
          <p14:tracePt t="56918" x="6324600" y="6629400"/>
          <p14:tracePt t="56934" x="6315075" y="6629400"/>
          <p14:tracePt t="56951" x="6305550" y="6629400"/>
          <p14:tracePt t="56968" x="6292850" y="6629400"/>
          <p14:tracePt t="56985" x="6276975" y="6629400"/>
          <p14:tracePt t="57002" x="6267450" y="6629400"/>
          <p14:tracePt t="57018" x="6251575" y="6629400"/>
          <p14:tracePt t="57034" x="6242050" y="6629400"/>
          <p14:tracePt t="57067" x="6232525" y="6629400"/>
          <p14:tracePt t="57084" x="6223000" y="6629400"/>
          <p14:tracePt t="58603" x="6216650" y="6562725"/>
          <p14:tracePt t="58609" x="6216650" y="6448425"/>
          <p14:tracePt t="58617" x="6223000" y="6321425"/>
          <p14:tracePt t="58634" x="6251575" y="6092825"/>
          <p14:tracePt t="58651" x="6356350" y="5680075"/>
          <p14:tracePt t="58672" x="6432550" y="5470525"/>
          <p14:tracePt t="58692" x="6524625" y="5187950"/>
          <p14:tracePt t="58717" x="6607175" y="4902200"/>
          <p14:tracePt t="58751" x="6632575" y="4578350"/>
          <p14:tracePt t="58767" x="6619875" y="4448175"/>
          <p14:tracePt t="58785" x="6594475" y="4340225"/>
          <p14:tracePt t="58802" x="6565900" y="4257675"/>
          <p14:tracePt t="58818" x="6553200" y="4232275"/>
          <p14:tracePt t="58834" x="6543675" y="4222750"/>
          <p14:tracePt t="58851" x="6534150" y="4213225"/>
          <p14:tracePt t="58887" x="6527800" y="4213225"/>
          <p14:tracePt t="58900" x="6518275" y="4203700"/>
          <p14:tracePt t="58917" x="6496050" y="4187825"/>
          <p14:tracePt t="58934" x="6451600" y="4159250"/>
          <p14:tracePt t="58951" x="6353175" y="4092575"/>
          <p14:tracePt t="58967" x="6270625" y="4019550"/>
          <p14:tracePt t="58983" x="6165850" y="3940175"/>
          <p14:tracePt t="59001" x="6045200" y="3860800"/>
          <p14:tracePt t="59017" x="5975350" y="3813175"/>
          <p14:tracePt t="59034" x="5892800" y="3756025"/>
          <p14:tracePt t="59050" x="5791200" y="3679825"/>
          <p14:tracePt t="59067" x="5721350" y="3632200"/>
          <p14:tracePt t="59084" x="5673725" y="3606800"/>
          <p14:tracePt t="59100" x="5638800" y="3587750"/>
          <p14:tracePt t="59117" x="5629275" y="3581400"/>
          <p14:tracePt t="59580" x="5629275" y="3578225"/>
          <p14:tracePt t="59587" x="5629275" y="3571875"/>
          <p14:tracePt t="59644" x="5629275" y="3568700"/>
          <p14:tracePt t="59657" x="5629275" y="3562350"/>
          <p14:tracePt t="59671" x="5629275" y="3559175"/>
          <p14:tracePt t="59700" x="5607050" y="3559175"/>
          <p14:tracePt t="59735" x="5588000" y="3559175"/>
          <p14:tracePt t="59751" x="5568950" y="3559175"/>
          <p14:tracePt t="59767" x="5559425" y="3559175"/>
          <p14:tracePt t="59784" x="5549900" y="3559175"/>
          <p14:tracePt t="59801" x="5508625" y="3546475"/>
          <p14:tracePt t="59817" x="5476875" y="3527425"/>
          <p14:tracePt t="59834" x="5448300" y="3514725"/>
          <p14:tracePt t="59851" x="5419725" y="3511550"/>
          <p14:tracePt t="59867" x="5403850" y="3502025"/>
          <p14:tracePt t="59884" x="5394325" y="3489325"/>
          <p14:tracePt t="59900" x="5394325" y="3470275"/>
          <p14:tracePt t="59917" x="5394325" y="3467100"/>
          <p14:tracePt t="59934" x="5394325" y="3457575"/>
          <p14:tracePt t="59936" x="5394325" y="3451225"/>
          <p14:tracePt t="59950" x="5394325" y="3441700"/>
          <p14:tracePt t="59968" x="5400675" y="3425825"/>
          <p14:tracePt t="59986" x="5422900" y="3403600"/>
          <p14:tracePt t="60001" x="5441950" y="3381375"/>
          <p14:tracePt t="60017" x="5467350" y="3349625"/>
          <p14:tracePt t="60035" x="5524500" y="3302000"/>
          <p14:tracePt t="60051" x="5572125" y="3276600"/>
          <p14:tracePt t="60067" x="5597525" y="3251200"/>
          <p14:tracePt t="60085" x="5664200" y="3203575"/>
          <p14:tracePt t="60100" x="5695950" y="3187700"/>
          <p14:tracePt t="60117" x="5743575" y="3152775"/>
          <p14:tracePt t="60134" x="5810250" y="3130550"/>
          <p14:tracePt t="60150" x="5895975" y="3079750"/>
          <p14:tracePt t="60167" x="5981700" y="3048000"/>
          <p14:tracePt t="60184" x="6070600" y="3016250"/>
          <p14:tracePt t="60202" x="6165850" y="2981325"/>
          <p14:tracePt t="60216" x="6229350" y="2965450"/>
          <p14:tracePt t="60234" x="6286500" y="2930525"/>
          <p14:tracePt t="60250" x="6394450" y="2857500"/>
          <p14:tracePt t="60267" x="6496050" y="2806700"/>
          <p14:tracePt t="60285" x="6629400" y="2727325"/>
          <p14:tracePt t="60301" x="6721475" y="2667000"/>
          <p14:tracePt t="60318" x="6845300" y="2587625"/>
          <p14:tracePt t="60335" x="6981825" y="2476500"/>
          <p14:tracePt t="60351" x="7051675" y="2413000"/>
          <p14:tracePt t="60367" x="7112000" y="2374900"/>
          <p14:tracePt t="60384" x="7178675" y="2330450"/>
          <p14:tracePt t="60401" x="7229475" y="2279650"/>
          <p14:tracePt t="60418" x="7267575" y="2247900"/>
          <p14:tracePt t="60435" x="7340600" y="2174875"/>
          <p14:tracePt t="60451" x="7372350" y="2127250"/>
          <p14:tracePt t="60468" x="7397750" y="2101850"/>
          <p14:tracePt t="60485" x="7435850" y="2060575"/>
          <p14:tracePt t="60500" x="7445375" y="2051050"/>
          <p14:tracePt t="60517" x="7454900" y="2035175"/>
          <p14:tracePt t="60534" x="7483475" y="2019300"/>
          <p14:tracePt t="60551" x="7505700" y="2006600"/>
          <p14:tracePt t="60567" x="7527925" y="1993900"/>
          <p14:tracePt t="60584" x="7566025" y="1971675"/>
          <p14:tracePt t="60600" x="7588250" y="1949450"/>
          <p14:tracePt t="60618" x="7604125" y="1930400"/>
          <p14:tracePt t="60634" x="7639050" y="1866900"/>
          <p14:tracePt t="60651" x="7645400" y="1803400"/>
          <p14:tracePt t="60667" x="7642225" y="1743075"/>
          <p14:tracePt t="60684" x="7604125" y="1641475"/>
          <p14:tracePt t="60700" x="7559675" y="1581150"/>
          <p14:tracePt t="60717" x="7521575" y="1501775"/>
          <p14:tracePt t="60734" x="7448550" y="1371600"/>
          <p14:tracePt t="60750" x="7410450" y="1301750"/>
          <p14:tracePt t="60767" x="7366000" y="1241425"/>
          <p14:tracePt t="60784" x="7286625" y="1143000"/>
          <p14:tracePt t="60800" x="7235825" y="1079500"/>
          <p14:tracePt t="60817" x="7181850" y="1019175"/>
          <p14:tracePt t="60834" x="7121525" y="968375"/>
          <p14:tracePt t="60851" x="7099300" y="936625"/>
          <p14:tracePt t="60867" x="7067550" y="911225"/>
          <p14:tracePt t="60885" x="7029450" y="879475"/>
          <p14:tracePt t="60901" x="7007225" y="866775"/>
          <p14:tracePt t="60918" x="6997700" y="857250"/>
          <p14:tracePt t="60934" x="6975475" y="844550"/>
          <p14:tracePt t="60950" x="6946900" y="825500"/>
          <p14:tracePt t="60967" x="6924675" y="815975"/>
          <p14:tracePt t="60984" x="6880225" y="796925"/>
          <p14:tracePt t="61001" x="6858000" y="784225"/>
          <p14:tracePt t="61017" x="6826250" y="765175"/>
          <p14:tracePt t="61034" x="6762750" y="765175"/>
          <p14:tracePt t="61051" x="6721475" y="765175"/>
          <p14:tracePt t="61067" x="6651625" y="765175"/>
          <p14:tracePt t="61084" x="6543675" y="765175"/>
          <p14:tracePt t="61100" x="6467475" y="787400"/>
          <p14:tracePt t="61116" x="6381750" y="800100"/>
          <p14:tracePt t="61134" x="6248400" y="825500"/>
          <p14:tracePt t="61151" x="6165850" y="841375"/>
          <p14:tracePt t="61168" x="6099175" y="869950"/>
          <p14:tracePt t="61184" x="5969000" y="927100"/>
          <p14:tracePt t="61201" x="5876925" y="1003300"/>
          <p14:tracePt t="61217" x="5784850" y="1069975"/>
          <p14:tracePt t="61233" x="5683250" y="1149350"/>
          <p14:tracePt t="61250" x="5641975" y="1187450"/>
          <p14:tracePt t="61267" x="5594350" y="1222375"/>
          <p14:tracePt t="61284" x="5527675" y="1279525"/>
          <p14:tracePt t="61301" x="5480050" y="1311275"/>
          <p14:tracePt t="61318" x="5445125" y="1362075"/>
          <p14:tracePt t="61334" x="5397500" y="1428750"/>
          <p14:tracePt t="61350" x="5372100" y="1460500"/>
          <p14:tracePt t="61367" x="5340350" y="1485900"/>
          <p14:tracePt t="61383" x="5295900" y="1536700"/>
          <p14:tracePt t="61400" x="5270500" y="1562100"/>
          <p14:tracePt t="61418" x="5251450" y="1600200"/>
          <p14:tracePt t="61434" x="5219700" y="1657350"/>
          <p14:tracePt t="61451" x="5207000" y="1695450"/>
          <p14:tracePt t="61467" x="5200650" y="1746250"/>
          <p14:tracePt t="61470" x="5200650" y="1765300"/>
          <p14:tracePt t="61483" x="5200650" y="1809750"/>
          <p14:tracePt t="61500" x="5200650" y="1860550"/>
          <p14:tracePt t="61517" x="5203825" y="1914525"/>
          <p14:tracePt t="61534" x="5216525" y="1984375"/>
          <p14:tracePt t="61551" x="5229225" y="2022475"/>
          <p14:tracePt t="61567" x="5248275" y="2066925"/>
          <p14:tracePt t="61584" x="5295900" y="2133600"/>
          <p14:tracePt t="61601" x="5346700" y="2187575"/>
          <p14:tracePt t="61617" x="5410200" y="2251075"/>
          <p14:tracePt t="61634" x="5473700" y="2320925"/>
          <p14:tracePt t="61650" x="5508625" y="2359025"/>
          <p14:tracePt t="61667" x="5540375" y="2390775"/>
          <p14:tracePt t="61683" x="5575300" y="2428875"/>
          <p14:tracePt t="61700" x="5616575" y="2460625"/>
          <p14:tracePt t="61717" x="5661025" y="2486025"/>
          <p14:tracePt t="61734" x="5721350" y="2530475"/>
          <p14:tracePt t="61750" x="5784850" y="2552700"/>
          <p14:tracePt t="61766" x="5848350" y="2568575"/>
          <p14:tracePt t="61783" x="5972175" y="2606675"/>
          <p14:tracePt t="61800" x="6080125" y="2622550"/>
          <p14:tracePt t="61817" x="6156325" y="2638425"/>
          <p14:tracePt t="61833" x="6238875" y="2663825"/>
          <p14:tracePt t="61850" x="6270625" y="2676525"/>
          <p14:tracePt t="61867" x="6308725" y="2689225"/>
          <p14:tracePt t="61883" x="6410325" y="2711450"/>
          <p14:tracePt t="61900" x="6553200" y="2736850"/>
          <p14:tracePt t="61918" x="6648450" y="2752725"/>
          <p14:tracePt t="61934" x="6791325" y="2768600"/>
          <p14:tracePt t="61951" x="6842125" y="2774950"/>
          <p14:tracePt t="61968" x="6956425" y="2771775"/>
          <p14:tracePt t="61984" x="7032625" y="2755900"/>
          <p14:tracePt t="62000" x="7108825" y="2717800"/>
          <p14:tracePt t="62017" x="7251700" y="2682875"/>
          <p14:tracePt t="62033" x="7477125" y="2619375"/>
          <p14:tracePt t="62050" x="7620000" y="2565400"/>
          <p14:tracePt t="62068" x="7826375" y="2486025"/>
          <p14:tracePt t="62084" x="7905750" y="2438400"/>
          <p14:tracePt t="62101" x="7972425" y="2406650"/>
          <p14:tracePt t="62118" x="8058150" y="2349500"/>
          <p14:tracePt t="62134" x="8128000" y="2305050"/>
          <p14:tracePt t="62150" x="8197850" y="2273300"/>
          <p14:tracePt t="62166" x="8264525" y="2244725"/>
          <p14:tracePt t="62183" x="8331200" y="2197100"/>
          <p14:tracePt t="62200" x="8362950" y="2159000"/>
          <p14:tracePt t="62218" x="8426450" y="2089150"/>
          <p14:tracePt t="62234" x="8458200" y="2047875"/>
          <p14:tracePt t="62251" x="8486775" y="2000250"/>
          <p14:tracePt t="62267" x="8518525" y="1936750"/>
          <p14:tracePt t="62284" x="8518525" y="1876425"/>
          <p14:tracePt t="62300" x="8489950" y="1787525"/>
          <p14:tracePt t="62317" x="8413750" y="1625600"/>
          <p14:tracePt t="62334" x="8334375" y="1533525"/>
          <p14:tracePt t="62351" x="8248650" y="1438275"/>
          <p14:tracePt t="62368" x="8121650" y="1311275"/>
          <p14:tracePt t="62384" x="8048625" y="1247775"/>
          <p14:tracePt t="62401" x="7978775" y="1190625"/>
          <p14:tracePt t="62417" x="7899400" y="1136650"/>
          <p14:tracePt t="62433" x="7845425" y="1108075"/>
          <p14:tracePt t="62450" x="7775575" y="1069975"/>
          <p14:tracePt t="62468" x="7673975" y="993775"/>
          <p14:tracePt t="62484" x="7604125" y="946150"/>
          <p14:tracePt t="62501" x="7537450" y="908050"/>
          <p14:tracePt t="62518" x="7473950" y="882650"/>
          <p14:tracePt t="62534" x="7448550" y="863600"/>
          <p14:tracePt t="62551" x="7416800" y="854075"/>
          <p14:tracePt t="62567" x="7381875" y="835025"/>
          <p14:tracePt t="62583" x="7353300" y="822325"/>
          <p14:tracePt t="62600" x="7321550" y="809625"/>
          <p14:tracePt t="62617" x="7258050" y="784225"/>
          <p14:tracePt t="62633" x="7204075" y="771525"/>
          <p14:tracePt t="62650" x="7140575" y="758825"/>
          <p14:tracePt t="62667" x="7054850" y="758825"/>
          <p14:tracePt t="62683" x="7010400" y="758825"/>
          <p14:tracePt t="62700" x="6950075" y="758825"/>
          <p14:tracePt t="62717" x="6845300" y="762000"/>
          <p14:tracePt t="62733" x="6727825" y="771525"/>
          <p14:tracePt t="62750" x="6632575" y="787400"/>
          <p14:tracePt t="62767" x="6473825" y="838200"/>
          <p14:tracePt t="62783" x="6375400" y="869950"/>
          <p14:tracePt t="62801" x="6286500" y="911225"/>
          <p14:tracePt t="62817" x="6169025" y="955675"/>
          <p14:tracePt t="62834" x="6080125" y="996950"/>
          <p14:tracePt t="62850" x="5981700" y="1028700"/>
          <p14:tracePt t="62866" x="5829300" y="1089025"/>
          <p14:tracePt t="62883" x="5772150" y="1123950"/>
          <p14:tracePt t="62901" x="5724525" y="1158875"/>
          <p14:tracePt t="62917" x="5670550" y="1196975"/>
          <p14:tracePt t="62934" x="5638800" y="1228725"/>
          <p14:tracePt t="62951" x="5616575" y="1254125"/>
          <p14:tracePt t="62967" x="5572125" y="1298575"/>
          <p14:tracePt t="62984" x="5546725" y="1323975"/>
          <p14:tracePt t="63001" x="5514975" y="1343025"/>
          <p14:tracePt t="63004" x="5511800" y="1346200"/>
          <p14:tracePt t="63018" x="5502275" y="1355725"/>
          <p14:tracePt t="63034" x="5492750" y="1365250"/>
          <p14:tracePt t="63051" x="5483225" y="1374775"/>
          <p14:tracePt t="63068" x="5461000" y="1397000"/>
          <p14:tracePt t="63084" x="5448300" y="1412875"/>
          <p14:tracePt t="63100" x="5438775" y="1444625"/>
          <p14:tracePt t="63116" x="5419725" y="1479550"/>
          <p14:tracePt t="63133" x="5407025" y="1517650"/>
          <p14:tracePt t="63150" x="5400675" y="1546225"/>
          <p14:tracePt t="63167" x="5400675" y="1593850"/>
          <p14:tracePt t="63184" x="5400675" y="1628775"/>
          <p14:tracePt t="63203" x="5400675" y="1692275"/>
          <p14:tracePt t="63217" x="5400675" y="1752600"/>
          <p14:tracePt t="63233" x="5400675" y="1803400"/>
          <p14:tracePt t="63250" x="5403850" y="1863725"/>
          <p14:tracePt t="63266" x="5426075" y="1936750"/>
          <p14:tracePt t="63284" x="5438775" y="1984375"/>
          <p14:tracePt t="63302" x="5457825" y="2047875"/>
          <p14:tracePt t="63318" x="5470525" y="2092325"/>
          <p14:tracePt t="63334" x="5492750" y="2146300"/>
          <p14:tracePt t="63351" x="5521325" y="2203450"/>
          <p14:tracePt t="63367" x="5559425" y="2270125"/>
          <p14:tracePt t="63384" x="5584825" y="2317750"/>
          <p14:tracePt t="63400" x="5607050" y="2368550"/>
          <p14:tracePt t="63416" x="5632450" y="2435225"/>
          <p14:tracePt t="63434" x="5645150" y="2473325"/>
          <p14:tracePt t="63450" x="5657850" y="2511425"/>
          <p14:tracePt t="63467" x="5695950" y="2562225"/>
          <p14:tracePt t="63484" x="5727700" y="2593975"/>
          <p14:tracePt t="63500" x="5778500" y="2638425"/>
          <p14:tracePt t="63503" x="5807075" y="2660650"/>
          <p14:tracePt t="63516" x="5864225" y="2695575"/>
          <p14:tracePt t="63534" x="5921375" y="2724150"/>
          <p14:tracePt t="63550" x="5969000" y="2743200"/>
          <p14:tracePt t="63567" x="6010275" y="2768600"/>
          <p14:tracePt t="63584" x="6042025" y="2781300"/>
          <p14:tracePt t="63601" x="6121400" y="2800350"/>
          <p14:tracePt t="63617" x="6197600" y="2816225"/>
          <p14:tracePt t="63634" x="6273800" y="2838450"/>
          <p14:tracePt t="63651" x="6372225" y="2860675"/>
          <p14:tracePt t="63666" x="6445250" y="2867025"/>
          <p14:tracePt t="63683" x="6518275" y="2873375"/>
          <p14:tracePt t="63700" x="6588125" y="2873375"/>
          <p14:tracePt t="63717" x="6673850" y="2873375"/>
          <p14:tracePt t="63733" x="6711950" y="2863850"/>
          <p14:tracePt t="63751" x="6759575" y="2857500"/>
          <p14:tracePt t="63767" x="6781800" y="2857500"/>
          <p14:tracePt t="63784" x="6791325" y="2857500"/>
          <p14:tracePt t="63801" x="6807200" y="2857500"/>
          <p14:tracePt t="63816" x="6816725" y="2857500"/>
          <p14:tracePt t="63833" x="6829425" y="2857500"/>
          <p14:tracePt t="64131" x="6842125" y="2854325"/>
          <p14:tracePt t="64138" x="6848475" y="2847975"/>
          <p14:tracePt t="64151" x="6861175" y="2841625"/>
          <p14:tracePt t="64167" x="6870700" y="2841625"/>
          <p14:tracePt t="64184" x="6883400" y="2844800"/>
          <p14:tracePt t="64200" x="6896100" y="2860675"/>
          <p14:tracePt t="64217" x="6902450" y="2876550"/>
          <p14:tracePt t="64233" x="6921500" y="2905125"/>
          <p14:tracePt t="64250" x="6940550" y="2962275"/>
          <p14:tracePt t="64266" x="6950075" y="2994025"/>
          <p14:tracePt t="64284" x="6962775" y="3032125"/>
          <p14:tracePt t="64301" x="6988175" y="3067050"/>
          <p14:tracePt t="64317" x="6988175" y="3095625"/>
          <p14:tracePt t="64334" x="6988175" y="3117850"/>
          <p14:tracePt t="64350" x="6988175" y="3136900"/>
          <p14:tracePt t="64366" x="6988175" y="3149600"/>
          <p14:tracePt t="64384" x="6988175" y="3159125"/>
          <p14:tracePt t="64400" x="6988175" y="3171825"/>
          <p14:tracePt t="64434" x="6988175" y="3181350"/>
          <p14:tracePt t="64451" x="6988175" y="3194050"/>
          <p14:tracePt t="64467" x="6988175" y="3197225"/>
          <p14:tracePt t="64567" x="6988175" y="3190875"/>
          <p14:tracePt t="64572" x="6988175" y="3175000"/>
          <p14:tracePt t="64584" x="6988175" y="3162300"/>
          <p14:tracePt t="64601" x="6988175" y="3130550"/>
          <p14:tracePt t="64617" x="6988175" y="3092450"/>
          <p14:tracePt t="64633" x="6988175" y="3057525"/>
          <p14:tracePt t="64650" x="6988175" y="3025775"/>
          <p14:tracePt t="64666" x="6988175" y="3003550"/>
          <p14:tracePt t="64684" x="6988175" y="2994025"/>
          <p14:tracePt t="64699" x="6988175" y="2978150"/>
          <p14:tracePt t="64717" x="6988175" y="2968625"/>
          <p14:tracePt t="64751" x="6988175" y="2962275"/>
          <p14:tracePt t="64767" x="6988175" y="2952750"/>
          <p14:tracePt t="64783" x="6988175" y="2949575"/>
          <p14:tracePt t="64801" x="6988175" y="2936875"/>
          <p14:tracePt t="64817" x="6988175" y="2933700"/>
          <p14:tracePt t="64834" x="6988175" y="2927350"/>
          <p14:tracePt t="65079" x="6988175" y="2930525"/>
          <p14:tracePt t="65086" x="6988175" y="2933700"/>
          <p14:tracePt t="65101" x="6988175" y="2949575"/>
          <p14:tracePt t="65117" x="6988175" y="2959100"/>
          <p14:tracePt t="65135" x="6988175" y="2974975"/>
          <p14:tracePt t="65151" x="6994525" y="3003550"/>
          <p14:tracePt t="65167" x="6994525" y="3013075"/>
          <p14:tracePt t="65183" x="6997700" y="3022600"/>
          <p14:tracePt t="65200" x="6997700" y="3038475"/>
          <p14:tracePt t="65216" x="6997700" y="3054350"/>
          <p14:tracePt t="65233" x="6997700" y="3063875"/>
          <p14:tracePt t="65251" x="6997700" y="3076575"/>
          <p14:tracePt t="65267" x="7004050" y="3086100"/>
          <p14:tracePt t="65285" x="7010400" y="3101975"/>
          <p14:tracePt t="65300" x="7010400" y="3111500"/>
          <p14:tracePt t="65317" x="7013575" y="3111500"/>
          <p14:tracePt t="65521" x="7013575" y="3105150"/>
          <p14:tracePt t="65527" x="7013575" y="3095625"/>
          <p14:tracePt t="65534" x="7013575" y="3089275"/>
          <p14:tracePt t="65550" x="7013575" y="3073400"/>
          <p14:tracePt t="65566" x="7013575" y="3063875"/>
          <p14:tracePt t="65778" x="7013575" y="3060700"/>
          <p14:tracePt t="65786" x="7013575" y="3054350"/>
          <p14:tracePt t="65800" x="7013575" y="3044825"/>
          <p14:tracePt t="65817" x="7013575" y="3028950"/>
          <p14:tracePt t="65834" x="7013575" y="3025775"/>
          <p14:tracePt t="65850" x="7013575" y="3019425"/>
          <p14:tracePt t="65898" x="7013575" y="3016250"/>
          <p14:tracePt t="65942" x="7013575" y="3009900"/>
          <p14:tracePt t="65971" x="7007225" y="3009900"/>
          <p14:tracePt t="66033" x="6997700" y="3009900"/>
          <p14:tracePt t="66047" x="6991350" y="3009900"/>
          <p14:tracePt t="66061" x="6988175" y="3009900"/>
          <p14:tracePt t="66389" x="6988175" y="3022600"/>
          <p14:tracePt t="66396" x="6988175" y="3035300"/>
          <p14:tracePt t="66403" x="6988175" y="3044825"/>
          <p14:tracePt t="66416" x="6988175" y="3051175"/>
          <p14:tracePt t="66433" x="6988175" y="3070225"/>
          <p14:tracePt t="66450" x="6988175" y="3079750"/>
          <p14:tracePt t="66467" x="6988175" y="3089275"/>
          <p14:tracePt t="66484" x="6988175" y="3105150"/>
          <p14:tracePt t="66584" x="6988175" y="3101975"/>
          <p14:tracePt t="66591" x="6988175" y="3098800"/>
          <p14:tracePt t="66600" x="6988175" y="3089275"/>
          <p14:tracePt t="66617" x="6997700" y="3051175"/>
          <p14:tracePt t="66633" x="6997700" y="2994025"/>
          <p14:tracePt t="66649" x="6997700" y="2971800"/>
          <p14:tracePt t="66667" x="6997700" y="2955925"/>
          <p14:tracePt t="66683" x="6997700" y="2930525"/>
          <p14:tracePt t="66700" x="6988175" y="2908300"/>
          <p14:tracePt t="66716" x="6985000" y="2898775"/>
          <p14:tracePt t="66733" x="6972300" y="2873375"/>
          <p14:tracePt t="66750" x="6972300" y="2863850"/>
          <p14:tracePt t="66767" x="6972300" y="2857500"/>
          <p14:tracePt t="67169" x="6972300" y="2860675"/>
          <p14:tracePt t="67175" x="6972300" y="2863850"/>
          <p14:tracePt t="67183" x="6972300" y="2870200"/>
          <p14:tracePt t="67200" x="6972300" y="2879725"/>
          <p14:tracePt t="67233" x="6972300" y="2908300"/>
          <p14:tracePt t="67267" x="6972300" y="2933700"/>
          <p14:tracePt t="67283" x="6972300" y="2949575"/>
          <p14:tracePt t="67301" x="6972300" y="2952750"/>
          <p14:tracePt t="67318" x="6972300" y="2959100"/>
          <p14:tracePt t="69544" x="6962775" y="2949575"/>
          <p14:tracePt t="69551" x="6956425" y="2946400"/>
          <p14:tracePt t="69566" x="6946900" y="2936875"/>
          <p14:tracePt t="69583" x="6937375" y="2927350"/>
          <p14:tracePt t="69599" x="6918325" y="2905125"/>
          <p14:tracePt t="69616" x="6905625" y="2889250"/>
          <p14:tracePt t="69633" x="6896100" y="2873375"/>
          <p14:tracePt t="69666" x="6867525" y="2828925"/>
          <p14:tracePt t="69700" x="6864350" y="2797175"/>
          <p14:tracePt t="69716" x="6864350" y="2794000"/>
          <p14:tracePt t="69733" x="6858000" y="2787650"/>
          <p14:tracePt t="69749" x="6848475" y="2774950"/>
          <p14:tracePt t="69766" x="6845300" y="2765425"/>
          <p14:tracePt t="69783" x="6832600" y="2749550"/>
          <p14:tracePt t="69800" x="6829425" y="2733675"/>
          <p14:tracePt t="69817" x="6819900" y="2730500"/>
          <p14:tracePt t="70071" x="6819900" y="2736850"/>
          <p14:tracePt t="70078" x="6819900" y="2740025"/>
          <p14:tracePt t="70085" x="6826250" y="2746375"/>
          <p14:tracePt t="70100" x="6829425" y="2762250"/>
          <p14:tracePt t="70116" x="6838950" y="2771775"/>
          <p14:tracePt t="70133" x="6858000" y="2787650"/>
          <p14:tracePt t="70149" x="6873875" y="2828925"/>
          <p14:tracePt t="70166" x="6886575" y="2854325"/>
          <p14:tracePt t="70183" x="6899275" y="2882900"/>
          <p14:tracePt t="70200" x="6905625" y="2898775"/>
          <p14:tracePt t="70217" x="6915150" y="2908300"/>
          <p14:tracePt t="70234" x="6924675" y="2927350"/>
          <p14:tracePt t="70250" x="6934200" y="2943225"/>
          <p14:tracePt t="70266" x="6940550" y="2959100"/>
          <p14:tracePt t="70283" x="6950075" y="2974975"/>
          <p14:tracePt t="70300" x="6956425" y="2990850"/>
          <p14:tracePt t="70316" x="6956425" y="3000375"/>
          <p14:tracePt t="70334" x="6956425" y="3019425"/>
          <p14:tracePt t="70350" x="6956425" y="3025775"/>
          <p14:tracePt t="70571" x="6956425" y="3022600"/>
          <p14:tracePt t="70578" x="6956425" y="3019425"/>
          <p14:tracePt t="70585" x="6956425" y="3013075"/>
          <p14:tracePt t="70600" x="6950075" y="3003550"/>
          <p14:tracePt t="70617" x="6950075" y="2987675"/>
          <p14:tracePt t="70634" x="6943725" y="2978150"/>
          <p14:tracePt t="70666" x="6940550" y="2978150"/>
          <p14:tracePt t="71505" x="6921500" y="2987675"/>
          <p14:tracePt t="71511" x="6902450" y="3000375"/>
          <p14:tracePt t="71518" x="6889750" y="3013075"/>
          <p14:tracePt t="71532" x="6838950" y="3079750"/>
          <p14:tracePt t="71549" x="6781800" y="3171825"/>
          <p14:tracePt t="71567" x="6731000" y="3260725"/>
          <p14:tracePt t="71600" x="6540500" y="3606800"/>
          <p14:tracePt t="71635" x="6350000" y="3876675"/>
          <p14:tracePt t="71650" x="6289675" y="3987800"/>
          <p14:tracePt t="71666" x="6219825" y="4092575"/>
          <p14:tracePt t="71669" x="6165850" y="4137025"/>
          <p14:tracePt t="71682" x="6067425" y="4251325"/>
          <p14:tracePt t="71699" x="5959475" y="4391025"/>
          <p14:tracePt t="71716" x="5848350" y="4518025"/>
          <p14:tracePt t="71732" x="5695950" y="4699000"/>
          <p14:tracePt t="71749" x="5610225" y="4791075"/>
          <p14:tracePt t="71766" x="5562600" y="4860925"/>
          <p14:tracePt t="71782" x="5518150" y="4924425"/>
          <p14:tracePt t="71799" x="5505450" y="4953000"/>
          <p14:tracePt t="71818" x="5480050" y="4987925"/>
          <p14:tracePt t="71833" x="5467350" y="5019675"/>
          <p14:tracePt t="71850" x="5457825" y="5041900"/>
          <p14:tracePt t="71868" x="5438775" y="5086350"/>
          <p14:tracePt t="71883" x="5419725" y="5108575"/>
          <p14:tracePt t="71899" x="5410200" y="5140325"/>
          <p14:tracePt t="71916" x="5397500" y="5162550"/>
          <p14:tracePt t="71932" x="5384800" y="5203825"/>
          <p14:tracePt t="71950" x="5384800" y="5226050"/>
          <p14:tracePt t="71967" x="5378450" y="5254625"/>
          <p14:tracePt t="71983" x="5378450" y="5273675"/>
          <p14:tracePt t="72000" x="5378450" y="5305425"/>
          <p14:tracePt t="72017" x="5368925" y="5337175"/>
          <p14:tracePt t="72033" x="5356225" y="5368925"/>
          <p14:tracePt t="72049" x="5349875" y="5391150"/>
          <p14:tracePt t="72066" x="5330825" y="5432425"/>
          <p14:tracePt t="72082" x="5321300" y="5457825"/>
          <p14:tracePt t="72099" x="5308600" y="5467350"/>
          <p14:tracePt t="72116" x="5308600" y="5489575"/>
          <p14:tracePt t="72133" x="5308600" y="5499100"/>
          <p14:tracePt t="72150" x="5305425" y="5508625"/>
          <p14:tracePt t="72167" x="5305425" y="5527675"/>
          <p14:tracePt t="72217" x="5305425" y="5521325"/>
          <p14:tracePt t="72224" x="5305425" y="5514975"/>
          <p14:tracePt t="72232" x="5305425" y="5505450"/>
          <p14:tracePt t="72249" x="5305425" y="5476875"/>
          <p14:tracePt t="72266" x="5305425" y="5416550"/>
          <p14:tracePt t="72283" x="5305425" y="5302250"/>
          <p14:tracePt t="72300" x="5305425" y="5241925"/>
          <p14:tracePt t="72317" x="5305425" y="5159375"/>
          <p14:tracePt t="72333" x="5305425" y="5114925"/>
          <p14:tracePt t="72349" x="5305425" y="5076825"/>
          <p14:tracePt t="72366" x="5305425" y="5038725"/>
          <p14:tracePt t="72383" x="5305425" y="4994275"/>
          <p14:tracePt t="72400" x="5308600" y="4956175"/>
          <p14:tracePt t="72417" x="5334000" y="4889500"/>
          <p14:tracePt t="72433" x="5346700" y="4845050"/>
          <p14:tracePt t="72450" x="5353050" y="4800600"/>
          <p14:tracePt t="72466" x="5353050" y="4752975"/>
          <p14:tracePt t="72482" x="5353050" y="4730750"/>
          <p14:tracePt t="72499" x="5353050" y="4718050"/>
          <p14:tracePt t="72516" x="5353050" y="4676775"/>
          <p14:tracePt t="72532" x="5359400" y="4638675"/>
          <p14:tracePt t="72550" x="5365750" y="4600575"/>
          <p14:tracePt t="72567" x="5384800" y="4530725"/>
          <p14:tracePt t="72583" x="5394325" y="4467225"/>
          <p14:tracePt t="72599" x="5400675" y="4406900"/>
          <p14:tracePt t="72616" x="5407025" y="4302125"/>
          <p14:tracePt t="72632" x="5407025" y="4267200"/>
          <p14:tracePt t="72649" x="5407025" y="4229100"/>
          <p14:tracePt t="72666" x="5407025" y="4203700"/>
          <p14:tracePt t="72682" x="5407025" y="4181475"/>
          <p14:tracePt t="72699" x="5407025" y="4171950"/>
          <p14:tracePt t="72716" x="5407025" y="4146550"/>
          <p14:tracePt t="72732" x="5407025" y="4114800"/>
          <p14:tracePt t="72749" x="5407025" y="4095750"/>
          <p14:tracePt t="72766" x="5407025" y="4054475"/>
          <p14:tracePt t="72783" x="5407025" y="4025900"/>
          <p14:tracePt t="72800" x="5407025" y="3994150"/>
          <p14:tracePt t="72817" x="5407025" y="3946525"/>
          <p14:tracePt t="72833" x="5407025" y="3930650"/>
          <p14:tracePt t="72850" x="5407025" y="3917950"/>
          <p14:tracePt t="72866" x="5407025" y="3895725"/>
          <p14:tracePt t="72882" x="5407025" y="3886200"/>
          <p14:tracePt t="73224" x="5407025" y="3889375"/>
          <p14:tracePt t="73231" x="5407025" y="3892550"/>
          <p14:tracePt t="73238" x="5407025" y="3905250"/>
          <p14:tracePt t="73249" x="5407025" y="3908425"/>
          <p14:tracePt t="73267" x="5407025" y="3924300"/>
          <p14:tracePt t="73283" x="5400675" y="3933825"/>
          <p14:tracePt t="73299" x="5391150" y="3956050"/>
          <p14:tracePt t="73332" x="5384800" y="3997325"/>
          <p14:tracePt t="73367" x="5378450" y="4038600"/>
          <p14:tracePt t="73383" x="5375275" y="4060825"/>
          <p14:tracePt t="73400" x="5375275" y="4083050"/>
          <p14:tracePt t="73416" x="5368925" y="4114800"/>
          <p14:tracePt t="73433" x="5359400" y="4130675"/>
          <p14:tracePt t="73449" x="5359400" y="4146550"/>
          <p14:tracePt t="73466" x="5353050" y="4178300"/>
          <p14:tracePt t="73482" x="5349875" y="4187825"/>
          <p14:tracePt t="73501" x="5349875" y="4210050"/>
          <p14:tracePt t="73516" x="5349875" y="4225925"/>
          <p14:tracePt t="73533" x="5340350" y="4235450"/>
          <p14:tracePt t="73551" x="5334000" y="4248150"/>
          <p14:tracePt t="73566" x="5324475" y="4257675"/>
          <p14:tracePt t="73583" x="5314950" y="4273550"/>
          <p14:tracePt t="73599" x="5302250" y="4298950"/>
          <p14:tracePt t="73615" x="5283200" y="4340225"/>
          <p14:tracePt t="73633" x="5276850" y="4362450"/>
          <p14:tracePt t="73651" x="5276850" y="4410075"/>
          <p14:tracePt t="73667" x="5276850" y="4432300"/>
          <p14:tracePt t="73683" x="5270500" y="4460875"/>
          <p14:tracePt t="73687" x="5270500" y="4479925"/>
          <p14:tracePt t="73700" x="5260975" y="4511675"/>
          <p14:tracePt t="73716" x="5254625" y="4540250"/>
          <p14:tracePt t="73732" x="5248275" y="4578350"/>
          <p14:tracePt t="73749" x="5241925" y="4616450"/>
          <p14:tracePt t="73766" x="5235575" y="4676775"/>
          <p14:tracePt t="73782" x="5219700" y="4724400"/>
          <p14:tracePt t="73800" x="5207000" y="4787900"/>
          <p14:tracePt t="73817" x="5194300" y="4826000"/>
          <p14:tracePt t="73833" x="5184775" y="4848225"/>
          <p14:tracePt t="73850" x="5159375" y="4889500"/>
          <p14:tracePt t="73866" x="5153025" y="4914900"/>
          <p14:tracePt t="73882" x="5146675" y="4943475"/>
          <p14:tracePt t="73899" x="5140325" y="4978400"/>
          <p14:tracePt t="73916" x="5130800" y="5006975"/>
          <p14:tracePt t="73933" x="5130800" y="5029200"/>
          <p14:tracePt t="73950" x="5130800" y="5054600"/>
          <p14:tracePt t="73966" x="5124450" y="5067300"/>
          <p14:tracePt t="73983" x="5124450" y="5076825"/>
          <p14:tracePt t="73999" x="5124450" y="5089525"/>
          <p14:tracePt t="74015" x="5124450" y="5105400"/>
          <p14:tracePt t="74032" x="5124450" y="5111750"/>
          <p14:tracePt t="74236" x="5124450" y="5076825"/>
          <p14:tracePt t="74243" x="5124450" y="5029200"/>
          <p14:tracePt t="74251" x="5114925" y="4968875"/>
          <p14:tracePt t="74266" x="5099050" y="4864100"/>
          <p14:tracePt t="74283" x="5083175" y="4756150"/>
          <p14:tracePt t="74299" x="5048250" y="4587875"/>
          <p14:tracePt t="74316" x="5032375" y="4483100"/>
          <p14:tracePt t="74332" x="5032375" y="4410075"/>
          <p14:tracePt t="74349" x="5032375" y="4324350"/>
          <p14:tracePt t="74366" x="5032375" y="4279900"/>
          <p14:tracePt t="74383" x="5032375" y="4229100"/>
          <p14:tracePt t="74399" x="5032375" y="4159250"/>
          <p14:tracePt t="74415" x="5026025" y="4114800"/>
          <p14:tracePt t="74434" x="5013325" y="4060825"/>
          <p14:tracePt t="74450" x="4991100" y="3949700"/>
          <p14:tracePt t="74465" x="4965700" y="3841750"/>
          <p14:tracePt t="74483" x="4949825" y="3736975"/>
          <p14:tracePt t="74500" x="4911725" y="3619500"/>
          <p14:tracePt t="74516" x="4864100" y="3530600"/>
          <p14:tracePt t="74533" x="4797425" y="3448050"/>
          <p14:tracePt t="74548" x="4689475" y="3324225"/>
          <p14:tracePt t="74565" x="4616450" y="3238500"/>
          <p14:tracePt t="74583" x="4521200" y="3162300"/>
          <p14:tracePt t="74600" x="4375150" y="3051175"/>
          <p14:tracePt t="74616" x="4283075" y="2974975"/>
          <p14:tracePt t="74633" x="4191000" y="2908300"/>
          <p14:tracePt t="74649" x="4035425" y="2822575"/>
          <p14:tracePt t="74666" x="3946525" y="2781300"/>
          <p14:tracePt t="74683" x="3873500" y="2768600"/>
          <p14:tracePt t="74699" x="3784600" y="2762250"/>
          <p14:tracePt t="74715" x="3724275" y="2762250"/>
          <p14:tracePt t="74732" x="3663950" y="2765425"/>
          <p14:tracePt t="74749" x="3562350" y="2787650"/>
          <p14:tracePt t="74766" x="3524250" y="2797175"/>
          <p14:tracePt t="74782" x="3495675" y="2816225"/>
          <p14:tracePt t="75114" x="3413125" y="2803525"/>
          <p14:tracePt t="75120" x="3321050" y="2784475"/>
          <p14:tracePt t="75132" x="3225800" y="2759075"/>
          <p14:tracePt t="75149" x="2917825" y="2603500"/>
          <p14:tracePt t="75167" x="2771775" y="2511425"/>
          <p14:tracePt t="75184" x="2552700" y="2393950"/>
          <p14:tracePt t="75201" x="2447925" y="2324100"/>
          <p14:tracePt t="75216" x="2355850" y="2257425"/>
          <p14:tracePt t="75233" x="2222500" y="2155825"/>
          <p14:tracePt t="75249" x="2168525" y="2095500"/>
          <p14:tracePt t="75265" x="2120900" y="2054225"/>
          <p14:tracePt t="75282" x="2076450" y="2003425"/>
          <p14:tracePt t="75300" x="2038350" y="1936750"/>
          <p14:tracePt t="75316" x="2012950" y="1905000"/>
          <p14:tracePt t="75334" x="1987550" y="1841500"/>
          <p14:tracePt t="75350" x="1968500" y="1803400"/>
          <p14:tracePt t="75366" x="1943100" y="1765300"/>
          <p14:tracePt t="75383" x="1930400" y="1739900"/>
          <p14:tracePt t="75399" x="1911350" y="1698625"/>
          <p14:tracePt t="75415" x="1911350" y="1682750"/>
          <p14:tracePt t="75434" x="1911350" y="1663700"/>
          <p14:tracePt t="75450" x="1905000" y="1641475"/>
          <p14:tracePt t="75466" x="1889125" y="1625600"/>
          <p14:tracePt t="75484" x="1873250" y="1590675"/>
          <p14:tracePt t="75499" x="1863725" y="1581150"/>
          <p14:tracePt t="75516" x="1854200" y="1571625"/>
          <p14:tracePt t="75533" x="1831975" y="1555750"/>
          <p14:tracePt t="75548" x="1822450" y="1539875"/>
          <p14:tracePt t="75566" x="1812925" y="1530350"/>
          <p14:tracePt t="75584" x="1803400" y="1514475"/>
          <p14:tracePt t="75599" x="1787525" y="1504950"/>
          <p14:tracePt t="75616" x="1781175" y="1489075"/>
          <p14:tracePt t="75633" x="1778000" y="1482725"/>
          <p14:tracePt t="75666" x="1771650" y="1482725"/>
          <p14:tracePt t="75682" x="1768475" y="1485900"/>
          <p14:tracePt t="75699" x="1768475" y="1501775"/>
          <p14:tracePt t="75715" x="1768475" y="1514475"/>
          <p14:tracePt t="75718" x="1768475" y="1527175"/>
          <p14:tracePt t="75733" x="1768475" y="1555750"/>
          <p14:tracePt t="75749" x="1768475" y="1593850"/>
          <p14:tracePt t="75765" x="1758950" y="1644650"/>
          <p14:tracePt t="75782" x="1752600" y="1743075"/>
          <p14:tracePt t="75799" x="1752600" y="1835150"/>
          <p14:tracePt t="75815" x="1752600" y="1927225"/>
          <p14:tracePt t="75832" x="1752600" y="2089150"/>
          <p14:tracePt t="75849" x="1752600" y="2181225"/>
          <p14:tracePt t="75866" x="1752600" y="2235200"/>
          <p14:tracePt t="75883" x="1730375" y="2270125"/>
          <p14:tracePt t="75899" x="1724025" y="2298700"/>
          <p14:tracePt t="75916" x="1714500" y="2308225"/>
          <p14:tracePt t="75933" x="1708150" y="2324100"/>
          <p14:tracePt t="75949" x="1698625" y="2346325"/>
          <p14:tracePt t="75966" x="1698625" y="2368550"/>
          <p14:tracePt t="75982" x="1692275" y="2409825"/>
          <p14:tracePt t="75998" x="1692275" y="2428875"/>
          <p14:tracePt t="76016" x="1692275" y="2451100"/>
          <p14:tracePt t="76033" x="1692275" y="2466975"/>
          <p14:tracePt t="76049" x="1692275" y="2476500"/>
          <p14:tracePt t="76066" x="1692275" y="2486025"/>
          <p14:tracePt t="76082" x="1692275" y="2492375"/>
          <p14:tracePt t="76598" x="1768475" y="2473325"/>
          <p14:tracePt t="76604" x="1933575" y="2438400"/>
          <p14:tracePt t="76616" x="2098675" y="2393950"/>
          <p14:tracePt t="76632" x="2466975" y="2260600"/>
          <p14:tracePt t="76653" x="2743200" y="2117725"/>
          <p14:tracePt t="76673" x="2889250" y="2044700"/>
          <p14:tracePt t="76700" x="3178175" y="1908175"/>
          <p14:tracePt t="76734" x="3556000" y="1819275"/>
          <p14:tracePt t="76750" x="3695700" y="1800225"/>
          <p14:tracePt t="76765" x="3813175" y="1784350"/>
          <p14:tracePt t="76783" x="4006850" y="1733550"/>
          <p14:tracePt t="76799" x="4092575" y="1701800"/>
          <p14:tracePt t="76815" x="4156075" y="1685925"/>
          <p14:tracePt t="76832" x="4251325" y="1651000"/>
          <p14:tracePt t="76849" x="4346575" y="1635125"/>
          <p14:tracePt t="76867" x="4476750" y="1619250"/>
          <p14:tracePt t="76882" x="4540250" y="1619250"/>
          <p14:tracePt t="76899" x="4591050" y="1619250"/>
          <p14:tracePt t="76916" x="4635500" y="1619250"/>
          <p14:tracePt t="76932" x="4699000" y="1619250"/>
          <p14:tracePt t="76948" x="4727575" y="1622425"/>
          <p14:tracePt t="76966" x="4778375" y="1638300"/>
          <p14:tracePt t="76982" x="4800600" y="1657350"/>
          <p14:tracePt t="76999" x="4826000" y="1670050"/>
          <p14:tracePt t="77016" x="4838700" y="1682750"/>
          <p14:tracePt t="77032" x="4838700" y="1692275"/>
          <p14:tracePt t="77049" x="4838700" y="1698625"/>
          <p14:tracePt t="77065" x="4838700" y="1708150"/>
          <p14:tracePt t="77082" x="4829175" y="1717675"/>
          <p14:tracePt t="77099" x="4819650" y="1727200"/>
          <p14:tracePt t="77117" x="4784725" y="1746250"/>
          <p14:tracePt t="77133" x="4746625" y="1765300"/>
          <p14:tracePt t="77149" x="4708525" y="1778000"/>
          <p14:tracePt t="77166" x="4635500" y="1797050"/>
          <p14:tracePt t="77182" x="4591050" y="1809750"/>
          <p14:tracePt t="77198" x="4552950" y="1828800"/>
          <p14:tracePt t="77216" x="4511675" y="1835150"/>
          <p14:tracePt t="77232" x="4467225" y="1835150"/>
          <p14:tracePt t="77248" x="4422775" y="1835150"/>
          <p14:tracePt t="77266" x="4346575" y="1835150"/>
          <p14:tracePt t="77283" x="4264025" y="1835150"/>
          <p14:tracePt t="77299" x="4181475" y="1835150"/>
          <p14:tracePt t="77316" x="4095750" y="1835150"/>
          <p14:tracePt t="77332" x="4044950" y="1835150"/>
          <p14:tracePt t="77348" x="3984625" y="1835150"/>
          <p14:tracePt t="77366" x="3870325" y="1835150"/>
          <p14:tracePt t="77383" x="3787775" y="1835150"/>
          <p14:tracePt t="77399" x="3736975" y="1835150"/>
          <p14:tracePt t="77416" x="3673475" y="1835150"/>
          <p14:tracePt t="77432" x="3635375" y="1835150"/>
          <p14:tracePt t="77449" x="3594100" y="1835150"/>
          <p14:tracePt t="77466" x="3521075" y="1835150"/>
          <p14:tracePt t="77482" x="3460750" y="1828800"/>
          <p14:tracePt t="77499" x="3397250" y="1816100"/>
          <p14:tracePt t="77517" x="3336925" y="1816100"/>
          <p14:tracePt t="77533" x="3314700" y="1816100"/>
          <p14:tracePt t="77550" x="3298825" y="1816100"/>
          <p14:tracePt t="77566" x="3276600" y="1816100"/>
          <p14:tracePt t="77582" x="3267075" y="1816100"/>
          <p14:tracePt t="77598" x="3257550" y="1816100"/>
          <p14:tracePt t="77615" x="3219450" y="1816100"/>
          <p14:tracePt t="77632" x="3181350" y="1816100"/>
          <p14:tracePt t="77649" x="3152775" y="1816100"/>
          <p14:tracePt t="77666" x="3124200" y="1816100"/>
          <p14:tracePt t="77682" x="3111500" y="1816100"/>
          <p14:tracePt t="77699" x="3101975" y="1816100"/>
          <p14:tracePt t="77716" x="3095625" y="1816100"/>
          <p14:tracePt t="77745" x="3098800" y="1816100"/>
          <p14:tracePt t="77751" x="3101975" y="1816100"/>
          <p14:tracePt t="77765" x="3111500" y="1816100"/>
          <p14:tracePt t="77782" x="3127375" y="1816100"/>
          <p14:tracePt t="77798" x="3143250" y="1816100"/>
          <p14:tracePt t="77815" x="3190875" y="1803400"/>
          <p14:tracePt t="77832" x="3228975" y="1790700"/>
          <p14:tracePt t="77849" x="3292475" y="1778000"/>
          <p14:tracePt t="77866" x="3387725" y="1768475"/>
          <p14:tracePt t="77882" x="3425825" y="1768475"/>
          <p14:tracePt t="77899" x="3467100" y="1768475"/>
          <p14:tracePt t="77916" x="3517900" y="1765300"/>
          <p14:tracePt t="77932" x="3546475" y="1765300"/>
          <p14:tracePt t="77949" x="3590925" y="1743075"/>
          <p14:tracePt t="77966" x="3683000" y="1724025"/>
          <p14:tracePt t="77982" x="3768725" y="1708150"/>
          <p14:tracePt t="77999" x="3841750" y="1692275"/>
          <p14:tracePt t="78016" x="3917950" y="1673225"/>
          <p14:tracePt t="78032" x="3962400" y="1657350"/>
          <p14:tracePt t="78049" x="4006850" y="1644650"/>
          <p14:tracePt t="78066" x="4086225" y="1631950"/>
          <p14:tracePt t="78083" x="4149725" y="1625600"/>
          <p14:tracePt t="78099" x="4200525" y="1625600"/>
          <p14:tracePt t="78116" x="4264025" y="1619250"/>
          <p14:tracePt t="78132" x="4298950" y="1619250"/>
          <p14:tracePt t="78148" x="4330700" y="1619250"/>
          <p14:tracePt t="78166" x="4356100" y="1606550"/>
          <p14:tracePt t="78182" x="4368800" y="1603375"/>
          <p14:tracePt t="78199" x="4381500" y="1603375"/>
          <p14:tracePt t="78215" x="4391025" y="1603375"/>
          <p14:tracePt t="78872" x="4397375" y="1603375"/>
          <p14:tracePt t="78987" x="4394200" y="1603375"/>
          <p14:tracePt t="79259" x="4410075" y="1616075"/>
          <p14:tracePt t="79268" x="4438650" y="1638300"/>
          <p14:tracePt t="79283" x="4511675" y="1695450"/>
          <p14:tracePt t="79299" x="4645025" y="1793875"/>
          <p14:tracePt t="79316" x="4762500" y="1901825"/>
          <p14:tracePt t="79332" x="4911725" y="2035175"/>
          <p14:tracePt t="79348" x="5092700" y="2178050"/>
          <p14:tracePt t="79382" x="5229225" y="2324100"/>
          <p14:tracePt t="79416" x="5470525" y="2511425"/>
          <p14:tracePt t="79434" x="5648325" y="2635250"/>
          <p14:tracePt t="79450" x="5835650" y="2711450"/>
          <p14:tracePt t="79467" x="5994400" y="2794000"/>
          <p14:tracePt t="79482" x="6127750" y="2876550"/>
          <p14:tracePt t="79499" x="6346825" y="2974975"/>
          <p14:tracePt t="79515" x="6445250" y="3019425"/>
          <p14:tracePt t="79532" x="6543675" y="3041650"/>
          <p14:tracePt t="79549" x="6721475" y="3067050"/>
          <p14:tracePt t="79565" x="6829425" y="3092450"/>
          <p14:tracePt t="79582" x="6905625" y="3105150"/>
          <p14:tracePt t="79599" x="7004050" y="3127375"/>
          <p14:tracePt t="79615" x="7089775" y="3143250"/>
          <p14:tracePt t="79632" x="7156450" y="3165475"/>
          <p14:tracePt t="79649" x="7245350" y="3178175"/>
          <p14:tracePt t="79665" x="7299325" y="3187700"/>
          <p14:tracePt t="79682" x="7353300" y="3187700"/>
          <p14:tracePt t="79699" x="7439025" y="3200400"/>
          <p14:tracePt t="79716" x="7512050" y="3206750"/>
          <p14:tracePt t="79733" x="7575550" y="3213100"/>
          <p14:tracePt t="79749" x="7639050" y="3238500"/>
          <p14:tracePt t="79765" x="7664450" y="3251200"/>
          <p14:tracePt t="79781" x="7686675" y="3260725"/>
          <p14:tracePt t="79798" x="7702550" y="3270250"/>
          <p14:tracePt t="79815" x="7712075" y="3276600"/>
          <p14:tracePt t="79832" x="7721600" y="3286125"/>
          <p14:tracePt t="79849" x="7753350" y="3298825"/>
          <p14:tracePt t="79866" x="7778750" y="3308350"/>
          <p14:tracePt t="79882" x="7807325" y="3321050"/>
          <p14:tracePt t="79898" x="7829550" y="3343275"/>
          <p14:tracePt t="79915" x="7842250" y="3343275"/>
          <p14:tracePt t="79931" x="7854950" y="3343275"/>
          <p14:tracePt t="79948" x="7867650" y="3343275"/>
          <p14:tracePt t="79965" x="7883525" y="3343275"/>
          <p14:tracePt t="79981" x="7905750" y="3343275"/>
          <p14:tracePt t="79998" x="7918450" y="3343275"/>
          <p14:tracePt t="80015" x="7927975" y="3343275"/>
          <p14:tracePt t="80032" x="7943850" y="3343275"/>
          <p14:tracePt t="80048" x="7953375" y="3343275"/>
          <p14:tracePt t="80065" x="7959725" y="3343275"/>
          <p14:tracePt t="80082" x="7962900" y="3343275"/>
          <p14:tracePt t="80099" x="7978775" y="3324225"/>
          <p14:tracePt t="80115" x="7994650" y="3308350"/>
          <p14:tracePt t="80133" x="8001000" y="3295650"/>
          <p14:tracePt t="80148" x="8001000" y="3279775"/>
          <p14:tracePt t="80165" x="8001000" y="3270250"/>
          <p14:tracePt t="80183" x="8001000" y="3254375"/>
          <p14:tracePt t="80199" x="7997825" y="3244850"/>
          <p14:tracePt t="80215" x="7981950" y="3228975"/>
          <p14:tracePt t="80234" x="7966075" y="3213100"/>
          <p14:tracePt t="80249" x="7956550" y="3203575"/>
          <p14:tracePt t="80266" x="7927975" y="3200400"/>
          <p14:tracePt t="80282" x="7905750" y="3194050"/>
          <p14:tracePt t="80298" x="7864475" y="3194050"/>
          <p14:tracePt t="80315" x="7835900" y="3181350"/>
          <p14:tracePt t="80333" x="7772400" y="3175000"/>
          <p14:tracePt t="80349" x="7699375" y="3159125"/>
          <p14:tracePt t="80365" x="7585075" y="3159125"/>
          <p14:tracePt t="80383" x="7477125" y="3159125"/>
          <p14:tracePt t="80399" x="7423150" y="3159125"/>
          <p14:tracePt t="80415" x="7404100" y="3159125"/>
          <p14:tracePt t="80433" x="7369175" y="3159125"/>
          <p14:tracePt t="80448" x="7346950" y="3159125"/>
          <p14:tracePt t="80466" x="7318375" y="3159125"/>
          <p14:tracePt t="80483" x="7270750" y="3159125"/>
          <p14:tracePt t="80499" x="7232650" y="3159125"/>
          <p14:tracePt t="80516" x="7197725" y="3159125"/>
          <p14:tracePt t="80533" x="7169150" y="3159125"/>
          <p14:tracePt t="80549" x="7156450" y="3159125"/>
          <p14:tracePt t="80565" x="7143750" y="3159125"/>
          <p14:tracePt t="80582" x="7131050" y="3159125"/>
          <p14:tracePt t="80598" x="7124700" y="3159125"/>
          <p14:tracePt t="80697" x="7124700" y="3162300"/>
          <p14:tracePt t="80705" x="7124700" y="3165475"/>
          <p14:tracePt t="80715" x="7124700" y="3171825"/>
          <p14:tracePt t="80732" x="7137400" y="3190875"/>
          <p14:tracePt t="80748" x="7146925" y="3200400"/>
          <p14:tracePt t="80765" x="7153275" y="3213100"/>
          <p14:tracePt t="80782" x="7169150" y="3232150"/>
          <p14:tracePt t="80799" x="7178675" y="3257550"/>
          <p14:tracePt t="80815" x="7191375" y="3295650"/>
          <p14:tracePt t="80832" x="7210425" y="3359150"/>
          <p14:tracePt t="80848" x="7229475" y="3397250"/>
          <p14:tracePt t="80865" x="7242175" y="3425825"/>
          <p14:tracePt t="80882" x="7261225" y="3460750"/>
          <p14:tracePt t="80898" x="7261225" y="3492500"/>
          <p14:tracePt t="80916" x="7261225" y="3502025"/>
          <p14:tracePt t="80932" x="7270750" y="3521075"/>
          <p14:tracePt t="80948" x="7286625" y="3540125"/>
          <p14:tracePt t="80965" x="7299325" y="3562350"/>
          <p14:tracePt t="80981" x="7318375" y="3603625"/>
          <p14:tracePt t="80998" x="7327900" y="3629025"/>
          <p14:tracePt t="81015" x="7346950" y="3657600"/>
          <p14:tracePt t="81031" x="7362825" y="3673475"/>
          <p14:tracePt t="81048" x="7378700" y="3683000"/>
          <p14:tracePt t="81065" x="7400925" y="3695700"/>
          <p14:tracePt t="81082" x="7435850" y="3721100"/>
          <p14:tracePt t="81098" x="7467600" y="3730625"/>
          <p14:tracePt t="81115" x="7499350" y="3743325"/>
          <p14:tracePt t="81132" x="7559675" y="3743325"/>
          <p14:tracePt t="81148" x="7604125" y="3743325"/>
          <p14:tracePt t="81166" x="7658100" y="3743325"/>
          <p14:tracePt t="81182" x="7743825" y="3733800"/>
          <p14:tracePt t="81199" x="7810500" y="3711575"/>
          <p14:tracePt t="81215" x="7867650" y="3673475"/>
          <p14:tracePt t="81232" x="7934325" y="3635375"/>
          <p14:tracePt t="81248" x="7972425" y="3603625"/>
          <p14:tracePt t="81265" x="8004175" y="3578225"/>
          <p14:tracePt t="81281" x="8054975" y="3533775"/>
          <p14:tracePt t="81298" x="8080375" y="3486150"/>
          <p14:tracePt t="81316" x="8105775" y="3454400"/>
          <p14:tracePt t="81319" x="8121650" y="3429000"/>
          <p14:tracePt t="81332" x="8137525" y="3397250"/>
          <p14:tracePt t="81349" x="8150225" y="3365500"/>
          <p14:tracePt t="81365" x="8162925" y="3343275"/>
          <p14:tracePt t="81382" x="8185150" y="3321050"/>
          <p14:tracePt t="81398" x="8194675" y="3305175"/>
          <p14:tracePt t="81415" x="8204200" y="3289300"/>
          <p14:tracePt t="81431" x="8204200" y="3276600"/>
          <p14:tracePt t="81448" x="8204200" y="3260725"/>
          <p14:tracePt t="81466" x="8204200" y="3251200"/>
          <p14:tracePt t="81539" x="8204200" y="3244850"/>
          <p14:tracePt t="81560" x="8204200" y="3241675"/>
          <p14:tracePt t="81582" x="8204200" y="3235325"/>
          <p14:tracePt t="81590" x="8204200" y="3232150"/>
          <p14:tracePt t="81660" x="8204200" y="3225800"/>
          <p14:tracePt t="81696" x="8201025" y="3225800"/>
          <p14:tracePt t="81702" x="8197850" y="3225800"/>
          <p14:tracePt t="81715" x="8191500" y="3222625"/>
          <p14:tracePt t="81732" x="8172450" y="3200400"/>
          <p14:tracePt t="81749" x="8162925" y="3190875"/>
          <p14:tracePt t="81766" x="8147050" y="3190875"/>
          <p14:tracePt t="81782" x="8137525" y="3190875"/>
          <p14:tracePt t="81798" x="8121650" y="3190875"/>
          <p14:tracePt t="81817" x="8108950" y="3190875"/>
          <p14:tracePt t="81848" x="8099425" y="3190875"/>
          <p14:tracePt t="81865" x="8086725" y="3187700"/>
          <p14:tracePt t="81881" x="8083550" y="3181350"/>
          <p14:tracePt t="81898" x="8074025" y="3175000"/>
          <p14:tracePt t="81945" x="8074025" y="3171825"/>
          <p14:tracePt t="83223" x="8074025" y="3117850"/>
          <p14:tracePt t="83230" x="8077200" y="3035300"/>
          <p14:tracePt t="83237" x="8077200" y="2955925"/>
          <p14:tracePt t="83249" x="8077200" y="2898775"/>
          <p14:tracePt t="83266" x="8086725" y="2787650"/>
          <p14:tracePt t="83282" x="8086725" y="2727325"/>
          <p14:tracePt t="83314" x="8086725" y="2520950"/>
          <p14:tracePt t="83348" x="8051800" y="2349500"/>
          <p14:tracePt t="83349" x="8032750" y="2266950"/>
          <p14:tracePt t="83366" x="7978775" y="2111375"/>
          <p14:tracePt t="83381" x="7943850" y="2012950"/>
          <p14:tracePt t="83398" x="7931150" y="1949450"/>
          <p14:tracePt t="83415" x="7905750" y="1885950"/>
          <p14:tracePt t="83432" x="7893050" y="1841500"/>
          <p14:tracePt t="83448" x="7886700" y="1803400"/>
          <p14:tracePt t="83464" x="7864475" y="1724025"/>
          <p14:tracePt t="83481" x="7839075" y="1666875"/>
          <p14:tracePt t="83499" x="7810500" y="1619250"/>
          <p14:tracePt t="83515" x="7762875" y="1539875"/>
          <p14:tracePt t="83532" x="7743825" y="1495425"/>
          <p14:tracePt t="83550" x="7724775" y="1447800"/>
          <p14:tracePt t="83565" x="7705725" y="1416050"/>
          <p14:tracePt t="83582" x="7696200" y="1384300"/>
          <p14:tracePt t="83599" x="7648575" y="1317625"/>
          <p14:tracePt t="83614" x="7623175" y="1279525"/>
          <p14:tracePt t="83631" x="7572375" y="1228725"/>
          <p14:tracePt t="83648" x="7524750" y="1158875"/>
          <p14:tracePt t="83665" x="7451725" y="1076325"/>
          <p14:tracePt t="83682" x="7410450" y="1041400"/>
          <p14:tracePt t="83699" x="7375525" y="1012825"/>
          <p14:tracePt t="83715" x="7343775" y="993775"/>
          <p14:tracePt t="83731" x="7318375" y="981075"/>
          <p14:tracePt t="83748" x="7289800" y="968375"/>
          <p14:tracePt t="83765" x="7213600" y="923925"/>
          <p14:tracePt t="83781" x="7150100" y="901700"/>
          <p14:tracePt t="83798" x="7070725" y="869950"/>
          <p14:tracePt t="83815" x="6959600" y="847725"/>
          <p14:tracePt t="83832" x="6883400" y="835025"/>
          <p14:tracePt t="83849" x="6702425" y="771525"/>
          <p14:tracePt t="83865" x="6575425" y="755650"/>
          <p14:tracePt t="83882" x="6477000" y="739775"/>
          <p14:tracePt t="83899" x="6330950" y="708025"/>
          <p14:tracePt t="83915" x="6261100" y="698500"/>
          <p14:tracePt t="83932" x="6200775" y="698500"/>
          <p14:tracePt t="83949" x="6130925" y="698500"/>
          <p14:tracePt t="83965" x="6092825" y="698500"/>
          <p14:tracePt t="83982" x="6048375" y="701675"/>
          <p14:tracePt t="83999" x="5978525" y="714375"/>
          <p14:tracePt t="84015" x="5924550" y="730250"/>
          <p14:tracePt t="84032" x="5880100" y="736600"/>
          <p14:tracePt t="84048" x="5826125" y="749300"/>
          <p14:tracePt t="84065" x="5803900" y="755650"/>
          <p14:tracePt t="84081" x="5778500" y="765175"/>
          <p14:tracePt t="84098" x="5737225" y="777875"/>
          <p14:tracePt t="84114" x="5727700" y="793750"/>
          <p14:tracePt t="84131" x="5711825" y="803275"/>
          <p14:tracePt t="84149" x="5695950" y="819150"/>
          <p14:tracePt t="84165" x="5683250" y="847725"/>
          <p14:tracePt t="84181" x="5673725" y="873125"/>
          <p14:tracePt t="84198" x="5648325" y="914400"/>
          <p14:tracePt t="84214" x="5635625" y="939800"/>
          <p14:tracePt t="84231" x="5626100" y="968375"/>
          <p14:tracePt t="84249" x="5607050" y="1003300"/>
          <p14:tracePt t="84265" x="5588000" y="1035050"/>
          <p14:tracePt t="84282" x="5575300" y="1066800"/>
          <p14:tracePt t="84299" x="5556250" y="1130300"/>
          <p14:tracePt t="84315" x="5530850" y="1174750"/>
          <p14:tracePt t="84332" x="5508625" y="1231900"/>
          <p14:tracePt t="84348" x="5483225" y="1295400"/>
          <p14:tracePt t="84364" x="5457825" y="1352550"/>
          <p14:tracePt t="84381" x="5435600" y="1406525"/>
          <p14:tracePt t="84399" x="5407025" y="1508125"/>
          <p14:tracePt t="84415" x="5384800" y="1584325"/>
          <p14:tracePt t="84432" x="5368925" y="1647825"/>
          <p14:tracePt t="84448" x="5349875" y="1730375"/>
          <p14:tracePt t="84464" x="5334000" y="1793875"/>
          <p14:tracePt t="84481" x="5314950" y="1857375"/>
          <p14:tracePt t="84497" x="5292725" y="1939925"/>
          <p14:tracePt t="84514" x="5292725" y="1978025"/>
          <p14:tracePt t="84532" x="5292725" y="2012950"/>
          <p14:tracePt t="84549" x="5292725" y="2054225"/>
          <p14:tracePt t="84565" x="5292725" y="2076450"/>
          <p14:tracePt t="84582" x="5292725" y="2092325"/>
          <p14:tracePt t="84598" x="5292725" y="2130425"/>
          <p14:tracePt t="84614" x="5295900" y="2146300"/>
          <p14:tracePt t="84632" x="5308600" y="2178050"/>
          <p14:tracePt t="84648" x="5337175" y="2212975"/>
          <p14:tracePt t="84665" x="5368925" y="2244725"/>
          <p14:tracePt t="84682" x="5410200" y="2270125"/>
          <p14:tracePt t="84699" x="5495925" y="2320925"/>
          <p14:tracePt t="84715" x="5559425" y="2339975"/>
          <p14:tracePt t="84732" x="5626100" y="2371725"/>
          <p14:tracePt t="84748" x="5708650" y="2393950"/>
          <p14:tracePt t="84764" x="5762625" y="2406650"/>
          <p14:tracePt t="84781" x="5819775" y="2419350"/>
          <p14:tracePt t="84797" x="5892800" y="2444750"/>
          <p14:tracePt t="84814" x="5943600" y="2451100"/>
          <p14:tracePt t="84831" x="5988050" y="2451100"/>
          <p14:tracePt t="84848" x="6083300" y="2460625"/>
          <p14:tracePt t="84864" x="6156325" y="2466975"/>
          <p14:tracePt t="84882" x="6226175" y="2466975"/>
          <p14:tracePt t="84898" x="6311900" y="2466975"/>
          <p14:tracePt t="84914" x="6372225" y="2466975"/>
          <p14:tracePt t="84932" x="6432550" y="2466975"/>
          <p14:tracePt t="84948" x="6572250" y="2466975"/>
          <p14:tracePt t="84964" x="6654800" y="2466975"/>
          <p14:tracePt t="84981" x="6746875" y="2466975"/>
          <p14:tracePt t="84998" x="6943725" y="2460625"/>
          <p14:tracePt t="85014" x="7051675" y="2444750"/>
          <p14:tracePt t="85031" x="7156450" y="2428875"/>
          <p14:tracePt t="85048" x="7315200" y="2378075"/>
          <p14:tracePt t="85064" x="7404100" y="2346325"/>
          <p14:tracePt t="85083" x="7512050" y="2282825"/>
          <p14:tracePt t="85098" x="7572375" y="2247900"/>
          <p14:tracePt t="85115" x="7610475" y="2222500"/>
          <p14:tracePt t="85133" x="7705725" y="2168525"/>
          <p14:tracePt t="85148" x="7772400" y="2139950"/>
          <p14:tracePt t="85164" x="7829550" y="2111375"/>
          <p14:tracePt t="85181" x="7886700" y="2089150"/>
          <p14:tracePt t="85198" x="7953375" y="2044700"/>
          <p14:tracePt t="85214" x="7985125" y="2012950"/>
          <p14:tracePt t="85231" x="8020050" y="1962150"/>
          <p14:tracePt t="85248" x="8058150" y="1920875"/>
          <p14:tracePt t="85265" x="8067675" y="1895475"/>
          <p14:tracePt t="85281" x="8077200" y="1885950"/>
          <p14:tracePt t="85298" x="8086725" y="1873250"/>
          <p14:tracePt t="85315" x="8086725" y="1866900"/>
          <p14:tracePt t="85648" x="8083550" y="1895475"/>
          <p14:tracePt t="85655" x="8077200" y="1943100"/>
          <p14:tracePt t="85665" x="8070850" y="1968500"/>
          <p14:tracePt t="85682" x="8001000" y="2139950"/>
          <p14:tracePt t="85698" x="7956550" y="2260600"/>
          <p14:tracePt t="85715" x="7915275" y="2352675"/>
          <p14:tracePt t="85748" x="7874000" y="2473325"/>
          <p14:tracePt t="85782" x="7807325" y="2603500"/>
          <p14:tracePt t="85799" x="7759700" y="2673350"/>
          <p14:tracePt t="85815" x="7696200" y="2743200"/>
          <p14:tracePt t="85831" x="7591425" y="2851150"/>
          <p14:tracePt t="85847" x="7515225" y="2943225"/>
          <p14:tracePt t="85864" x="7467600" y="3013075"/>
          <p14:tracePt t="85881" x="7404100" y="3092450"/>
          <p14:tracePt t="85898" x="7372350" y="3124200"/>
          <p14:tracePt t="85914" x="7346950" y="3149600"/>
          <p14:tracePt t="85931" x="7296150" y="3194050"/>
          <p14:tracePt t="85948" x="7239000" y="3222625"/>
          <p14:tracePt t="85965" x="7172325" y="3260725"/>
          <p14:tracePt t="85981" x="7064375" y="3305175"/>
          <p14:tracePt t="85998" x="6975475" y="3346450"/>
          <p14:tracePt t="86015" x="6889750" y="3368675"/>
          <p14:tracePt t="86031" x="6753225" y="3400425"/>
          <p14:tracePt t="86047" x="6661150" y="3406775"/>
          <p14:tracePt t="86065" x="6521450" y="3406775"/>
          <p14:tracePt t="86082" x="6372225" y="3406775"/>
          <p14:tracePt t="86098" x="6286500" y="3416300"/>
          <p14:tracePt t="86115" x="6226175" y="3422650"/>
          <p14:tracePt t="86131" x="6115050" y="3444875"/>
          <p14:tracePt t="86148" x="6042025" y="3451225"/>
          <p14:tracePt t="86164" x="5975350" y="3473450"/>
          <p14:tracePt t="86181" x="5892800" y="3492500"/>
          <p14:tracePt t="86198" x="5838825" y="3505200"/>
          <p14:tracePt t="86215" x="5784850" y="3521075"/>
          <p14:tracePt t="86231" x="5730875" y="3546475"/>
          <p14:tracePt t="86247" x="5705475" y="3556000"/>
          <p14:tracePt t="86265" x="5667375" y="3568700"/>
          <p14:tracePt t="86282" x="5626100" y="3575050"/>
          <p14:tracePt t="86298" x="5597525" y="3575050"/>
          <p14:tracePt t="86315" x="5575300" y="3575050"/>
          <p14:tracePt t="86332" x="5546725" y="3575050"/>
          <p14:tracePt t="86348" x="5537200" y="3575050"/>
          <p14:tracePt t="86365" x="5534025" y="3575050"/>
          <p14:tracePt t="86397" x="5540375" y="3571875"/>
          <p14:tracePt t="86415" x="5568950" y="3562350"/>
          <p14:tracePt t="86432" x="5603875" y="3556000"/>
          <p14:tracePt t="86448" x="5613400" y="3556000"/>
          <p14:tracePt t="86465" x="5635625" y="3549650"/>
          <p14:tracePt t="86481" x="5661025" y="3533775"/>
          <p14:tracePt t="86498" x="5692775" y="3521075"/>
          <p14:tracePt t="86514" x="5724525" y="3508375"/>
          <p14:tracePt t="86531" x="5788025" y="3489325"/>
          <p14:tracePt t="86548" x="5851525" y="3470275"/>
          <p14:tracePt t="86565" x="5924550" y="3460750"/>
          <p14:tracePt t="86582" x="5994400" y="3460750"/>
          <p14:tracePt t="86598" x="6032500" y="3460750"/>
          <p14:tracePt t="86615" x="6054725" y="3460750"/>
          <p14:tracePt t="86632" x="6102350" y="3460750"/>
          <p14:tracePt t="86648" x="6143625" y="3460750"/>
          <p14:tracePt t="86665" x="6181725" y="3460750"/>
          <p14:tracePt t="86681" x="6245225" y="3460750"/>
          <p14:tracePt t="86698" x="6280150" y="3460750"/>
          <p14:tracePt t="86716" x="6321425" y="3460750"/>
          <p14:tracePt t="86732" x="6343650" y="3460750"/>
          <p14:tracePt t="86748" x="6359525" y="3460750"/>
          <p14:tracePt t="86766" x="6397625" y="3460750"/>
          <p14:tracePt t="86781" x="6426200" y="3460750"/>
          <p14:tracePt t="86797" x="6448425" y="3460750"/>
          <p14:tracePt t="86814" x="6470650" y="3460750"/>
          <p14:tracePt t="86831" x="6505575" y="3460750"/>
          <p14:tracePt t="86848" x="6521450" y="3463925"/>
          <p14:tracePt t="86866" x="6540500" y="3463925"/>
          <p14:tracePt t="86882" x="6556375" y="3473450"/>
          <p14:tracePt t="86898" x="6578600" y="3473450"/>
          <p14:tracePt t="86915" x="6604000" y="3486150"/>
          <p14:tracePt t="86931" x="6613525" y="3486150"/>
          <p14:tracePt t="86947" x="6623050" y="3489325"/>
          <p14:tracePt t="86965" x="6638925" y="3489325"/>
          <p14:tracePt t="87180" x="6632575" y="3489325"/>
          <p14:tracePt t="87187" x="6619875" y="3489325"/>
          <p14:tracePt t="87197" x="6610350" y="3489325"/>
          <p14:tracePt t="87215" x="6569075" y="3489325"/>
          <p14:tracePt t="87232" x="6540500" y="3489325"/>
          <p14:tracePt t="87248" x="6511925" y="3489325"/>
          <p14:tracePt t="87266" x="6496050" y="3489325"/>
          <p14:tracePt t="87282" x="6486525" y="3489325"/>
          <p14:tracePt t="87298" x="6470650" y="3489325"/>
          <p14:tracePt t="87315" x="6457950" y="3495675"/>
          <p14:tracePt t="87331" x="6442075" y="3505200"/>
          <p14:tracePt t="87348" x="6410325" y="3511550"/>
          <p14:tracePt t="87365" x="6394450" y="3521075"/>
          <p14:tracePt t="87381" x="6384925" y="3521075"/>
          <p14:tracePt t="87398" x="6372225" y="3521075"/>
          <p14:tracePt t="87415" x="6356350" y="3521075"/>
          <p14:tracePt t="87431" x="6346825" y="3521075"/>
          <p14:tracePt t="87448" x="6318250" y="3521075"/>
          <p14:tracePt t="87465" x="6286500" y="3521075"/>
          <p14:tracePt t="87481" x="6254750" y="3521075"/>
          <p14:tracePt t="87498" x="6238875" y="3521075"/>
          <p14:tracePt t="87514" x="6226175" y="3521075"/>
          <p14:tracePt t="87531" x="6210300" y="3521075"/>
          <p14:tracePt t="87547" x="6200775" y="3521075"/>
          <p14:tracePt t="87629" x="6207125" y="3514725"/>
          <p14:tracePt t="87636" x="6226175" y="3508375"/>
          <p14:tracePt t="87648" x="6238875" y="3502025"/>
          <p14:tracePt t="87664" x="6318250" y="3482975"/>
          <p14:tracePt t="87681" x="6372225" y="3470275"/>
          <p14:tracePt t="87698" x="6419850" y="3448050"/>
          <p14:tracePt t="87714" x="6438900" y="3448050"/>
          <p14:tracePt t="87731" x="6448425" y="3448050"/>
          <p14:tracePt t="87748" x="6457950" y="3448050"/>
          <p14:tracePt t="87764" x="6480175" y="3448050"/>
          <p14:tracePt t="87781" x="6499225" y="3448050"/>
          <p14:tracePt t="87797" x="6530975" y="3448050"/>
          <p14:tracePt t="87814" x="6562725" y="3448050"/>
          <p14:tracePt t="87831" x="6584950" y="3448050"/>
          <p14:tracePt t="87848" x="6594475" y="3448050"/>
          <p14:tracePt t="87864" x="6600825" y="3448050"/>
          <p14:tracePt t="87951" x="6600825" y="3457575"/>
          <p14:tracePt t="88000" x="6597650" y="3457575"/>
          <p14:tracePt t="88007" x="6594475" y="3457575"/>
          <p14:tracePt t="88015" x="6588125" y="3457575"/>
          <p14:tracePt t="88031" x="6572250" y="3457575"/>
          <p14:tracePt t="88048" x="6553200" y="3457575"/>
          <p14:tracePt t="88065" x="6511925" y="3457575"/>
          <p14:tracePt t="88082" x="6489700" y="3457575"/>
          <p14:tracePt t="88098" x="6445250" y="3457575"/>
          <p14:tracePt t="88115" x="6384925" y="3457575"/>
          <p14:tracePt t="88131" x="6353175" y="3448050"/>
          <p14:tracePt t="88148" x="6324600" y="3448050"/>
          <p14:tracePt t="88164" x="6302375" y="3448050"/>
          <p14:tracePt t="88181" x="6292850" y="3448050"/>
          <p14:tracePt t="88197" x="6276975" y="3448050"/>
          <p14:tracePt t="88215" x="6267450" y="3448050"/>
          <p14:tracePt t="88231" x="6264275" y="3448050"/>
          <p14:tracePt t="89548" x="6276975" y="3441700"/>
          <p14:tracePt t="89555" x="6289675" y="3435350"/>
          <p14:tracePt t="89564" x="6308725" y="3429000"/>
          <p14:tracePt t="89581" x="6330950" y="3416300"/>
          <p14:tracePt t="89597" x="6381750" y="3384550"/>
          <p14:tracePt t="89615" x="6435725" y="3349625"/>
          <p14:tracePt t="89648" x="6791325" y="3159125"/>
          <p14:tracePt t="89683" x="7080250" y="2984500"/>
          <p14:tracePt t="89699" x="7143750" y="2924175"/>
          <p14:tracePt t="89715" x="7181850" y="2844800"/>
          <p14:tracePt t="89731" x="7219950" y="2774950"/>
          <p14:tracePt t="89748" x="7242175" y="2686050"/>
          <p14:tracePt t="89764" x="7242175" y="2625725"/>
          <p14:tracePt t="89782" x="7248525" y="2552700"/>
          <p14:tracePt t="89798" x="7248525" y="2413000"/>
          <p14:tracePt t="89815" x="7248525" y="2333625"/>
          <p14:tracePt t="89831" x="7245350" y="2270125"/>
          <p14:tracePt t="89847" x="7232650" y="2216150"/>
          <p14:tracePt t="89864" x="7232650" y="2200275"/>
          <p14:tracePt t="89881" x="7232650" y="2190750"/>
          <p14:tracePt t="89898" x="7232650" y="2184400"/>
          <p14:tracePt t="89914" x="7232650" y="2174875"/>
          <p14:tracePt t="93849" x="7273925" y="2152650"/>
          <p14:tracePt t="93857" x="7337425" y="2124075"/>
          <p14:tracePt t="93865" x="7378700" y="2082800"/>
          <p14:tracePt t="93881" x="7480300" y="2012950"/>
          <p14:tracePt t="93898" x="7620000" y="1885950"/>
          <p14:tracePt t="93914" x="7747000" y="1755775"/>
          <p14:tracePt t="93930" x="7848600" y="1628775"/>
          <p14:tracePt t="93964" x="8137525" y="1349375"/>
          <p14:tracePt t="93999" x="8343900" y="1117600"/>
          <p14:tracePt t="94015" x="8378825" y="1069975"/>
          <p14:tracePt t="94031" x="8397875" y="1022350"/>
          <p14:tracePt t="94048" x="8413750" y="987425"/>
          <p14:tracePt t="94064" x="8413750" y="965200"/>
          <p14:tracePt t="94080" x="8413750" y="949325"/>
          <p14:tracePt t="94098" x="8407400" y="936625"/>
          <p14:tracePt t="94113" x="8397875" y="920750"/>
          <p14:tracePt t="94130" x="8382000" y="908050"/>
          <p14:tracePt t="94147" x="8337550" y="863600"/>
          <p14:tracePt t="94164" x="8315325" y="841375"/>
          <p14:tracePt t="94180" x="8283575" y="828675"/>
          <p14:tracePt t="94197" x="8261350" y="800100"/>
          <p14:tracePt t="94214" x="8232775" y="787400"/>
          <p14:tracePt t="94231" x="8210550" y="781050"/>
          <p14:tracePt t="94248" x="8105775" y="774700"/>
          <p14:tracePt t="94264" x="7953375" y="758825"/>
          <p14:tracePt t="94281" x="7794625" y="758825"/>
          <p14:tracePt t="94298" x="7537450" y="720725"/>
          <p14:tracePt t="94314" x="7366000" y="704850"/>
          <p14:tracePt t="94330" x="7226300" y="676275"/>
          <p14:tracePt t="94347" x="6889750" y="619125"/>
          <p14:tracePt t="94363" x="6581775" y="587375"/>
          <p14:tracePt t="94381" x="6213475" y="549275"/>
          <p14:tracePt t="94398" x="5613400" y="514350"/>
          <p14:tracePt t="94415" x="5213350" y="514350"/>
          <p14:tracePt t="94433" x="4854575" y="517525"/>
          <p14:tracePt t="94448" x="4705350" y="546100"/>
          <p14:tracePt t="94464" x="4603750" y="577850"/>
          <p14:tracePt t="94480" x="4537075" y="615950"/>
          <p14:tracePt t="94497" x="4460875" y="657225"/>
          <p14:tracePt t="94514" x="4419600" y="708025"/>
          <p14:tracePt t="94531" x="4365625" y="777875"/>
          <p14:tracePt t="94548" x="4289425" y="869950"/>
          <p14:tracePt t="94564" x="4254500" y="923925"/>
          <p14:tracePt t="94581" x="4232275" y="1000125"/>
          <p14:tracePt t="94597" x="4225925" y="1120775"/>
          <p14:tracePt t="94613" x="4229100" y="1216025"/>
          <p14:tracePt t="94630" x="4244975" y="1301750"/>
          <p14:tracePt t="94647" x="4305300" y="1482725"/>
          <p14:tracePt t="94664" x="4340225" y="1603375"/>
          <p14:tracePt t="94681" x="4381500" y="1692275"/>
          <p14:tracePt t="94698" x="4448175" y="1841500"/>
          <p14:tracePt t="94714" x="4498975" y="1952625"/>
          <p14:tracePt t="94730" x="4575175" y="2047875"/>
          <p14:tracePt t="94746" x="4733925" y="2187575"/>
          <p14:tracePt t="94763" x="4860925" y="2279650"/>
          <p14:tracePt t="94780" x="5038725" y="2371725"/>
          <p14:tracePt t="94797" x="5280025" y="2482850"/>
          <p14:tracePt t="94814" x="5422900" y="2546350"/>
          <p14:tracePt t="94831" x="5568950" y="2609850"/>
          <p14:tracePt t="94847" x="5727700" y="2660650"/>
          <p14:tracePt t="94863" x="5816600" y="2701925"/>
          <p14:tracePt t="94880" x="5915025" y="2717800"/>
          <p14:tracePt t="94897" x="6057900" y="2740025"/>
          <p14:tracePt t="94913" x="6118225" y="2740025"/>
          <p14:tracePt t="94931" x="6178550" y="2740025"/>
          <p14:tracePt t="94948" x="6254750" y="2740025"/>
          <p14:tracePt t="94964" x="6308725" y="2740025"/>
          <p14:tracePt t="94981" x="6346825" y="2730500"/>
          <p14:tracePt t="94997" x="6410325" y="2711450"/>
          <p14:tracePt t="95014" x="6442075" y="2701925"/>
          <p14:tracePt t="95030" x="6470650" y="2682875"/>
          <p14:tracePt t="95046" x="6527800" y="2663825"/>
          <p14:tracePt t="95063" x="6572250" y="2657475"/>
          <p14:tracePt t="95080" x="6616700" y="2644775"/>
          <p14:tracePt t="95098" x="6667500" y="2619375"/>
          <p14:tracePt t="95114" x="6699250" y="2606675"/>
          <p14:tracePt t="95131" x="6737350" y="2593975"/>
          <p14:tracePt t="95147" x="6781800" y="2549525"/>
          <p14:tracePt t="95163" x="6810375" y="2540000"/>
          <p14:tracePt t="95180" x="6858000" y="2517775"/>
          <p14:tracePt t="95196" x="6905625" y="2492375"/>
          <p14:tracePt t="95213" x="6937375" y="2482850"/>
          <p14:tracePt t="95231" x="6959600" y="2470150"/>
          <p14:tracePt t="95248" x="6988175" y="2457450"/>
          <p14:tracePt t="95264" x="7000875" y="2457450"/>
          <p14:tracePt t="95281" x="7010400" y="2457450"/>
          <p14:tracePt t="95355" x="7013575" y="2457450"/>
          <p14:tracePt t="95967" x="7019925" y="2501900"/>
          <p14:tracePt t="95975" x="7029450" y="2584450"/>
          <p14:tracePt t="95981" x="7038975" y="2654300"/>
          <p14:tracePt t="95997" x="7054850" y="2771775"/>
          <p14:tracePt t="96013" x="7070725" y="2867025"/>
          <p14:tracePt t="96031" x="7099300" y="2968625"/>
          <p14:tracePt t="96064" x="7115175" y="3063875"/>
          <p14:tracePt t="96097" x="7115175" y="3105150"/>
          <p14:tracePt t="96114" x="7115175" y="3117850"/>
          <p14:tracePt t="96131" x="7115175" y="3136900"/>
          <p14:tracePt t="96174" x="7112000" y="3136900"/>
          <p14:tracePt t="96181" x="7108825" y="3136900"/>
          <p14:tracePt t="96196" x="7092950" y="3130550"/>
          <p14:tracePt t="96214" x="7083425" y="3111500"/>
          <p14:tracePt t="96230" x="7067550" y="3098800"/>
          <p14:tracePt t="96246" x="7061200" y="3089275"/>
          <p14:tracePt t="96263" x="7058025" y="3079750"/>
          <p14:tracePt t="96280" x="7058025" y="3057525"/>
          <p14:tracePt t="96314" x="7058025" y="3054350"/>
          <p14:tracePt t="96331" x="7058025" y="3044825"/>
          <p14:tracePt t="96347" x="7058025" y="3035300"/>
          <p14:tracePt t="96364" x="7058025" y="3019425"/>
          <p14:tracePt t="96381" x="7058025" y="3013075"/>
          <p14:tracePt t="96397" x="7058025" y="3003550"/>
          <p14:tracePt t="96413" x="7058025" y="3000375"/>
          <p14:tracePt t="96430" x="7058025" y="2990850"/>
          <p14:tracePt t="96446" x="7058025" y="2981325"/>
          <p14:tracePt t="96464" x="7058025" y="2965450"/>
          <p14:tracePt t="96481" x="7058025" y="2940050"/>
          <p14:tracePt t="96497" x="7051675" y="2908300"/>
          <p14:tracePt t="96515" x="7045325" y="2886075"/>
          <p14:tracePt t="96531" x="7045325" y="2844800"/>
          <p14:tracePt t="96547" x="7045325" y="2828925"/>
          <p14:tracePt t="96564" x="7045325" y="2819400"/>
          <p14:tracePt t="96580" x="7045325" y="2800350"/>
          <p14:tracePt t="96596" x="7045325" y="2790825"/>
          <p14:tracePt t="96613" x="7045325" y="2781300"/>
          <p14:tracePt t="96630" x="7045325" y="2771775"/>
          <p14:tracePt t="96830" x="7042150" y="2771775"/>
          <p14:tracePt t="96837" x="7035800" y="2778125"/>
          <p14:tracePt t="96846" x="7029450" y="2781300"/>
          <p14:tracePt t="96863" x="7019925" y="2797175"/>
          <p14:tracePt t="96880" x="6994525" y="2803525"/>
          <p14:tracePt t="96896" x="6972300" y="2816225"/>
          <p14:tracePt t="96913" x="6940550" y="2825750"/>
          <p14:tracePt t="96930" x="6911975" y="2851150"/>
          <p14:tracePt t="96947" x="6902450" y="2854325"/>
          <p14:tracePt t="96963" x="6886575" y="2860675"/>
          <p14:tracePt t="96980" x="6870700" y="2860675"/>
          <p14:tracePt t="96996" x="6861175" y="2860675"/>
          <p14:tracePt t="97013" x="6851650" y="2860675"/>
          <p14:tracePt t="97030" x="6832600" y="2860675"/>
          <p14:tracePt t="97109" x="6842125" y="2860675"/>
          <p14:tracePt t="97116" x="6848475" y="2860675"/>
          <p14:tracePt t="97130" x="6864350" y="2857500"/>
          <p14:tracePt t="97147" x="6886575" y="2841625"/>
          <p14:tracePt t="97165" x="6931025" y="2822575"/>
          <p14:tracePt t="97181" x="6959600" y="2809875"/>
          <p14:tracePt t="97197" x="6985000" y="2803525"/>
          <p14:tracePt t="97215" x="7023100" y="2797175"/>
          <p14:tracePt t="97230" x="7042150" y="2794000"/>
          <p14:tracePt t="97247" x="7051675" y="2794000"/>
          <p14:tracePt t="97263" x="7061200" y="2794000"/>
          <p14:tracePt t="97280" x="7077075" y="2794000"/>
          <p14:tracePt t="97297" x="7080250" y="2781300"/>
          <p14:tracePt t="97501" x="7073900" y="2781300"/>
          <p14:tracePt t="97507" x="7070725" y="2781300"/>
          <p14:tracePt t="97515" x="7064375" y="2781300"/>
          <p14:tracePt t="97530" x="7054850" y="2781300"/>
          <p14:tracePt t="97547" x="7038975" y="2781300"/>
          <p14:tracePt t="97564" x="7026275" y="2781300"/>
          <p14:tracePt t="97581" x="7013575" y="2781300"/>
          <p14:tracePt t="97597" x="7004050" y="2781300"/>
          <p14:tracePt t="97615" x="6985000" y="2781300"/>
          <p14:tracePt t="97631" x="6975475" y="2784475"/>
          <p14:tracePt t="97647" x="6969125" y="2784475"/>
          <p14:tracePt t="97664" x="6969125" y="2794000"/>
          <p14:tracePt t="97680" x="6965950" y="2794000"/>
          <p14:tracePt t="97779" x="6972300" y="2794000"/>
          <p14:tracePt t="97787" x="6975475" y="2794000"/>
          <p14:tracePt t="97797" x="6981825" y="2794000"/>
          <p14:tracePt t="97814" x="7000875" y="2794000"/>
          <p14:tracePt t="97829" x="7010400" y="2794000"/>
          <p14:tracePt t="97846" x="7023100" y="2794000"/>
          <p14:tracePt t="97863" x="7035800" y="2787650"/>
          <p14:tracePt t="97879" x="7051675" y="2778125"/>
          <p14:tracePt t="97896" x="7061200" y="2778125"/>
          <p14:tracePt t="97914" x="7077075" y="2778125"/>
          <p14:tracePt t="97980" x="7073900" y="2778125"/>
          <p14:tracePt t="97986" x="7070725" y="2778125"/>
          <p14:tracePt t="97997" x="7064375" y="2778125"/>
          <p14:tracePt t="98014" x="7051675" y="2778125"/>
          <p14:tracePt t="98030" x="7023100" y="2778125"/>
          <p14:tracePt t="98047" x="6994525" y="2778125"/>
          <p14:tracePt t="98064" x="6931025" y="2778125"/>
          <p14:tracePt t="98080" x="6870700" y="2778125"/>
          <p14:tracePt t="98096" x="6800850" y="2778125"/>
          <p14:tracePt t="98113" x="6680200" y="2787650"/>
          <p14:tracePt t="98130" x="6616700" y="2803525"/>
          <p14:tracePt t="98147" x="6565900" y="2816225"/>
          <p14:tracePt t="98164" x="6515100" y="2835275"/>
          <p14:tracePt t="98181" x="6486525" y="2841625"/>
          <p14:tracePt t="98197" x="6477000" y="2841625"/>
          <p14:tracePt t="98213" x="6461125" y="2841625"/>
          <p14:tracePt t="98230" x="6445250" y="2841625"/>
          <p14:tracePt t="98272" x="6454775" y="2841625"/>
          <p14:tracePt t="98280" x="6457950" y="2841625"/>
          <p14:tracePt t="98297" x="6480175" y="2841625"/>
          <p14:tracePt t="98314" x="6569075" y="2841625"/>
          <p14:tracePt t="98330" x="6670675" y="2841625"/>
          <p14:tracePt t="98347" x="6743700" y="2841625"/>
          <p14:tracePt t="98364" x="6829425" y="2841625"/>
          <p14:tracePt t="98380" x="6880225" y="2841625"/>
          <p14:tracePt t="98396" x="6915150" y="2841625"/>
          <p14:tracePt t="98413" x="6978650" y="2841625"/>
          <p14:tracePt t="98430" x="7013575" y="2841625"/>
          <p14:tracePt t="98447" x="7045325" y="2844800"/>
          <p14:tracePt t="98464" x="7086600" y="2851150"/>
          <p14:tracePt t="98481" x="7108825" y="2851150"/>
          <p14:tracePt t="98497" x="7124700" y="2851150"/>
          <p14:tracePt t="98513" x="7137400" y="2851150"/>
          <p14:tracePt t="98529" x="7146925" y="2851150"/>
          <p14:tracePt t="98785" x="7127875" y="2851150"/>
          <p14:tracePt t="98792" x="7099300" y="2835275"/>
          <p14:tracePt t="98798" x="7073900" y="2828925"/>
          <p14:tracePt t="98813" x="7042150" y="2809875"/>
          <p14:tracePt t="98830" x="7010400" y="2797175"/>
          <p14:tracePt t="98847" x="7000875" y="2797175"/>
          <p14:tracePt t="98863" x="6988175" y="2797175"/>
          <p14:tracePt t="98880" x="6978650" y="2797175"/>
          <p14:tracePt t="98898" x="6956425" y="2797175"/>
          <p14:tracePt t="98914" x="6946900" y="2797175"/>
          <p14:tracePt t="98930" x="6937375" y="2797175"/>
          <p14:tracePt t="98947" x="6927850" y="2797175"/>
          <p14:tracePt t="98963" x="6911975" y="2797175"/>
          <p14:tracePt t="101003" x="6858000" y="2835275"/>
          <p14:tracePt t="101011" x="6781800" y="2892425"/>
          <p14:tracePt t="101018" x="6708775" y="2936875"/>
          <p14:tracePt t="101031" x="6550025" y="3048000"/>
          <p14:tracePt t="101047" x="6426200" y="3209925"/>
          <p14:tracePt t="101064" x="6305550" y="3368675"/>
          <p14:tracePt t="101097" x="6013450" y="3857625"/>
          <p14:tracePt t="101131" x="5835650" y="4273550"/>
          <p14:tracePt t="101149" x="5794375" y="4384675"/>
          <p14:tracePt t="101164" x="5759450" y="4495800"/>
          <p14:tracePt t="101167" x="5743575" y="4533900"/>
          <p14:tracePt t="101180" x="5730875" y="4597400"/>
          <p14:tracePt t="101196" x="5711825" y="4635500"/>
          <p14:tracePt t="101213" x="5699125" y="4657725"/>
          <p14:tracePt t="101230" x="5695950" y="4673600"/>
          <p14:tracePt t="101247" x="5683250" y="4683125"/>
          <p14:tracePt t="101264" x="5673725" y="4683125"/>
          <p14:tracePt t="101281" x="5645150" y="4651375"/>
          <p14:tracePt t="101297" x="5619750" y="4606925"/>
          <p14:tracePt t="101313" x="5588000" y="4565650"/>
          <p14:tracePt t="101330" x="5521325" y="4489450"/>
          <p14:tracePt t="101346" x="5470525" y="4387850"/>
          <p14:tracePt t="101363" x="5400675" y="4283075"/>
          <p14:tracePt t="101381" x="5286375" y="4108450"/>
          <p14:tracePt t="101397" x="5207000" y="3990975"/>
          <p14:tracePt t="101414" x="5127625" y="3876675"/>
          <p14:tracePt t="101430" x="5048250" y="3756025"/>
          <p14:tracePt t="101446" x="5016500" y="3724275"/>
          <p14:tracePt t="101463" x="5003800" y="3692525"/>
          <p14:tracePt t="101480" x="4987925" y="3679825"/>
          <p14:tracePt t="101496" x="4978400" y="3670300"/>
          <p14:tracePt t="101514" x="4975225" y="3663950"/>
          <p14:tracePt t="101766" x="4975225" y="3698875"/>
          <p14:tracePt t="101773" x="4978400" y="3736975"/>
          <p14:tracePt t="101780" x="4987925" y="3794125"/>
          <p14:tracePt t="101797" x="4997450" y="3933825"/>
          <p14:tracePt t="101814" x="5013325" y="4051300"/>
          <p14:tracePt t="101830" x="5013325" y="4225925"/>
          <p14:tracePt t="101847" x="5013325" y="4362450"/>
          <p14:tracePt t="101863" x="5013325" y="4489450"/>
          <p14:tracePt t="101880" x="5013325" y="4651375"/>
          <p14:tracePt t="101896" x="5013325" y="4778375"/>
          <p14:tracePt t="101912" x="5013325" y="4870450"/>
          <p14:tracePt t="101929" x="5013325" y="4975225"/>
          <p14:tracePt t="101946" x="5013325" y="5035550"/>
          <p14:tracePt t="101963" x="5013325" y="5095875"/>
          <p14:tracePt t="101980" x="5013325" y="5168900"/>
          <p14:tracePt t="101997" x="5013325" y="5210175"/>
          <p14:tracePt t="102013" x="5013325" y="5254625"/>
          <p14:tracePt t="102029" x="5013325" y="5289550"/>
          <p14:tracePt t="102046" x="5013325" y="5318125"/>
          <p14:tracePt t="102064" x="5013325" y="5334000"/>
          <p14:tracePt t="102080" x="5013325" y="5353050"/>
          <p14:tracePt t="102097" x="5013325" y="5368925"/>
          <p14:tracePt t="102113" x="5013325" y="5384800"/>
          <p14:tracePt t="102130" x="5013325" y="5403850"/>
          <p14:tracePt t="102146" x="5013325" y="5426075"/>
          <p14:tracePt t="102163" x="5013325" y="5435600"/>
          <p14:tracePt t="102179" x="5013325" y="5454650"/>
          <p14:tracePt t="102196" x="5013325" y="5483225"/>
          <p14:tracePt t="102214" x="5013325" y="5524500"/>
          <p14:tracePt t="102230" x="4997450" y="5546725"/>
          <p14:tracePt t="102247" x="4991100" y="5578475"/>
          <p14:tracePt t="102264" x="4987925" y="5603875"/>
          <p14:tracePt t="102280" x="4987925" y="5613400"/>
          <p14:tracePt t="102296" x="4987925" y="5622925"/>
          <p14:tracePt t="102313" x="4987925" y="5638800"/>
          <p14:tracePt t="102330" x="4987925" y="5632450"/>
          <p14:tracePt t="102346" x="4991100" y="5600700"/>
          <p14:tracePt t="102364" x="5019675" y="5502275"/>
          <p14:tracePt t="102380" x="5032375" y="5438775"/>
          <p14:tracePt t="102397" x="5051425" y="5330825"/>
          <p14:tracePt t="102413" x="5067300" y="5200650"/>
          <p14:tracePt t="102429" x="5092700" y="5026025"/>
          <p14:tracePt t="102446" x="5118100" y="4927600"/>
          <p14:tracePt t="102463" x="5143500" y="4806950"/>
          <p14:tracePt t="102479" x="5194300" y="4638675"/>
          <p14:tracePt t="102496" x="5222875" y="4559300"/>
          <p14:tracePt t="102514" x="5270500" y="4445000"/>
          <p14:tracePt t="102530" x="5292725" y="4368800"/>
          <p14:tracePt t="102546" x="5314950" y="4292600"/>
          <p14:tracePt t="102563" x="5330825" y="4229100"/>
          <p14:tracePt t="102579" x="5356225" y="4162425"/>
          <p14:tracePt t="102596" x="5362575" y="4117975"/>
          <p14:tracePt t="102614" x="5362575" y="4064000"/>
          <p14:tracePt t="102630" x="5368925" y="4025900"/>
          <p14:tracePt t="102647" x="5375275" y="3981450"/>
          <p14:tracePt t="102664" x="5375275" y="3917950"/>
          <p14:tracePt t="102680" x="5375275" y="3895725"/>
          <p14:tracePt t="102696" x="5375275" y="3873500"/>
          <p14:tracePt t="102713" x="5375275" y="3860800"/>
          <p14:tracePt t="102729" x="5375275" y="3848100"/>
          <p14:tracePt t="102746" x="5375275" y="3835400"/>
          <p14:tracePt t="102764" x="5375275" y="3825875"/>
          <p14:tracePt t="102835" x="5368925" y="3825875"/>
          <p14:tracePt t="102843" x="5365750" y="3825875"/>
          <p14:tracePt t="102850" x="5359400" y="3825875"/>
          <p14:tracePt t="102863" x="5343525" y="3832225"/>
          <p14:tracePt t="102880" x="5330825" y="3854450"/>
          <p14:tracePt t="102896" x="5305425" y="3895725"/>
          <p14:tracePt t="102914" x="5251450" y="4013200"/>
          <p14:tracePt t="102930" x="5219700" y="4102100"/>
          <p14:tracePt t="102947" x="5194300" y="4219575"/>
          <p14:tracePt t="102963" x="5168900" y="4397375"/>
          <p14:tracePt t="102979" x="5153025" y="4514850"/>
          <p14:tracePt t="102996" x="5137150" y="4622800"/>
          <p14:tracePt t="103013" x="5111750" y="4765675"/>
          <p14:tracePt t="103030" x="5111750" y="4835525"/>
          <p14:tracePt t="103046" x="5111750" y="4895850"/>
          <p14:tracePt t="103064" x="5111750" y="4981575"/>
          <p14:tracePt t="103080" x="5111750" y="5041900"/>
          <p14:tracePt t="103096" x="5121275" y="5102225"/>
          <p14:tracePt t="103113" x="5121275" y="5172075"/>
          <p14:tracePt t="103129" x="5121275" y="5194300"/>
          <p14:tracePt t="103146" x="5121275" y="5226050"/>
          <p14:tracePt t="103163" x="5121275" y="5238750"/>
          <p14:tracePt t="103180" x="5127625" y="5248275"/>
          <p14:tracePt t="103197" x="5137150" y="5248275"/>
          <p14:tracePt t="103499" x="5133975" y="5292725"/>
          <p14:tracePt t="103507" x="5133975" y="5349875"/>
          <p14:tracePt t="103514" x="5133975" y="5407025"/>
          <p14:tracePt t="103529" x="5124450" y="5502275"/>
          <p14:tracePt t="103546" x="5124450" y="5575300"/>
          <p14:tracePt t="103562" x="5118100" y="5661025"/>
          <p14:tracePt t="103580" x="5111750" y="5715000"/>
          <p14:tracePt t="103596" x="5105400" y="5775325"/>
          <p14:tracePt t="103613" x="5105400" y="5851525"/>
          <p14:tracePt t="103630" x="5105400" y="5895975"/>
          <p14:tracePt t="103647" x="5105400" y="5918200"/>
          <p14:tracePt t="103663" x="5105400" y="5940425"/>
          <p14:tracePt t="103680" x="5105400" y="5953125"/>
          <p14:tracePt t="103696" x="5105400" y="5962650"/>
          <p14:tracePt t="103712" x="5105400" y="5978525"/>
          <p14:tracePt t="103729" x="5105400" y="5984875"/>
          <p14:tracePt t="103756" x="5105400" y="598805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 2"/>
          <p:cNvPicPr>
            <a:picLocks noChangeAspect="1" noChangeArrowheads="1"/>
          </p:cNvPicPr>
          <p:nvPr/>
        </p:nvPicPr>
        <p:blipFill>
          <a:blip r:embed="rId4"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>
            <a:fillRect/>
          </a:stretch>
        </p:blipFill>
        <p:spPr bwMode="auto">
          <a:xfrm>
            <a:off x="0" y="1143000"/>
            <a:ext cx="6429375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Image 3"/>
          <p:cNvPicPr>
            <a:picLocks noChangeAspect="1" noChangeArrowheads="1"/>
          </p:cNvPicPr>
          <p:nvPr/>
        </p:nvPicPr>
        <p:blipFill>
          <a:blip r:embed="rId5"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143375"/>
            <a:ext cx="6075362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Image 2"/>
          <p:cNvPicPr>
            <a:picLocks noChangeAspect="1" noChangeArrowheads="1"/>
          </p:cNvPicPr>
          <p:nvPr/>
        </p:nvPicPr>
        <p:blipFill>
          <a:blip r:embed="rId4"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3" t="38313" b="12950"/>
          <a:stretch>
            <a:fillRect/>
          </a:stretch>
        </p:blipFill>
        <p:spPr bwMode="auto">
          <a:xfrm>
            <a:off x="3143250" y="1285875"/>
            <a:ext cx="16843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355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14313"/>
            <a:ext cx="2357438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/>
          <p:cNvPicPr>
            <a:picLocks noChangeAspect="1" noChangeArrowheads="1"/>
          </p:cNvPicPr>
          <p:nvPr/>
        </p:nvPicPr>
        <p:blipFill>
          <a:blip r:embed="rId7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8" t="33327" b="20013"/>
          <a:stretch>
            <a:fillRect/>
          </a:stretch>
        </p:blipFill>
        <p:spPr bwMode="auto">
          <a:xfrm>
            <a:off x="6786563" y="3571875"/>
            <a:ext cx="214312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ZoneTexte 7"/>
          <p:cNvSpPr txBox="1">
            <a:spLocks noChangeArrowheads="1"/>
          </p:cNvSpPr>
          <p:nvPr/>
        </p:nvSpPr>
        <p:spPr bwMode="auto">
          <a:xfrm>
            <a:off x="428625" y="0"/>
            <a:ext cx="6429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dirty="0" err="1">
                <a:solidFill>
                  <a:srgbClr val="FF0000"/>
                </a:solidFill>
              </a:rPr>
              <a:t>Carac</a:t>
            </a:r>
            <a:r>
              <a:rPr lang="fr-FR" altLang="fr-FR" dirty="0">
                <a:solidFill>
                  <a:srgbClr val="FF0000"/>
                </a:solidFill>
              </a:rPr>
              <a:t>. </a:t>
            </a:r>
            <a:r>
              <a:rPr lang="fr-FR" altLang="fr-FR" dirty="0" err="1">
                <a:solidFill>
                  <a:srgbClr val="FF0000"/>
                </a:solidFill>
              </a:rPr>
              <a:t>gener</a:t>
            </a:r>
            <a:r>
              <a:rPr lang="fr-FR" altLang="fr-FR" dirty="0">
                <a:solidFill>
                  <a:srgbClr val="FF0000"/>
                </a:solidFill>
              </a:rPr>
              <a:t>.  des fl. </a:t>
            </a:r>
            <a:r>
              <a:rPr lang="fr-FR" altLang="fr-FR" b="0" dirty="0"/>
              <a:t>: Fl. actinomorphes, hermaphrodites ou unisexuées,  cycliques, trimères,  à périanthe simple formé de 6 tépales sur deux verticilles </a:t>
            </a:r>
            <a:r>
              <a:rPr lang="fr-FR" altLang="fr-FR" b="0" dirty="0" err="1"/>
              <a:t>dialy</a:t>
            </a:r>
            <a:r>
              <a:rPr lang="fr-FR" altLang="fr-FR" b="0" dirty="0"/>
              <a:t> ou </a:t>
            </a:r>
            <a:r>
              <a:rPr lang="fr-FR" altLang="fr-FR" b="0" dirty="0" err="1"/>
              <a:t>gamotépales</a:t>
            </a:r>
            <a:endParaRPr lang="fr-FR" altLang="fr-FR" b="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168"/>
    </mc:Choice>
    <mc:Fallback>
      <p:transition spd="slow" advTm="132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24" x="5108575" y="6035675"/>
          <p14:tracePt t="5731" x="5118100" y="6092825"/>
          <p14:tracePt t="5738" x="5118100" y="6127750"/>
          <p14:tracePt t="5755" x="5118100" y="6191250"/>
          <p14:tracePt t="5773" x="5089525" y="6232525"/>
          <p14:tracePt t="5789" x="4911725" y="6248400"/>
          <p14:tracePt t="5823" x="3851275" y="5829300"/>
          <p14:tracePt t="5857" x="2701925" y="5130800"/>
          <p14:tracePt t="5874" x="1835150" y="4514850"/>
          <p14:tracePt t="5890" x="1381125" y="4165600"/>
          <p14:tracePt t="5907" x="1016000" y="3867150"/>
          <p14:tracePt t="5924" x="688975" y="3584575"/>
          <p14:tracePt t="5942" x="549275" y="3454400"/>
          <p14:tracePt t="5957" x="441325" y="3346450"/>
          <p14:tracePt t="5959" x="396875" y="3295650"/>
          <p14:tracePt t="5973" x="361950" y="3244850"/>
          <p14:tracePt t="5989" x="355600" y="3222625"/>
          <p14:tracePt t="6287" x="517525" y="3203575"/>
          <p14:tracePt t="6294" x="873125" y="3171825"/>
          <p14:tracePt t="6306" x="1212850" y="3127375"/>
          <p14:tracePt t="6322" x="2295525" y="2854325"/>
          <p14:tracePt t="6340" x="2997200" y="2632075"/>
          <p14:tracePt t="6358" x="3813175" y="2308225"/>
          <p14:tracePt t="6374" x="4308475" y="2044700"/>
          <p14:tracePt t="6392" x="4594225" y="1844675"/>
          <p14:tracePt t="6409" x="4914900" y="1517650"/>
          <p14:tracePt t="6426" x="5013325" y="1390650"/>
          <p14:tracePt t="6442" x="5067300" y="1266825"/>
          <p14:tracePt t="6457" x="5073650" y="1193800"/>
          <p14:tracePt t="6473" x="5064125" y="1146175"/>
          <p14:tracePt t="6493" x="5045075" y="1130300"/>
          <p14:tracePt t="6505" x="5038725" y="1127125"/>
          <p14:tracePt t="6523" x="5026025" y="1127125"/>
          <p14:tracePt t="6539" x="5010150" y="1114425"/>
          <p14:tracePt t="6555" x="4978400" y="1104900"/>
          <p14:tracePt t="6573" x="4838700" y="1041400"/>
          <p14:tracePt t="6590" x="4670425" y="965200"/>
          <p14:tracePt t="6606" x="4518025" y="920750"/>
          <p14:tracePt t="6623" x="4333875" y="860425"/>
          <p14:tracePt t="6639" x="4260850" y="844550"/>
          <p14:tracePt t="6656" x="4222750" y="828675"/>
          <p14:tracePt t="6672" x="4187825" y="815975"/>
          <p14:tracePt t="6689" x="4156075" y="803275"/>
          <p14:tracePt t="6706" x="4127500" y="790575"/>
          <p14:tracePt t="6722" x="4032250" y="746125"/>
          <p14:tracePt t="6739" x="3952875" y="714375"/>
          <p14:tracePt t="6755" x="3873500" y="666750"/>
          <p14:tracePt t="6773" x="3787775" y="631825"/>
          <p14:tracePt t="6789" x="3740150" y="596900"/>
          <p14:tracePt t="6806" x="3702050" y="584200"/>
          <p14:tracePt t="6823" x="3629025" y="536575"/>
          <p14:tracePt t="6840" x="3559175" y="508000"/>
          <p14:tracePt t="6856" x="3505200" y="495300"/>
          <p14:tracePt t="6873" x="3448050" y="466725"/>
          <p14:tracePt t="6890" x="3422650" y="457200"/>
          <p14:tracePt t="6907" x="3400425" y="444500"/>
          <p14:tracePt t="6923" x="3394075" y="431800"/>
          <p14:tracePt t="7280" x="3381375" y="428625"/>
          <p14:tracePt t="7290" x="3371850" y="422275"/>
          <p14:tracePt t="7307" x="3355975" y="406400"/>
          <p14:tracePt t="7322" x="3340100" y="406400"/>
          <p14:tracePt t="7339" x="3317875" y="400050"/>
          <p14:tracePt t="7356" x="3276600" y="377825"/>
          <p14:tracePt t="7372" x="3251200" y="365125"/>
          <p14:tracePt t="7406" x="3190875" y="365125"/>
          <p14:tracePt t="7439" x="3140075" y="365125"/>
          <p14:tracePt t="7456" x="3098800" y="365125"/>
          <p14:tracePt t="7472" x="3082925" y="365125"/>
          <p14:tracePt t="7489" x="3060700" y="365125"/>
          <p14:tracePt t="7506" x="3028950" y="365125"/>
          <p14:tracePt t="7522" x="3019425" y="365125"/>
          <p14:tracePt t="7539" x="3009900" y="365125"/>
          <p14:tracePt t="7556" x="2987675" y="355600"/>
          <p14:tracePt t="7573" x="2978150" y="349250"/>
          <p14:tracePt t="7590" x="2955925" y="339725"/>
          <p14:tracePt t="7606" x="2914650" y="314325"/>
          <p14:tracePt t="7622" x="2898775" y="314325"/>
          <p14:tracePt t="7639" x="2882900" y="307975"/>
          <p14:tracePt t="7656" x="2867025" y="307975"/>
          <p14:tracePt t="7672" x="2857500" y="307975"/>
          <p14:tracePt t="7689" x="2847975" y="307975"/>
          <p14:tracePt t="7706" x="2828925" y="307975"/>
          <p14:tracePt t="7722" x="2816225" y="307975"/>
          <p14:tracePt t="7739" x="2806700" y="307975"/>
          <p14:tracePt t="7755" x="2803525" y="307975"/>
          <p14:tracePt t="7985" x="2809875" y="307975"/>
          <p14:tracePt t="7993" x="2813050" y="307975"/>
          <p14:tracePt t="8006" x="2844800" y="307975"/>
          <p14:tracePt t="8022" x="2863850" y="307975"/>
          <p14:tracePt t="8039" x="2886075" y="307975"/>
          <p14:tracePt t="8056" x="2943225" y="295275"/>
          <p14:tracePt t="8072" x="2971800" y="288925"/>
          <p14:tracePt t="8090" x="2984500" y="288925"/>
          <p14:tracePt t="8106" x="2994025" y="288925"/>
          <p14:tracePt t="8122" x="2997200" y="288925"/>
          <p14:tracePt t="8657" x="2987675" y="365125"/>
          <p14:tracePt t="8665" x="2968625" y="447675"/>
          <p14:tracePt t="8677" x="2901950" y="625475"/>
          <p14:tracePt t="8691" x="2847975" y="812800"/>
          <p14:tracePt t="8707" x="2800350" y="965200"/>
          <p14:tracePt t="8723" x="2768600" y="1063625"/>
          <p14:tracePt t="8739" x="2727325" y="1155700"/>
          <p14:tracePt t="8772" x="2692400" y="1339850"/>
          <p14:tracePt t="8806" x="2651125" y="1444625"/>
          <p14:tracePt t="8823" x="2638425" y="1489075"/>
          <p14:tracePt t="8840" x="2619375" y="1552575"/>
          <p14:tracePt t="8856" x="2600325" y="1600200"/>
          <p14:tracePt t="8872" x="2587625" y="1635125"/>
          <p14:tracePt t="8889" x="2574925" y="1673225"/>
          <p14:tracePt t="8906" x="2555875" y="1739900"/>
          <p14:tracePt t="8922" x="2536825" y="1784350"/>
          <p14:tracePt t="8940" x="2517775" y="1847850"/>
          <p14:tracePt t="8956" x="2505075" y="1885950"/>
          <p14:tracePt t="8973" x="2492375" y="1930400"/>
          <p14:tracePt t="8990" x="2466975" y="1974850"/>
          <p14:tracePt t="9006" x="2454275" y="1997075"/>
          <p14:tracePt t="9022" x="2444750" y="2028825"/>
          <p14:tracePt t="9039" x="2425700" y="2063750"/>
          <p14:tracePt t="9056" x="2406650" y="2095500"/>
          <p14:tracePt t="9073" x="2384425" y="2117725"/>
          <p14:tracePt t="9090" x="2339975" y="2168525"/>
          <p14:tracePt t="9106" x="2305050" y="2216150"/>
          <p14:tracePt t="9123" x="2257425" y="2244725"/>
          <p14:tracePt t="9139" x="2190750" y="2289175"/>
          <p14:tracePt t="9155" x="2159000" y="2314575"/>
          <p14:tracePt t="9172" x="2127250" y="2327275"/>
          <p14:tracePt t="9188" x="2111375" y="2333625"/>
          <p14:tracePt t="9455" x="2079625" y="2317750"/>
          <p14:tracePt t="9462" x="2038350" y="2292350"/>
          <p14:tracePt t="9473" x="2009775" y="2263775"/>
          <p14:tracePt t="9490" x="1930400" y="2212975"/>
          <p14:tracePt t="9506" x="1882775" y="2178050"/>
          <p14:tracePt t="9523" x="1844675" y="2165350"/>
          <p14:tracePt t="9539" x="1803400" y="2149475"/>
          <p14:tracePt t="9572" x="1733550" y="2124075"/>
          <p14:tracePt t="9605" x="1679575" y="2124075"/>
          <p14:tracePt t="9622" x="1670050" y="2117725"/>
          <p14:tracePt t="9639" x="1647825" y="2101850"/>
          <p14:tracePt t="9655" x="1647825" y="2092325"/>
          <p14:tracePt t="9672" x="1647825" y="2076450"/>
          <p14:tracePt t="9689" x="1647825" y="2063750"/>
          <p14:tracePt t="9705" x="1647825" y="2057400"/>
          <p14:tracePt t="9722" x="1647825" y="2047875"/>
          <p14:tracePt t="9739" x="1647825" y="2009775"/>
          <p14:tracePt t="9756" x="1657350" y="1984375"/>
          <p14:tracePt t="9773" x="1673225" y="1968500"/>
          <p14:tracePt t="9789" x="1673225" y="1952625"/>
          <p14:tracePt t="9806" x="1673225" y="1943100"/>
          <p14:tracePt t="10282" x="1670050" y="2025650"/>
          <p14:tracePt t="10288" x="1651000" y="2171700"/>
          <p14:tracePt t="10295" x="1651000" y="2314575"/>
          <p14:tracePt t="10305" x="1638300" y="2460625"/>
          <p14:tracePt t="10338" x="1590675" y="2987675"/>
          <p14:tracePt t="10373" x="1527175" y="3371850"/>
          <p14:tracePt t="10389" x="1511300" y="3489325"/>
          <p14:tracePt t="10405" x="1495425" y="3587750"/>
          <p14:tracePt t="10422" x="1470025" y="3717925"/>
          <p14:tracePt t="10439" x="1460500" y="3857625"/>
          <p14:tracePt t="10456" x="1447800" y="3921125"/>
          <p14:tracePt t="10473" x="1428750" y="3994150"/>
          <p14:tracePt t="10895" x="1422400" y="4019550"/>
          <p14:tracePt t="10903" x="1412875" y="4070350"/>
          <p14:tracePt t="10911" x="1406525" y="4095750"/>
          <p14:tracePt t="10923" x="1393825" y="4149725"/>
          <p14:tracePt t="10939" x="1381125" y="4213225"/>
          <p14:tracePt t="10955" x="1362075" y="4251325"/>
          <p14:tracePt t="10973" x="1339850" y="4321175"/>
          <p14:tracePt t="11005" x="1304925" y="4451350"/>
          <p14:tracePt t="11039" x="1266825" y="4540250"/>
          <p14:tracePt t="11055" x="1257300" y="4556125"/>
          <p14:tracePt t="11073" x="1235075" y="4572000"/>
          <p14:tracePt t="11088" x="1225550" y="4581525"/>
          <p14:tracePt t="11105" x="1219200" y="4597400"/>
          <p14:tracePt t="11138" x="1219200" y="4600575"/>
          <p14:tracePt t="11636" x="1330325" y="4625975"/>
          <p14:tracePt t="11644" x="1466850" y="4657725"/>
          <p14:tracePt t="11655" x="1654175" y="4705350"/>
          <p14:tracePt t="11672" x="2152650" y="4813300"/>
          <p14:tracePt t="11693" x="2533650" y="4914900"/>
          <p14:tracePt t="11712" x="2806700" y="4987925"/>
          <p14:tracePt t="11723" x="3006725" y="5054600"/>
          <p14:tracePt t="11757" x="3394075" y="5143500"/>
          <p14:tracePt t="11790" x="3587750" y="5175250"/>
          <p14:tracePt t="11806" x="3660775" y="5200650"/>
          <p14:tracePt t="11822" x="3784600" y="5222875"/>
          <p14:tracePt t="11839" x="3860800" y="5238750"/>
          <p14:tracePt t="11856" x="3924300" y="5251450"/>
          <p14:tracePt t="11873" x="4000500" y="5302250"/>
          <p14:tracePt t="11889" x="4057650" y="5327650"/>
          <p14:tracePt t="11905" x="4102100" y="5346700"/>
          <p14:tracePt t="11922" x="4165600" y="5365750"/>
          <p14:tracePt t="11938" x="4187825" y="5365750"/>
          <p14:tracePt t="11956" x="4225925" y="5365750"/>
          <p14:tracePt t="11973" x="4254500" y="5359400"/>
          <p14:tracePt t="11989" x="4273550" y="5359400"/>
          <p14:tracePt t="12005" x="4289425" y="5359400"/>
          <p14:tracePt t="12021" x="4314825" y="5359400"/>
          <p14:tracePt t="12038" x="4359275" y="5359400"/>
          <p14:tracePt t="12055" x="4413250" y="5343525"/>
          <p14:tracePt t="12072" x="4521200" y="5299075"/>
          <p14:tracePt t="12089" x="4587875" y="5270500"/>
          <p14:tracePt t="12105" x="4654550" y="5232400"/>
          <p14:tracePt t="12121" x="4733925" y="5184775"/>
          <p14:tracePt t="12138" x="4781550" y="5162550"/>
          <p14:tracePt t="12155" x="4826000" y="5159375"/>
          <p14:tracePt t="12171" x="4886325" y="5159375"/>
          <p14:tracePt t="12188" x="4908550" y="5159375"/>
          <p14:tracePt t="12205" x="4924425" y="5159375"/>
          <p14:tracePt t="12222" x="4946650" y="5159375"/>
          <p14:tracePt t="12239" x="4949825" y="5159375"/>
          <p14:tracePt t="12328" x="4949825" y="5165725"/>
          <p14:tracePt t="12615" x="5006975" y="5140325"/>
          <p14:tracePt t="12621" x="5102225" y="5102225"/>
          <p14:tracePt t="12639" x="5318125" y="5003800"/>
          <p14:tracePt t="12656" x="5746750" y="4714875"/>
          <p14:tracePt t="12673" x="6108700" y="4435475"/>
          <p14:tracePt t="12690" x="6521450" y="4095750"/>
          <p14:tracePt t="12707" x="7089775" y="3581400"/>
          <p14:tracePt t="12724" x="7480300" y="3260725"/>
          <p14:tracePt t="12740" x="7810500" y="2943225"/>
          <p14:tracePt t="12757" x="8128000" y="2613025"/>
          <p14:tracePt t="12775" x="8264525" y="2400300"/>
          <p14:tracePt t="12790" x="8359775" y="2209800"/>
          <p14:tracePt t="12805" x="8435975" y="1939925"/>
          <p14:tracePt t="12821" x="8451850" y="1822450"/>
          <p14:tracePt t="12839" x="8474075" y="1746250"/>
          <p14:tracePt t="12855" x="8505825" y="1670050"/>
          <p14:tracePt t="12871" x="8540750" y="1622425"/>
          <p14:tracePt t="12889" x="8559800" y="1584325"/>
          <p14:tracePt t="12906" x="8578850" y="1504950"/>
          <p14:tracePt t="12922" x="8591550" y="1466850"/>
          <p14:tracePt t="12939" x="8607425" y="1422400"/>
          <p14:tracePt t="12956" x="8607425" y="1390650"/>
          <p14:tracePt t="12972" x="8607425" y="1362075"/>
          <p14:tracePt t="12988" x="8607425" y="1346200"/>
          <p14:tracePt t="13005" x="8591550" y="1304925"/>
          <p14:tracePt t="13021" x="8578850" y="1279525"/>
          <p14:tracePt t="13038" x="8566150" y="1250950"/>
          <p14:tracePt t="13056" x="8553450" y="1235075"/>
          <p14:tracePt t="13072" x="8540750" y="1225550"/>
          <p14:tracePt t="13120" x="8540750" y="1219200"/>
          <p14:tracePt t="13149" x="8537575" y="1219200"/>
          <p14:tracePt t="13155" x="8531225" y="1209675"/>
          <p14:tracePt t="13163" x="8524875" y="1209675"/>
          <p14:tracePt t="13172" x="8521700" y="1209675"/>
          <p14:tracePt t="13189" x="8512175" y="1203325"/>
          <p14:tracePt t="13206" x="8512175" y="1193800"/>
          <p14:tracePt t="13222" x="8505825" y="1190625"/>
          <p14:tracePt t="13239" x="8502650" y="1181100"/>
          <p14:tracePt t="13256" x="8486775" y="1168400"/>
          <p14:tracePt t="13272" x="8477250" y="1158875"/>
          <p14:tracePt t="13288" x="8467725" y="1155700"/>
          <p14:tracePt t="13305" x="8451850" y="1155700"/>
          <p14:tracePt t="13321" x="8435975" y="1155700"/>
          <p14:tracePt t="13338" x="8426450" y="1155700"/>
          <p14:tracePt t="13355" x="8413750" y="1155700"/>
          <p14:tracePt t="13372" x="8404225" y="1155700"/>
          <p14:tracePt t="13388" x="8388350" y="1155700"/>
          <p14:tracePt t="13405" x="8353425" y="1155700"/>
          <p14:tracePt t="13422" x="8324850" y="1174750"/>
          <p14:tracePt t="13438" x="8293100" y="1181100"/>
          <p14:tracePt t="13455" x="8258175" y="1200150"/>
          <p14:tracePt t="13472" x="8248650" y="1209675"/>
          <p14:tracePt t="13489" x="8239125" y="1225550"/>
          <p14:tracePt t="13506" x="8216900" y="1238250"/>
          <p14:tracePt t="13522" x="8207375" y="1247775"/>
          <p14:tracePt t="13539" x="8197850" y="1260475"/>
          <p14:tracePt t="13576" x="8197850" y="1263650"/>
          <p14:tracePt t="14312" x="8197850" y="1257300"/>
          <p14:tracePt t="14320" x="8197850" y="1250950"/>
          <p14:tracePt t="14327" x="8197850" y="1247775"/>
          <p14:tracePt t="14339" x="8197850" y="1238250"/>
          <p14:tracePt t="14355" x="8197850" y="1228725"/>
          <p14:tracePt t="14371" x="8197850" y="1212850"/>
          <p14:tracePt t="14476" x="8197850" y="1206500"/>
          <p14:tracePt t="15695" x="8140700" y="1171575"/>
          <p14:tracePt t="15702" x="8058150" y="1114425"/>
          <p14:tracePt t="15712" x="7950200" y="1066800"/>
          <p14:tracePt t="15738" x="7423150" y="889000"/>
          <p14:tracePt t="15773" x="6686550" y="847725"/>
          <p14:tracePt t="15791" x="6461125" y="847725"/>
          <p14:tracePt t="15806" x="6289675" y="860425"/>
          <p14:tracePt t="15824" x="6102350" y="879475"/>
          <p14:tracePt t="15839" x="6016625" y="885825"/>
          <p14:tracePt t="15854" x="5937250" y="885825"/>
          <p14:tracePt t="15873" x="5762625" y="885825"/>
          <p14:tracePt t="15889" x="5657850" y="885825"/>
          <p14:tracePt t="15905" x="5565775" y="882650"/>
          <p14:tracePt t="15923" x="5441950" y="857250"/>
          <p14:tracePt t="15939" x="5356225" y="844550"/>
          <p14:tracePt t="15955" x="5280025" y="812800"/>
          <p14:tracePt t="15972" x="5175250" y="774700"/>
          <p14:tracePt t="15988" x="5127625" y="749300"/>
          <p14:tracePt t="16005" x="5080000" y="730250"/>
          <p14:tracePt t="16023" x="5016500" y="711200"/>
          <p14:tracePt t="16039" x="4987925" y="698500"/>
          <p14:tracePt t="16055" x="4962525" y="679450"/>
          <p14:tracePt t="16073" x="4921250" y="660400"/>
          <p14:tracePt t="16089" x="4902200" y="638175"/>
          <p14:tracePt t="16105" x="4876800" y="600075"/>
          <p14:tracePt t="16122" x="4829175" y="533400"/>
          <p14:tracePt t="16138" x="4810125" y="485775"/>
          <p14:tracePt t="16154" x="4791075" y="447675"/>
          <p14:tracePt t="16172" x="4772025" y="406400"/>
          <p14:tracePt t="16188" x="4762500" y="390525"/>
          <p14:tracePt t="16204" x="4752975" y="381000"/>
          <p14:tracePt t="16222" x="4730750" y="358775"/>
          <p14:tracePt t="16238" x="4714875" y="352425"/>
          <p14:tracePt t="16254" x="4692650" y="346075"/>
          <p14:tracePt t="16272" x="4651375" y="342900"/>
          <p14:tracePt t="16288" x="4635500" y="342900"/>
          <p14:tracePt t="16304" x="4619625" y="342900"/>
          <p14:tracePt t="16322" x="4606925" y="342900"/>
          <p14:tracePt t="16338" x="4591050" y="336550"/>
          <p14:tracePt t="16354" x="4568825" y="330200"/>
          <p14:tracePt t="16371" x="4546600" y="330200"/>
          <p14:tracePt t="16388" x="4537075" y="330200"/>
          <p14:tracePt t="16404" x="4521200" y="330200"/>
          <p14:tracePt t="16422" x="4508500" y="330200"/>
          <p14:tracePt t="16438" x="4498975" y="330200"/>
          <p14:tracePt t="16501" x="4498975" y="327025"/>
          <p14:tracePt t="16522" x="4498975" y="314325"/>
          <p14:tracePt t="16558" x="4498975" y="311150"/>
          <p14:tracePt t="16565" x="4505325" y="304800"/>
          <p14:tracePt t="16573" x="4508500" y="301625"/>
          <p14:tracePt t="16589" x="4530725" y="288925"/>
          <p14:tracePt t="16605" x="4552950" y="288925"/>
          <p14:tracePt t="16622" x="4575175" y="288925"/>
          <p14:tracePt t="16639" x="4594225" y="288925"/>
          <p14:tracePt t="16655" x="4616450" y="288925"/>
          <p14:tracePt t="16671" x="4648200" y="288925"/>
          <p14:tracePt t="16688" x="4657725" y="288925"/>
          <p14:tracePt t="16704" x="4673600" y="288925"/>
          <p14:tracePt t="16722" x="4699000" y="288925"/>
          <p14:tracePt t="16739" x="4714875" y="288925"/>
          <p14:tracePt t="16755" x="4749800" y="288925"/>
          <p14:tracePt t="16772" x="4813300" y="282575"/>
          <p14:tracePt t="16789" x="4857750" y="282575"/>
          <p14:tracePt t="16804" x="4902200" y="282575"/>
          <p14:tracePt t="16821" x="4943475" y="282575"/>
          <p14:tracePt t="16838" x="4953000" y="282575"/>
          <p14:tracePt t="16854" x="4962525" y="282575"/>
          <p14:tracePt t="16872" x="4975225" y="282575"/>
          <p14:tracePt t="16888" x="4991100" y="282575"/>
          <p14:tracePt t="16905" x="5006975" y="279400"/>
          <p14:tracePt t="16922" x="5048250" y="273050"/>
          <p14:tracePt t="16938" x="5076825" y="273050"/>
          <p14:tracePt t="16954" x="5114925" y="273050"/>
          <p14:tracePt t="16971" x="5146675" y="273050"/>
          <p14:tracePt t="16988" x="5175250" y="273050"/>
          <p14:tracePt t="17005" x="5207000" y="260350"/>
          <p14:tracePt t="17021" x="5286375" y="254000"/>
          <p14:tracePt t="17039" x="5337175" y="254000"/>
          <p14:tracePt t="17055" x="5445125" y="254000"/>
          <p14:tracePt t="17072" x="5610225" y="260350"/>
          <p14:tracePt t="17088" x="5683250" y="276225"/>
          <p14:tracePt t="17104" x="5721350" y="282575"/>
          <p14:tracePt t="17121" x="5762625" y="282575"/>
          <p14:tracePt t="17138" x="5791200" y="282575"/>
          <p14:tracePt t="17155" x="5813425" y="282575"/>
          <p14:tracePt t="17171" x="5867400" y="292100"/>
          <p14:tracePt t="17189" x="5911850" y="298450"/>
          <p14:tracePt t="17205" x="5937250" y="304800"/>
          <p14:tracePt t="17222" x="5949950" y="304800"/>
          <p14:tracePt t="17238" x="5965825" y="304800"/>
          <p14:tracePt t="17336" x="5972175" y="304800"/>
          <p14:tracePt t="17763" x="5911850" y="393700"/>
          <p14:tracePt t="17770" x="5788025" y="542925"/>
          <p14:tracePt t="17777" x="5683250" y="666750"/>
          <p14:tracePt t="17788" x="5549900" y="854075"/>
          <p14:tracePt t="17805" x="5076825" y="1676400"/>
          <p14:tracePt t="17822" x="4781550" y="2260600"/>
          <p14:tracePt t="17857" x="4292600" y="3784600"/>
          <p14:tracePt t="17891" x="4149725" y="5086350"/>
          <p14:tracePt t="17906" x="4149725" y="5438775"/>
          <p14:tracePt t="17922" x="4149725" y="5692775"/>
          <p14:tracePt t="17938" x="4156075" y="5949950"/>
          <p14:tracePt t="17957" x="4156075" y="6223000"/>
          <p14:tracePt t="17972" x="4165600" y="6384925"/>
          <p14:tracePt t="17991" x="4165600" y="6613525"/>
          <p14:tracePt t="18005" x="4165600" y="6715125"/>
          <p14:tracePt t="18021" x="4165600" y="6762750"/>
          <p14:tracePt t="18305" x="4206875" y="6683375"/>
          <p14:tracePt t="18312" x="4264025" y="6597650"/>
          <p14:tracePt t="18321" x="4302125" y="6502400"/>
          <p14:tracePt t="18337" x="4413250" y="6203950"/>
          <p14:tracePt t="18354" x="4505325" y="5911850"/>
          <p14:tracePt t="18372" x="4562475" y="5724525"/>
          <p14:tracePt t="18388" x="4606925" y="5591175"/>
          <p14:tracePt t="18405" x="4686300" y="5470525"/>
          <p14:tracePt t="18422" x="4746625" y="5378450"/>
          <p14:tracePt t="18437" x="4794250" y="5289550"/>
          <p14:tracePt t="18455" x="4879975" y="5137150"/>
          <p14:tracePt t="18471" x="4927600" y="5067300"/>
          <p14:tracePt t="18487" x="4956175" y="5000625"/>
          <p14:tracePt t="18505" x="5003800" y="4930775"/>
          <p14:tracePt t="18522" x="5035550" y="4899025"/>
          <p14:tracePt t="18538" x="5073650" y="4867275"/>
          <p14:tracePt t="18555" x="5149850" y="4819650"/>
          <p14:tracePt t="18571" x="5207000" y="4803775"/>
          <p14:tracePt t="18587" x="5251450" y="4791075"/>
          <p14:tracePt t="18605" x="5308600" y="4772025"/>
          <p14:tracePt t="18622" x="5334000" y="4756150"/>
          <p14:tracePt t="18638" x="5343525" y="4749800"/>
          <p14:tracePt t="18655" x="5353050" y="4749800"/>
          <p14:tracePt t="18690" x="5349875" y="4752975"/>
          <p14:tracePt t="18705" x="5321300" y="4768850"/>
          <p14:tracePt t="18721" x="5222875" y="4800600"/>
          <p14:tracePt t="18738" x="5016500" y="4848225"/>
          <p14:tracePt t="18755" x="4772025" y="4883150"/>
          <p14:tracePt t="18772" x="4597400" y="4902200"/>
          <p14:tracePt t="18788" x="4435475" y="4921250"/>
          <p14:tracePt t="18805" x="4140200" y="4940300"/>
          <p14:tracePt t="18822" x="3946525" y="4949825"/>
          <p14:tracePt t="18838" x="3717925" y="4968875"/>
          <p14:tracePt t="18854" x="3406775" y="4987925"/>
          <p14:tracePt t="18871" x="3194050" y="4987925"/>
          <p14:tracePt t="18889" x="2997200" y="4994275"/>
          <p14:tracePt t="18907" x="2701925" y="4994275"/>
          <p14:tracePt t="18922" x="2543175" y="4991100"/>
          <p14:tracePt t="18938" x="2425700" y="4972050"/>
          <p14:tracePt t="18955" x="2225675" y="4946650"/>
          <p14:tracePt t="18971" x="2095500" y="4921250"/>
          <p14:tracePt t="18987" x="2012950" y="4911725"/>
          <p14:tracePt t="19005" x="1892300" y="4905375"/>
          <p14:tracePt t="19021" x="1809750" y="4895850"/>
          <p14:tracePt t="19038" x="1736725" y="4889500"/>
          <p14:tracePt t="19055" x="1635125" y="4867275"/>
          <p14:tracePt t="19072" x="1590675" y="4848225"/>
          <p14:tracePt t="19089" x="1489075" y="4826000"/>
          <p14:tracePt t="19105" x="1425575" y="4803775"/>
          <p14:tracePt t="19121" x="1374775" y="4775200"/>
          <p14:tracePt t="19138" x="1330325" y="4762500"/>
          <p14:tracePt t="19155" x="1273175" y="4737100"/>
          <p14:tracePt t="19171" x="1241425" y="4711700"/>
          <p14:tracePt t="19187" x="1212850" y="4702175"/>
          <p14:tracePt t="19205" x="1162050" y="4683125"/>
          <p14:tracePt t="19221" x="1133475" y="4670425"/>
          <p14:tracePt t="19239" x="1066800" y="4657725"/>
          <p14:tracePt t="19255" x="1031875" y="4657725"/>
          <p14:tracePt t="19271" x="1000125" y="4664075"/>
          <p14:tracePt t="19289" x="958850" y="4695825"/>
          <p14:tracePt t="19305" x="914400" y="4752975"/>
          <p14:tracePt t="19322" x="869950" y="4822825"/>
          <p14:tracePt t="19339" x="822325" y="4889500"/>
          <p14:tracePt t="19355" x="796925" y="4921250"/>
          <p14:tracePt t="19372" x="755650" y="4962525"/>
          <p14:tracePt t="19387" x="723900" y="5010150"/>
          <p14:tracePt t="19405" x="654050" y="5108575"/>
          <p14:tracePt t="19421" x="612775" y="5197475"/>
          <p14:tracePt t="19438" x="574675" y="5334000"/>
          <p14:tracePt t="19454" x="549275" y="5419725"/>
          <p14:tracePt t="19472" x="533400" y="5505450"/>
          <p14:tracePt t="19488" x="514350" y="5607050"/>
          <p14:tracePt t="19505" x="504825" y="5664200"/>
          <p14:tracePt t="19521" x="498475" y="5708650"/>
          <p14:tracePt t="19537" x="498475" y="5768975"/>
          <p14:tracePt t="19554" x="498475" y="5807075"/>
          <p14:tracePt t="19571" x="498475" y="5857875"/>
          <p14:tracePt t="19587" x="492125" y="5902325"/>
          <p14:tracePt t="19603" x="492125" y="5949950"/>
          <p14:tracePt t="19621" x="492125" y="5972175"/>
          <p14:tracePt t="19637" x="492125" y="5988050"/>
          <p14:tracePt t="19654" x="492125" y="6003925"/>
          <p14:tracePt t="19670" x="492125" y="6013450"/>
          <p14:tracePt t="19687" x="492125" y="6022975"/>
          <p14:tracePt t="19704" x="492125" y="6026150"/>
          <p14:tracePt t="19720" x="492125" y="6032500"/>
          <p14:tracePt t="19737" x="492125" y="6042025"/>
          <p14:tracePt t="19754" x="492125" y="6057900"/>
          <p14:tracePt t="19770" x="492125" y="6067425"/>
          <p14:tracePt t="19787" x="498475" y="6080125"/>
          <p14:tracePt t="19804" x="508000" y="6089650"/>
          <p14:tracePt t="19821" x="520700" y="6105525"/>
          <p14:tracePt t="19837" x="552450" y="6124575"/>
          <p14:tracePt t="19853" x="584200" y="6140450"/>
          <p14:tracePt t="19871" x="631825" y="6175375"/>
          <p14:tracePt t="19887" x="698500" y="6229350"/>
          <p14:tracePt t="19904" x="736600" y="6270625"/>
          <p14:tracePt t="19921" x="771525" y="6308725"/>
          <p14:tracePt t="19938" x="812800" y="6346825"/>
          <p14:tracePt t="19954" x="838200" y="6369050"/>
          <p14:tracePt t="19971" x="869950" y="6394450"/>
          <p14:tracePt t="19988" x="914400" y="6438900"/>
          <p14:tracePt t="20005" x="962025" y="6464300"/>
          <p14:tracePt t="20021" x="1009650" y="6499225"/>
          <p14:tracePt t="20552" x="2228850" y="6854825"/>
          <p14:tracePt t="20559" x="2276475" y="6854825"/>
          <p14:tracePt t="20571" x="2333625" y="6854825"/>
          <p14:tracePt t="20587" x="2473325" y="6854825"/>
          <p14:tracePt t="20604" x="2555875" y="6854825"/>
          <p14:tracePt t="20638" x="2689225" y="6838950"/>
          <p14:tracePt t="20673" x="2838450" y="6781800"/>
          <p14:tracePt t="20688" x="2994025" y="6734175"/>
          <p14:tracePt t="20704" x="3136900" y="6689725"/>
          <p14:tracePt t="20721" x="3254375" y="6673850"/>
          <p14:tracePt t="20738" x="3387725" y="6651625"/>
          <p14:tracePt t="20754" x="3454400" y="6629400"/>
          <p14:tracePt t="20770" x="3508375" y="6613525"/>
          <p14:tracePt t="20787" x="3565525" y="6588125"/>
          <p14:tracePt t="20804" x="3632200" y="6553200"/>
          <p14:tracePt t="20823" x="3784600" y="6477000"/>
          <p14:tracePt t="20838" x="3917950" y="6432550"/>
          <p14:tracePt t="20854" x="4060825" y="6388100"/>
          <p14:tracePt t="20871" x="4213225" y="6359525"/>
          <p14:tracePt t="20888" x="4400550" y="6334125"/>
          <p14:tracePt t="20904" x="4473575" y="6321425"/>
          <p14:tracePt t="20922" x="4581525" y="6267450"/>
          <p14:tracePt t="20938" x="4670425" y="6226175"/>
          <p14:tracePt t="20955" x="4791075" y="6191250"/>
          <p14:tracePt t="20973" x="4927600" y="6143625"/>
          <p14:tracePt t="20988" x="5067300" y="6124575"/>
          <p14:tracePt t="21005" x="5184775" y="6118225"/>
          <p14:tracePt t="21021" x="5302250" y="6108700"/>
          <p14:tracePt t="21038" x="5451475" y="6108700"/>
          <p14:tracePt t="21054" x="5546725" y="6102350"/>
          <p14:tracePt t="21072" x="5648325" y="6080125"/>
          <p14:tracePt t="21088" x="5695950" y="6051550"/>
          <p14:tracePt t="21104" x="5743575" y="6026150"/>
          <p14:tracePt t="21122" x="5810250" y="5972175"/>
          <p14:tracePt t="21138" x="5854700" y="5921375"/>
          <p14:tracePt t="21154" x="5899150" y="5895975"/>
          <p14:tracePt t="21172" x="5965825" y="5848350"/>
          <p14:tracePt t="21187" x="5991225" y="5822950"/>
          <p14:tracePt t="21204" x="6022975" y="5797550"/>
          <p14:tracePt t="21221" x="6061075" y="5768975"/>
          <p14:tracePt t="21238" x="6083300" y="5737225"/>
          <p14:tracePt t="21254" x="6102350" y="5699125"/>
          <p14:tracePt t="21272" x="6140450" y="5607050"/>
          <p14:tracePt t="21288" x="6146800" y="5568950"/>
          <p14:tracePt t="21304" x="6146800" y="5527675"/>
          <p14:tracePt t="21321" x="6143625" y="5492750"/>
          <p14:tracePt t="21338" x="6124575" y="5467350"/>
          <p14:tracePt t="21354" x="6115050" y="5451475"/>
          <p14:tracePt t="21372" x="6099175" y="5426075"/>
          <p14:tracePt t="21387" x="6089650" y="5416550"/>
          <p14:tracePt t="21404" x="6073775" y="5407025"/>
          <p14:tracePt t="21421" x="6057900" y="5400675"/>
          <p14:tracePt t="21438" x="6057900" y="5397500"/>
          <p14:tracePt t="21454" x="6057900" y="5391150"/>
          <p14:tracePt t="21472" x="6045200" y="5375275"/>
          <p14:tracePt t="21487" x="6029325" y="5365750"/>
          <p14:tracePt t="21505" x="6019800" y="5356225"/>
          <p14:tracePt t="21522" x="6003925" y="5340350"/>
          <p14:tracePt t="21538" x="5994400" y="5324475"/>
          <p14:tracePt t="21555" x="5978525" y="5321300"/>
          <p14:tracePt t="21571" x="5972175" y="5321300"/>
          <p14:tracePt t="21608" x="5972175" y="5314950"/>
          <p14:tracePt t="21652" x="5969000" y="5314950"/>
          <p14:tracePt t="21715" x="5969000" y="5311775"/>
          <p14:tracePt t="21764" x="5962650" y="5311775"/>
          <p14:tracePt t="22223" x="5918200" y="5311775"/>
          <p14:tracePt t="22229" x="5848350" y="5311775"/>
          <p14:tracePt t="22238" x="5781675" y="5311775"/>
          <p14:tracePt t="22255" x="5664200" y="5311775"/>
          <p14:tracePt t="22271" x="5470525" y="5311775"/>
          <p14:tracePt t="22288" x="5375275" y="5311775"/>
          <p14:tracePt t="22304" x="5283200" y="5311775"/>
          <p14:tracePt t="22337" x="4949825" y="5311775"/>
          <p14:tracePt t="22371" x="4727575" y="5324475"/>
          <p14:tracePt t="22390" x="4664075" y="5330825"/>
          <p14:tracePt t="22406" x="4600575" y="5337175"/>
          <p14:tracePt t="22421" x="4565650" y="5337175"/>
          <p14:tracePt t="22438" x="4521200" y="5337175"/>
          <p14:tracePt t="22454" x="4476750" y="5337175"/>
          <p14:tracePt t="22470" x="4445000" y="5337175"/>
          <p14:tracePt t="22488" x="4419600" y="5337175"/>
          <p14:tracePt t="22504" x="4410075" y="5340350"/>
          <p14:tracePt t="22521" x="4397375" y="5340350"/>
          <p14:tracePt t="22538" x="4387850" y="5340350"/>
          <p14:tracePt t="22555" x="4381500" y="5340350"/>
          <p14:tracePt t="22571" x="4371975" y="5340350"/>
          <p14:tracePt t="22604" x="4365625" y="5340350"/>
          <p14:tracePt t="22807" x="4381500" y="5334000"/>
          <p14:tracePt t="22814" x="4391025" y="5327650"/>
          <p14:tracePt t="22822" x="4410075" y="5327650"/>
          <p14:tracePt t="22838" x="4432300" y="5327650"/>
          <p14:tracePt t="22854" x="4460875" y="5327650"/>
          <p14:tracePt t="22871" x="4508500" y="5327650"/>
          <p14:tracePt t="22887" x="4584700" y="5346700"/>
          <p14:tracePt t="22921" x="4800600" y="5378450"/>
          <p14:tracePt t="22955" x="4937125" y="5403850"/>
          <p14:tracePt t="22971" x="4975225" y="5422900"/>
          <p14:tracePt t="22988" x="5000625" y="5435600"/>
          <p14:tracePt t="23005" x="5019675" y="5445125"/>
          <p14:tracePt t="24311" x="5038725" y="5445125"/>
          <p14:tracePt t="24318" x="5054600" y="5445125"/>
          <p14:tracePt t="24325" x="5083175" y="5441950"/>
          <p14:tracePt t="24337" x="5102225" y="5435600"/>
          <p14:tracePt t="24354" x="5149850" y="5422900"/>
          <p14:tracePt t="24370" x="5172075" y="5413375"/>
          <p14:tracePt t="24387" x="5203825" y="5400675"/>
          <p14:tracePt t="24421" x="5270500" y="5362575"/>
          <p14:tracePt t="24454" x="5372100" y="5324475"/>
          <p14:tracePt t="24471" x="5426075" y="5318125"/>
          <p14:tracePt t="24487" x="5470525" y="5305425"/>
          <p14:tracePt t="24504" x="5505450" y="5292725"/>
          <p14:tracePt t="24521" x="5527675" y="5292725"/>
          <p14:tracePt t="24539" x="5543550" y="5289550"/>
          <p14:tracePt t="24555" x="5553075" y="5280025"/>
          <p14:tracePt t="24571" x="5568950" y="5267325"/>
          <p14:tracePt t="24589" x="5581650" y="5254625"/>
          <p14:tracePt t="24604" x="5591175" y="5245100"/>
          <p14:tracePt t="24621" x="5603875" y="5235575"/>
          <p14:tracePt t="24637" x="5626100" y="5213350"/>
          <p14:tracePt t="24655" x="5664200" y="5146675"/>
          <p14:tracePt t="24671" x="5683250" y="5092700"/>
          <p14:tracePt t="24689" x="5708650" y="4959350"/>
          <p14:tracePt t="24704" x="5708650" y="4886325"/>
          <p14:tracePt t="24721" x="5708650" y="4841875"/>
          <p14:tracePt t="24737" x="5705475" y="4803775"/>
          <p14:tracePt t="24754" x="5680075" y="4768850"/>
          <p14:tracePt t="24770" x="5676900" y="4752975"/>
          <p14:tracePt t="24787" x="5664200" y="4743450"/>
          <p14:tracePt t="24804" x="5651500" y="4714875"/>
          <p14:tracePt t="24820" x="5641975" y="4705350"/>
          <p14:tracePt t="24839" x="5607050" y="4689475"/>
          <p14:tracePt t="24855" x="5549900" y="4660900"/>
          <p14:tracePt t="24871" x="5473700" y="4632325"/>
          <p14:tracePt t="24888" x="5346700" y="4575175"/>
          <p14:tracePt t="24905" x="5245100" y="4540250"/>
          <p14:tracePt t="24921" x="5146675" y="4498975"/>
          <p14:tracePt t="24938" x="5019675" y="4451350"/>
          <p14:tracePt t="24955" x="4886325" y="4410075"/>
          <p14:tracePt t="24971" x="4724400" y="4371975"/>
          <p14:tracePt t="24989" x="4502150" y="4337050"/>
          <p14:tracePt t="25004" x="4384675" y="4337050"/>
          <p14:tracePt t="25021" x="4292600" y="4337050"/>
          <p14:tracePt t="25038" x="4194175" y="4337050"/>
          <p14:tracePt t="25054" x="4143375" y="4337050"/>
          <p14:tracePt t="25071" x="4089400" y="4340225"/>
          <p14:tracePt t="25088" x="4010025" y="4359275"/>
          <p14:tracePt t="25104" x="3946525" y="4375150"/>
          <p14:tracePt t="25121" x="3883025" y="4387850"/>
          <p14:tracePt t="25138" x="3825875" y="4406900"/>
          <p14:tracePt t="25154" x="3800475" y="4425950"/>
          <p14:tracePt t="25171" x="3790950" y="4435475"/>
          <p14:tracePt t="25187" x="3771900" y="4451350"/>
          <p14:tracePt t="25204" x="3759200" y="4460875"/>
          <p14:tracePt t="25221" x="3749675" y="4476750"/>
          <p14:tracePt t="25237" x="3740150" y="4495800"/>
          <p14:tracePt t="25254" x="3740150" y="4524375"/>
          <p14:tracePt t="25271" x="3727450" y="4549775"/>
          <p14:tracePt t="25287" x="3727450" y="4603750"/>
          <p14:tracePt t="25304" x="3727450" y="4648200"/>
          <p14:tracePt t="25321" x="3743325" y="4692650"/>
          <p14:tracePt t="25338" x="3765550" y="4781550"/>
          <p14:tracePt t="25354" x="3778250" y="4829175"/>
          <p14:tracePt t="25371" x="3790950" y="4879975"/>
          <p14:tracePt t="25387" x="3816350" y="4962525"/>
          <p14:tracePt t="25404" x="3848100" y="5029200"/>
          <p14:tracePt t="25420" x="3886200" y="5099050"/>
          <p14:tracePt t="25437" x="3927475" y="5194300"/>
          <p14:tracePt t="25453" x="3965575" y="5251450"/>
          <p14:tracePt t="25470" x="3990975" y="5299075"/>
          <p14:tracePt t="25488" x="4025900" y="5362575"/>
          <p14:tracePt t="25504" x="4035425" y="5400675"/>
          <p14:tracePt t="25521" x="4048125" y="5438775"/>
          <p14:tracePt t="25538" x="4089400" y="5505450"/>
          <p14:tracePt t="25554" x="4114800" y="5549900"/>
          <p14:tracePt t="25571" x="4156075" y="5591175"/>
          <p14:tracePt t="25587" x="4194175" y="5645150"/>
          <p14:tracePt t="25604" x="4206875" y="5673725"/>
          <p14:tracePt t="25621" x="4222750" y="5699125"/>
          <p14:tracePt t="25637" x="4241800" y="5740400"/>
          <p14:tracePt t="25654" x="4254500" y="5762625"/>
          <p14:tracePt t="25671" x="4279900" y="5794375"/>
          <p14:tracePt t="25687" x="4324350" y="5838825"/>
          <p14:tracePt t="25703" x="4391025" y="5876925"/>
          <p14:tracePt t="25720" x="4457700" y="5908675"/>
          <p14:tracePt t="25723" x="4498975" y="5930900"/>
          <p14:tracePt t="25737" x="4537075" y="5943600"/>
          <p14:tracePt t="25754" x="4575175" y="5956300"/>
          <p14:tracePt t="25771" x="4603750" y="5969000"/>
          <p14:tracePt t="25787" x="4676775" y="5981700"/>
          <p14:tracePt t="25804" x="4772025" y="6007100"/>
          <p14:tracePt t="25821" x="4914900" y="6022975"/>
          <p14:tracePt t="25837" x="5080000" y="6048375"/>
          <p14:tracePt t="25854" x="5187950" y="6064250"/>
          <p14:tracePt t="25871" x="5260975" y="6080125"/>
          <p14:tracePt t="25888" x="5340350" y="6080125"/>
          <p14:tracePt t="25904" x="5381625" y="6080125"/>
          <p14:tracePt t="25921" x="5419725" y="6080125"/>
          <p14:tracePt t="25938" x="5514975" y="6080125"/>
          <p14:tracePt t="25954" x="5619750" y="6080125"/>
          <p14:tracePt t="25971" x="5699125" y="6080125"/>
          <p14:tracePt t="25987" x="5791200" y="6089650"/>
          <p14:tracePt t="26003" x="5829300" y="6089650"/>
          <p14:tracePt t="26020" x="5851525" y="6089650"/>
          <p14:tracePt t="26038" x="5892800" y="6073775"/>
          <p14:tracePt t="26054" x="5915025" y="6061075"/>
          <p14:tracePt t="26072" x="5959475" y="6029325"/>
          <p14:tracePt t="26088" x="5984875" y="5984875"/>
          <p14:tracePt t="26104" x="6022975" y="5927725"/>
          <p14:tracePt t="26121" x="6035675" y="5889625"/>
          <p14:tracePt t="26137" x="6035675" y="5842000"/>
          <p14:tracePt t="26153" x="6016625" y="5803900"/>
          <p14:tracePt t="26170" x="5984875" y="5765800"/>
          <p14:tracePt t="26187" x="5915025" y="5654675"/>
          <p14:tracePt t="26204" x="5876925" y="5584825"/>
          <p14:tracePt t="26220" x="5848350" y="5537200"/>
          <p14:tracePt t="26238" x="5816600" y="5492750"/>
          <p14:tracePt t="26254" x="5807075" y="5483225"/>
          <p14:tracePt t="26270" x="5778500" y="5467350"/>
          <p14:tracePt t="26287" x="5743575" y="5448300"/>
          <p14:tracePt t="26304" x="5699125" y="5435600"/>
          <p14:tracePt t="26322" x="5654675" y="5416550"/>
          <p14:tracePt t="26338" x="5632450" y="5407025"/>
          <p14:tracePt t="26355" x="5610225" y="5394325"/>
          <p14:tracePt t="26372" x="5549900" y="5349875"/>
          <p14:tracePt t="26387" x="5502275" y="5321300"/>
          <p14:tracePt t="26403" x="5464175" y="5302250"/>
          <p14:tracePt t="26420" x="5441950" y="5276850"/>
          <p14:tracePt t="26437" x="5397500" y="5248275"/>
          <p14:tracePt t="26453" x="5372100" y="5216525"/>
          <p14:tracePt t="26471" x="5327650" y="5184775"/>
          <p14:tracePt t="26488" x="5305425" y="5172075"/>
          <p14:tracePt t="26504" x="5257800" y="5146675"/>
          <p14:tracePt t="26521" x="5178425" y="5121275"/>
          <p14:tracePt t="26537" x="5121275" y="5105400"/>
          <p14:tracePt t="26553" x="5092700" y="5105400"/>
          <p14:tracePt t="26572" x="5064125" y="5105400"/>
          <p14:tracePt t="26588" x="5054600" y="5105400"/>
          <p14:tracePt t="26604" x="5038725" y="5105400"/>
          <p14:tracePt t="26621" x="5000625" y="5105400"/>
          <p14:tracePt t="26638" x="4956175" y="5105400"/>
          <p14:tracePt t="26654" x="4902200" y="5114925"/>
          <p14:tracePt t="26670" x="4838700" y="5114925"/>
          <p14:tracePt t="26687" x="4819650" y="5114925"/>
          <p14:tracePt t="26703" x="4806950" y="5114925"/>
          <p14:tracePt t="26721" x="4797425" y="5114925"/>
          <p14:tracePt t="26738" x="4797425" y="5086350"/>
          <p14:tracePt t="26755" x="4813300" y="5032375"/>
          <p14:tracePt t="26772" x="4813300" y="4905375"/>
          <p14:tracePt t="26788" x="4810125" y="4832350"/>
          <p14:tracePt t="26804" x="4787900" y="4765675"/>
          <p14:tracePt t="26821" x="4768850" y="4689475"/>
          <p14:tracePt t="26837" x="4756150" y="4651375"/>
          <p14:tracePt t="26854" x="4746625" y="4635500"/>
          <p14:tracePt t="26872" x="4746625" y="4622800"/>
          <p14:tracePt t="26888" x="4746625" y="4610100"/>
          <p14:tracePt t="26921" x="4746625" y="4606925"/>
          <p14:tracePt t="26937" x="4746625" y="4600575"/>
          <p14:tracePt t="26954" x="4746625" y="4597400"/>
          <p14:tracePt t="26971" x="4787900" y="4572000"/>
          <p14:tracePt t="26987" x="4845050" y="4543425"/>
          <p14:tracePt t="27005" x="4908550" y="4521200"/>
          <p14:tracePt t="27021" x="5000625" y="4502150"/>
          <p14:tracePt t="27038" x="5045075" y="4483100"/>
          <p14:tracePt t="27054" x="5108575" y="4473575"/>
          <p14:tracePt t="27071" x="5238750" y="4479925"/>
          <p14:tracePt t="27087" x="5391150" y="4533900"/>
          <p14:tracePt t="27103" x="5527675" y="4597400"/>
          <p14:tracePt t="27121" x="5673725" y="4645025"/>
          <p14:tracePt t="27138" x="5765800" y="4686300"/>
          <p14:tracePt t="27155" x="5829300" y="4702175"/>
          <p14:tracePt t="27171" x="5902325" y="4721225"/>
          <p14:tracePt t="27188" x="5956300" y="4740275"/>
          <p14:tracePt t="27204" x="5994400" y="4752975"/>
          <p14:tracePt t="27220" x="6073775" y="4772025"/>
          <p14:tracePt t="27237" x="6096000" y="4784725"/>
          <p14:tracePt t="27254" x="6108700" y="4800600"/>
          <p14:tracePt t="27256" x="6111875" y="4806950"/>
          <p14:tracePt t="27271" x="6118225" y="4816475"/>
          <p14:tracePt t="27288" x="6118225" y="4826000"/>
          <p14:tracePt t="27305" x="6118225" y="4835525"/>
          <p14:tracePt t="27321" x="6118225" y="4854575"/>
          <p14:tracePt t="27338" x="6118225" y="4864100"/>
          <p14:tracePt t="27354" x="6118225" y="4886325"/>
          <p14:tracePt t="27370" x="6102350" y="4927600"/>
          <p14:tracePt t="27387" x="6092825" y="4943475"/>
          <p14:tracePt t="27403" x="6083300" y="4953000"/>
          <p14:tracePt t="27420" x="6061075" y="4975225"/>
          <p14:tracePt t="27437" x="6045200" y="4984750"/>
          <p14:tracePt t="27454" x="6019800" y="5010150"/>
          <p14:tracePt t="27471" x="5975350" y="5048250"/>
          <p14:tracePt t="27487" x="5946775" y="5073650"/>
          <p14:tracePt t="27503" x="5911850" y="5105400"/>
          <p14:tracePt t="27520" x="5835650" y="5153025"/>
          <p14:tracePt t="27537" x="5740400" y="5168900"/>
          <p14:tracePt t="27554" x="5565775" y="5197475"/>
          <p14:tracePt t="27571" x="5187950" y="5235575"/>
          <p14:tracePt t="27588" x="4829175" y="5295900"/>
          <p14:tracePt t="27606" x="4241800" y="5359400"/>
          <p14:tracePt t="27622" x="3889375" y="5407025"/>
          <p14:tracePt t="27638" x="3676650" y="5407025"/>
          <p14:tracePt t="27654" x="3514725" y="5391150"/>
          <p14:tracePt t="27670" x="3473450" y="5378450"/>
          <p14:tracePt t="27863" x="3349625" y="5314950"/>
          <p14:tracePt t="27870" x="3168650" y="5210175"/>
          <p14:tracePt t="27877" x="2905125" y="5108575"/>
          <p14:tracePt t="27887" x="2698750" y="5057775"/>
          <p14:tracePt t="27905" x="2143125" y="4968875"/>
          <p14:tracePt t="27922" x="1870075" y="4949825"/>
          <p14:tracePt t="27938" x="1685925" y="4930775"/>
          <p14:tracePt t="27954" x="1603375" y="4930775"/>
          <p14:tracePt t="27970" x="1555750" y="4930775"/>
          <p14:tracePt t="27987" x="1533525" y="4905375"/>
          <p14:tracePt t="28005" x="1482725" y="4810125"/>
          <p14:tracePt t="28021" x="1450975" y="4721225"/>
          <p14:tracePt t="28037" x="1435100" y="4657725"/>
          <p14:tracePt t="28054" x="1422400" y="4613275"/>
          <p14:tracePt t="28070" x="1422400" y="4565650"/>
          <p14:tracePt t="28086" x="1438275" y="4527550"/>
          <p14:tracePt t="28105" x="1457325" y="4476750"/>
          <p14:tracePt t="28121" x="1457325" y="4448175"/>
          <p14:tracePt t="28137" x="1457325" y="4419600"/>
          <p14:tracePt t="28155" x="1450975" y="4397375"/>
          <p14:tracePt t="28171" x="1441450" y="4387850"/>
          <p14:tracePt t="28187" x="1425575" y="4368800"/>
          <p14:tracePt t="28204" x="1409700" y="4352925"/>
          <p14:tracePt t="28220" x="1393825" y="4343400"/>
          <p14:tracePt t="28238" x="1365250" y="4330700"/>
          <p14:tracePt t="28255" x="1279525" y="4289425"/>
          <p14:tracePt t="28271" x="1212850" y="4257675"/>
          <p14:tracePt t="28288" x="1158875" y="4238625"/>
          <p14:tracePt t="28305" x="1095375" y="4219575"/>
          <p14:tracePt t="28320" x="1050925" y="4213225"/>
          <p14:tracePt t="28337" x="1000125" y="4213225"/>
          <p14:tracePt t="28354" x="920750" y="4213225"/>
          <p14:tracePt t="28370" x="860425" y="4213225"/>
          <p14:tracePt t="28387" x="800100" y="4213225"/>
          <p14:tracePt t="28404" x="714375" y="4213225"/>
          <p14:tracePt t="28421" x="654050" y="4222750"/>
          <p14:tracePt t="28437" x="596900" y="4238625"/>
          <p14:tracePt t="28454" x="539750" y="4270375"/>
          <p14:tracePt t="28470" x="514350" y="4292600"/>
          <p14:tracePt t="28486" x="473075" y="4343400"/>
          <p14:tracePt t="28505" x="419100" y="4416425"/>
          <p14:tracePt t="28521" x="390525" y="4464050"/>
          <p14:tracePt t="28537" x="358775" y="4511675"/>
          <p14:tracePt t="28555" x="327025" y="4613275"/>
          <p14:tracePt t="28571" x="314325" y="4699000"/>
          <p14:tracePt t="28587" x="314325" y="4781550"/>
          <p14:tracePt t="28604" x="314325" y="4886325"/>
          <p14:tracePt t="28620" x="314325" y="4981575"/>
          <p14:tracePt t="28637" x="314325" y="5051425"/>
          <p14:tracePt t="28655" x="292100" y="5130800"/>
          <p14:tracePt t="28671" x="292100" y="5168900"/>
          <p14:tracePt t="28687" x="285750" y="5197475"/>
          <p14:tracePt t="28704" x="285750" y="5222875"/>
          <p14:tracePt t="28720" x="285750" y="5232400"/>
          <p14:tracePt t="28736" x="285750" y="5245100"/>
          <p14:tracePt t="28754" x="282575" y="5257800"/>
          <p14:tracePt t="28770" x="276225" y="5273675"/>
          <p14:tracePt t="28787" x="269875" y="5289550"/>
          <p14:tracePt t="28790" x="266700" y="5292725"/>
          <p14:tracePt t="28804" x="260350" y="5302250"/>
          <p14:tracePt t="28821" x="257175" y="5314950"/>
          <p14:tracePt t="28837" x="250825" y="5327650"/>
          <p14:tracePt t="28854" x="250825" y="5343525"/>
          <p14:tracePt t="28870" x="250825" y="5353050"/>
          <p14:tracePt t="28886" x="250825" y="5362575"/>
          <p14:tracePt t="28904" x="241300" y="5384800"/>
          <p14:tracePt t="28921" x="241300" y="5387975"/>
          <p14:tracePt t="28937" x="241300" y="5394325"/>
          <p14:tracePt t="28954" x="241300" y="5407025"/>
          <p14:tracePt t="28971" x="266700" y="5419725"/>
          <p14:tracePt t="28987" x="330200" y="5448300"/>
          <p14:tracePt t="29003" x="501650" y="5499100"/>
          <p14:tracePt t="29020" x="600075" y="5540375"/>
          <p14:tracePt t="29037" x="663575" y="5553075"/>
          <p14:tracePt t="29054" x="765175" y="5575300"/>
          <p14:tracePt t="29070" x="917575" y="5603875"/>
          <p14:tracePt t="29087" x="1101725" y="5619750"/>
          <p14:tracePt t="29104" x="1466850" y="5629275"/>
          <p14:tracePt t="29120" x="1616075" y="5629275"/>
          <p14:tracePt t="29137" x="1689100" y="5629275"/>
          <p14:tracePt t="29153" x="1736725" y="5629275"/>
          <p14:tracePt t="29171" x="1746250" y="5629275"/>
          <p14:tracePt t="29187" x="1762125" y="5629275"/>
          <p14:tracePt t="29253" x="1765300" y="5622925"/>
          <p14:tracePt t="29261" x="1771650" y="5619750"/>
          <p14:tracePt t="29269" x="1774825" y="5613400"/>
          <p14:tracePt t="29287" x="1774825" y="5588000"/>
          <p14:tracePt t="29289" x="1774825" y="5568950"/>
          <p14:tracePt t="29303" x="1774825" y="5524500"/>
          <p14:tracePt t="29320" x="1774825" y="5480050"/>
          <p14:tracePt t="29337" x="1774825" y="5445125"/>
          <p14:tracePt t="29354" x="1774825" y="5403850"/>
          <p14:tracePt t="29371" x="1774825" y="5387975"/>
          <p14:tracePt t="29387" x="1774825" y="5359400"/>
          <p14:tracePt t="29403" x="1771650" y="5311775"/>
          <p14:tracePt t="29420" x="1758950" y="5248275"/>
          <p14:tracePt t="29436" x="1736725" y="5194300"/>
          <p14:tracePt t="29453" x="1717675" y="5121275"/>
          <p14:tracePt t="29470" x="1698625" y="5073650"/>
          <p14:tracePt t="29488" x="1685925" y="5035550"/>
          <p14:tracePt t="29504" x="1641475" y="4997450"/>
          <p14:tracePt t="29520" x="1609725" y="4965700"/>
          <p14:tracePt t="29537" x="1577975" y="4940300"/>
          <p14:tracePt t="29554" x="1511300" y="4895850"/>
          <p14:tracePt t="29570" x="1489075" y="4876800"/>
          <p14:tracePt t="29588" x="1457325" y="4864100"/>
          <p14:tracePt t="29604" x="1435100" y="4841875"/>
          <p14:tracePt t="29621" x="1419225" y="4832350"/>
          <p14:tracePt t="29639" x="1393825" y="4816475"/>
          <p14:tracePt t="29654" x="1352550" y="4797425"/>
          <p14:tracePt t="29670" x="1314450" y="4778375"/>
          <p14:tracePt t="29686" x="1270000" y="4765675"/>
          <p14:tracePt t="29703" x="1228725" y="4746625"/>
          <p14:tracePt t="29720" x="1216025" y="4730750"/>
          <p14:tracePt t="29738" x="1203325" y="4714875"/>
          <p14:tracePt t="29754" x="1193800" y="4714875"/>
          <p14:tracePt t="29771" x="1177925" y="4714875"/>
          <p14:tracePt t="29788" x="1168400" y="4711700"/>
          <p14:tracePt t="29804" x="1158875" y="4705350"/>
          <p14:tracePt t="29824" x="1158875" y="4702175"/>
          <p14:tracePt t="30032" x="1162050" y="4708525"/>
          <p14:tracePt t="30039" x="1165225" y="4721225"/>
          <p14:tracePt t="30055" x="1165225" y="4749800"/>
          <p14:tracePt t="30071" x="1165225" y="4765675"/>
          <p14:tracePt t="30087" x="1177925" y="4800600"/>
          <p14:tracePt t="30120" x="1200150" y="4838700"/>
          <p14:tracePt t="30154" x="1238250" y="4876800"/>
          <p14:tracePt t="30171" x="1244600" y="4886325"/>
          <p14:tracePt t="30959" x="1241425" y="4867275"/>
          <p14:tracePt t="30965" x="1235075" y="4848225"/>
          <p14:tracePt t="30972" x="1235075" y="4838700"/>
          <p14:tracePt t="30986" x="1235075" y="4810125"/>
          <p14:tracePt t="31004" x="1235075" y="4794250"/>
          <p14:tracePt t="31022" x="1225550" y="4784725"/>
          <p14:tracePt t="31054" x="1168400" y="4749800"/>
          <p14:tracePt t="31086" x="1114425" y="4737100"/>
          <p14:tracePt t="31103" x="1104900" y="4730750"/>
          <p14:tracePt t="31120" x="1095375" y="4721225"/>
          <p14:tracePt t="31137" x="1095375" y="4702175"/>
          <p14:tracePt t="31153" x="1095375" y="4692650"/>
          <p14:tracePt t="31171" x="1095375" y="4670425"/>
          <p14:tracePt t="31187" x="1092200" y="4635500"/>
          <p14:tracePt t="31204" x="1092200" y="4622800"/>
          <p14:tracePt t="31220" x="1092200" y="4610100"/>
          <p14:tracePt t="31237" x="1092200" y="4597400"/>
          <p14:tracePt t="31501" x="1092200" y="4578350"/>
          <p14:tracePt t="31507" x="1092200" y="4565650"/>
          <p14:tracePt t="31520" x="1092200" y="4562475"/>
          <p14:tracePt t="31537" x="1079500" y="4552950"/>
          <p14:tracePt t="31553" x="1076325" y="4552950"/>
          <p14:tracePt t="31587" x="1069975" y="4552950"/>
          <p14:tracePt t="31622" x="1069975" y="4546600"/>
          <p14:tracePt t="31629" x="1069975" y="4543425"/>
          <p14:tracePt t="31643" x="1066800" y="4537075"/>
          <p14:tracePt t="31653" x="1066800" y="4527550"/>
          <p14:tracePt t="31671" x="1060450" y="4518025"/>
          <p14:tracePt t="31687" x="1057275" y="4508500"/>
          <p14:tracePt t="31704" x="1050925" y="4498975"/>
          <p14:tracePt t="31721" x="1047750" y="4476750"/>
          <p14:tracePt t="31737" x="1047750" y="4467225"/>
          <p14:tracePt t="31754" x="1047750" y="4457700"/>
          <p14:tracePt t="31771" x="1047750" y="4441825"/>
          <p14:tracePt t="31865" x="1047750" y="4438650"/>
          <p14:tracePt t="31872" x="1047750" y="4432300"/>
          <p14:tracePt t="31887" x="1057275" y="4422775"/>
          <p14:tracePt t="31904" x="1073150" y="4413250"/>
          <p14:tracePt t="31920" x="1114425" y="4400550"/>
          <p14:tracePt t="31936" x="1136650" y="4400550"/>
          <p14:tracePt t="31953" x="1168400" y="4400550"/>
          <p14:tracePt t="31971" x="1181100" y="4394200"/>
          <p14:tracePt t="31987" x="1190625" y="4391025"/>
          <p14:tracePt t="32004" x="1206500" y="4391025"/>
          <p14:tracePt t="32022" x="1212850" y="4391025"/>
          <p14:tracePt t="32037" x="1222375" y="4391025"/>
          <p14:tracePt t="32053" x="1235075" y="4391025"/>
          <p14:tracePt t="32070" x="1279525" y="4400550"/>
          <p14:tracePt t="32086" x="1301750" y="4410075"/>
          <p14:tracePt t="32103" x="1333500" y="4422775"/>
          <p14:tracePt t="32121" x="1352550" y="4445000"/>
          <p14:tracePt t="32137" x="1368425" y="4451350"/>
          <p14:tracePt t="32154" x="1390650" y="4454525"/>
          <p14:tracePt t="32170" x="1441450" y="4467225"/>
          <p14:tracePt t="32187" x="1470025" y="4479925"/>
          <p14:tracePt t="32203" x="1501775" y="4498975"/>
          <p14:tracePt t="32220" x="1524000" y="4498975"/>
          <p14:tracePt t="32236" x="1533525" y="4505325"/>
          <p14:tracePt t="32253" x="1549400" y="4505325"/>
          <p14:tracePt t="32287" x="1552575" y="4505325"/>
          <p14:tracePt t="37379" x="1530350" y="4467225"/>
          <p14:tracePt t="37386" x="1473200" y="4403725"/>
          <p14:tracePt t="37403" x="1273175" y="4264025"/>
          <p14:tracePt t="37420" x="863600" y="4032250"/>
          <p14:tracePt t="37440" x="298450" y="3714750"/>
          <p14:tracePt t="38386" x="434975" y="927100"/>
          <p14:tracePt t="38404" x="1568450" y="1419225"/>
          <p14:tracePt t="38407" x="2108200" y="1654175"/>
          <p14:tracePt t="38427" x="3787775" y="2438400"/>
          <p14:tracePt t="38445" x="4629150" y="2886075"/>
          <p14:tracePt t="38472" x="5588000" y="3346450"/>
          <p14:tracePt t="38504" x="5864225" y="3495675"/>
          <p14:tracePt t="38520" x="5880100" y="3508375"/>
          <p14:tracePt t="38535" x="5889625" y="3508375"/>
          <p14:tracePt t="38552" x="5905500" y="3508375"/>
          <p14:tracePt t="38569" x="5895975" y="3508375"/>
          <p14:tracePt t="38586" x="5880100" y="3498850"/>
          <p14:tracePt t="38603" x="5791200" y="3451225"/>
          <p14:tracePt t="38620" x="5508625" y="3327400"/>
          <p14:tracePt t="38638" x="5318125" y="3241675"/>
          <p14:tracePt t="38654" x="5045075" y="3111500"/>
          <p14:tracePt t="38670" x="4940300" y="3051175"/>
          <p14:tracePt t="38686" x="4841875" y="3000375"/>
          <p14:tracePt t="38703" x="4727575" y="2949575"/>
          <p14:tracePt t="38720" x="4524375" y="2886075"/>
          <p14:tracePt t="38736" x="4340225" y="2847975"/>
          <p14:tracePt t="38754" x="4038600" y="2784475"/>
          <p14:tracePt t="38770" x="3829050" y="2746375"/>
          <p14:tracePt t="38786" x="3641725" y="2698750"/>
          <p14:tracePt t="38802" x="3502025" y="2663825"/>
          <p14:tracePt t="38819" x="3340100" y="2587625"/>
          <p14:tracePt t="38835" x="3248025" y="2546350"/>
          <p14:tracePt t="38853" x="3181350" y="2508250"/>
          <p14:tracePt t="38870" x="3114675" y="2460625"/>
          <p14:tracePt t="38886" x="3082925" y="2428875"/>
          <p14:tracePt t="38904" x="3051175" y="2378075"/>
          <p14:tracePt t="38920" x="3054350" y="2349500"/>
          <p14:tracePt t="38936" x="3105150" y="2298700"/>
          <p14:tracePt t="38953" x="3279775" y="2193925"/>
          <p14:tracePt t="38969" x="3394075" y="2130425"/>
          <p14:tracePt t="38986" x="3473450" y="2082800"/>
          <p14:tracePt t="39004" x="3543300" y="2028825"/>
          <p14:tracePt t="39020" x="3578225" y="1981200"/>
          <p14:tracePt t="39036" x="3603625" y="1936750"/>
          <p14:tracePt t="39054" x="3648075" y="1898650"/>
          <p14:tracePt t="39069" x="3679825" y="1879600"/>
          <p14:tracePt t="39085" x="3749675" y="1873250"/>
          <p14:tracePt t="39104" x="3975100" y="1924050"/>
          <p14:tracePt t="39120" x="4083050" y="1958975"/>
          <p14:tracePt t="39136" x="4162425" y="1997075"/>
          <p14:tracePt t="39154" x="4213225" y="2016125"/>
          <p14:tracePt t="39170" x="4222750" y="2016125"/>
          <p14:tracePt t="39187" x="4232275" y="2016125"/>
          <p14:tracePt t="39203" x="4251325" y="2006600"/>
          <p14:tracePt t="39219" x="4264025" y="1965325"/>
          <p14:tracePt t="39235" x="4292600" y="1911350"/>
          <p14:tracePt t="39253" x="4340225" y="1835150"/>
          <p14:tracePt t="39269" x="4365625" y="1797050"/>
          <p14:tracePt t="39286" x="4391025" y="1758950"/>
          <p14:tracePt t="39304" x="4416425" y="1692275"/>
          <p14:tracePt t="39320" x="4429125" y="1654175"/>
          <p14:tracePt t="39336" x="4429125" y="1638300"/>
          <p14:tracePt t="39353" x="4429125" y="1625600"/>
          <p14:tracePt t="39369" x="4406900" y="1619250"/>
          <p14:tracePt t="39385" x="4337050" y="1612900"/>
          <p14:tracePt t="39404" x="4070350" y="1628775"/>
          <p14:tracePt t="39420" x="3886200" y="1654175"/>
          <p14:tracePt t="39436" x="3689350" y="1701800"/>
          <p14:tracePt t="39453" x="3387725" y="1758950"/>
          <p14:tracePt t="39470" x="3187700" y="1835150"/>
          <p14:tracePt t="39487" x="3006725" y="1949450"/>
          <p14:tracePt t="39503" x="2813050" y="2143125"/>
          <p14:tracePt t="39519" x="2714625" y="2374900"/>
          <p14:tracePt t="39537" x="2657475" y="2571750"/>
          <p14:tracePt t="39555" x="2638425" y="2870200"/>
          <p14:tracePt t="39569" x="2638425" y="2994025"/>
          <p14:tracePt t="39586" x="2638425" y="3076575"/>
          <p14:tracePt t="39602" x="2638425" y="3143250"/>
          <p14:tracePt t="39619" x="2638425" y="3171825"/>
          <p14:tracePt t="39636" x="2638425" y="3181350"/>
          <p14:tracePt t="39653" x="2638425" y="3194050"/>
          <p14:tracePt t="39670" x="2638425" y="3209925"/>
          <p14:tracePt t="39753" x="2644775" y="3197225"/>
          <p14:tracePt t="39760" x="2657475" y="3194050"/>
          <p14:tracePt t="39769" x="2682875" y="3178175"/>
          <p14:tracePt t="39786" x="2762250" y="3149600"/>
          <p14:tracePt t="39803" x="2921000" y="3105150"/>
          <p14:tracePt t="39820" x="2971800" y="3105150"/>
          <p14:tracePt t="39836" x="3032125" y="3105150"/>
          <p14:tracePt t="39853" x="3159125" y="3117850"/>
          <p14:tracePt t="39869" x="3244850" y="3143250"/>
          <p14:tracePt t="39886" x="3343275" y="3159125"/>
          <p14:tracePt t="39902" x="3514725" y="3219450"/>
          <p14:tracePt t="39919" x="3644900" y="3244850"/>
          <p14:tracePt t="39935" x="3740150" y="3260725"/>
          <p14:tracePt t="39953" x="3829050" y="3273425"/>
          <p14:tracePt t="39969" x="3873500" y="3273425"/>
          <p14:tracePt t="39985" x="3917950" y="3273425"/>
          <p14:tracePt t="40003" x="3949700" y="3273425"/>
          <p14:tracePt t="40019" x="3994150" y="3292475"/>
          <p14:tracePt t="40035" x="4038600" y="3298825"/>
          <p14:tracePt t="40052" x="4089400" y="3317875"/>
          <p14:tracePt t="40069" x="4133850" y="3330575"/>
          <p14:tracePt t="40086" x="4171950" y="3343275"/>
          <p14:tracePt t="40103" x="4244975" y="3368675"/>
          <p14:tracePt t="40119" x="4311650" y="3368675"/>
          <p14:tracePt t="40136" x="4397375" y="3365500"/>
          <p14:tracePt t="40153" x="4565650" y="3314700"/>
          <p14:tracePt t="40169" x="4708525" y="3279775"/>
          <p14:tracePt t="40185" x="4829175" y="3235325"/>
          <p14:tracePt t="40203" x="4978400" y="3187700"/>
          <p14:tracePt t="40220" x="5099050" y="3143250"/>
          <p14:tracePt t="40236" x="5241925" y="3098800"/>
          <p14:tracePt t="40253" x="5429250" y="2990850"/>
          <p14:tracePt t="40269" x="5565775" y="2901950"/>
          <p14:tracePt t="40286" x="5711825" y="2828925"/>
          <p14:tracePt t="40302" x="5864225" y="2752725"/>
          <p14:tracePt t="40319" x="5934075" y="2705100"/>
          <p14:tracePt t="40335" x="5991225" y="2676525"/>
          <p14:tracePt t="40353" x="6076950" y="2619375"/>
          <p14:tracePt t="40369" x="6121400" y="2568575"/>
          <p14:tracePt t="40385" x="6169025" y="2527300"/>
          <p14:tracePt t="40402" x="6226175" y="2447925"/>
          <p14:tracePt t="40419" x="6254750" y="2400300"/>
          <p14:tracePt t="40436" x="6267450" y="2346325"/>
          <p14:tracePt t="40453" x="6296025" y="2244725"/>
          <p14:tracePt t="40469" x="6296025" y="2184400"/>
          <p14:tracePt t="40485" x="6296025" y="2124075"/>
          <p14:tracePt t="40503" x="6296025" y="2076450"/>
          <p14:tracePt t="40518" x="6296025" y="2054225"/>
          <p14:tracePt t="40536" x="6296025" y="2025650"/>
          <p14:tracePt t="40553" x="6296025" y="1990725"/>
          <p14:tracePt t="40569" x="6296025" y="1962150"/>
          <p14:tracePt t="40586" x="6296025" y="1939925"/>
          <p14:tracePt t="40603" x="6296025" y="1885950"/>
          <p14:tracePt t="40619" x="6296025" y="1857375"/>
          <p14:tracePt t="40636" x="6296025" y="1835150"/>
          <p14:tracePt t="40653" x="6296025" y="1793875"/>
          <p14:tracePt t="40669" x="6296025" y="1778000"/>
          <p14:tracePt t="40686" x="6296025" y="1768475"/>
          <p14:tracePt t="40703" x="6296025" y="1749425"/>
          <p14:tracePt t="40752" x="6283325" y="1749425"/>
          <p14:tracePt t="40759" x="6280150" y="1749425"/>
          <p14:tracePt t="40769" x="6273800" y="1749425"/>
          <p14:tracePt t="40787" x="6210300" y="1765300"/>
          <p14:tracePt t="40803" x="6130925" y="1806575"/>
          <p14:tracePt t="40819" x="6026150" y="1892300"/>
          <p14:tracePt t="40835" x="5845175" y="2016125"/>
          <p14:tracePt t="40852" x="5543550" y="2257425"/>
          <p14:tracePt t="40870" x="5229225" y="2495550"/>
          <p14:tracePt t="40889" x="4775200" y="2759075"/>
          <p14:tracePt t="40905" x="4406900" y="2981325"/>
          <p14:tracePt t="40922" x="3867150" y="3209925"/>
          <p14:tracePt t="40937" x="3603625" y="3292475"/>
          <p14:tracePt t="40953" x="3333750" y="3359150"/>
          <p14:tracePt t="40969" x="3117850" y="3368675"/>
          <p14:tracePt t="40985" x="2936875" y="3368675"/>
          <p14:tracePt t="41002" x="2724150" y="3327400"/>
          <p14:tracePt t="41019" x="2635250" y="3286125"/>
          <p14:tracePt t="41037" x="2486025" y="3149600"/>
          <p14:tracePt t="41053" x="2400300" y="3044825"/>
          <p14:tracePt t="41070" x="2346325" y="2911475"/>
          <p14:tracePt t="41086" x="2301875" y="2698750"/>
          <p14:tracePt t="41102" x="2301875" y="2628900"/>
          <p14:tracePt t="41119" x="2292350" y="2565400"/>
          <p14:tracePt t="41136" x="2273300" y="2476500"/>
          <p14:tracePt t="41152" x="2251075" y="2409825"/>
          <p14:tracePt t="41170" x="2222500" y="2355850"/>
          <p14:tracePt t="41187" x="2174875" y="2289175"/>
          <p14:tracePt t="41203" x="2149475" y="2257425"/>
          <p14:tracePt t="41219" x="2117725" y="2225675"/>
          <p14:tracePt t="41236" x="2105025" y="2209800"/>
          <p14:tracePt t="41252" x="2095500" y="2193925"/>
          <p14:tracePt t="41269" x="2082800" y="2171700"/>
          <p14:tracePt t="41286" x="2044700" y="2130425"/>
          <p14:tracePt t="41302" x="2019300" y="2082800"/>
          <p14:tracePt t="41320" x="1984375" y="2025650"/>
          <p14:tracePt t="41337" x="1952625" y="1962150"/>
          <p14:tracePt t="41353" x="1939925" y="1936750"/>
          <p14:tracePt t="41369" x="1920875" y="1908175"/>
          <p14:tracePt t="41385" x="1914525" y="1866900"/>
          <p14:tracePt t="41402" x="1914525" y="1828800"/>
          <p14:tracePt t="41419" x="1914525" y="1784350"/>
          <p14:tracePt t="41436" x="1914525" y="1752600"/>
          <p14:tracePt t="41452" x="1914525" y="1730375"/>
          <p14:tracePt t="41469" x="1914525" y="1720850"/>
          <p14:tracePt t="41486" x="1914525" y="1704975"/>
          <p14:tracePt t="41503" x="1914525" y="1695450"/>
          <p14:tracePt t="41520" x="1914525" y="1679575"/>
          <p14:tracePt t="41535" x="1914525" y="1666875"/>
          <p14:tracePt t="41552" x="1914525" y="1654175"/>
          <p14:tracePt t="41637" x="1914525" y="1651000"/>
          <p14:tracePt t="43464" x="1927225" y="1717675"/>
          <p14:tracePt t="43470" x="1936750" y="1809750"/>
          <p14:tracePt t="43486" x="1955800" y="2006600"/>
          <p14:tracePt t="43503" x="1955800" y="2178050"/>
          <p14:tracePt t="43520" x="1955800" y="2371725"/>
          <p14:tracePt t="43536" x="1955800" y="2454275"/>
          <p14:tracePt t="43553" x="1955800" y="2514600"/>
          <p14:tracePt t="43557" x="1962150" y="2540000"/>
          <p14:tracePt t="43586" x="1987550" y="2638425"/>
          <p14:tracePt t="43619" x="2006600" y="2740025"/>
          <p14:tracePt t="43635" x="2019300" y="2784475"/>
          <p14:tracePt t="43653" x="2025650" y="2806700"/>
          <p14:tracePt t="43669" x="2044700" y="2851150"/>
          <p14:tracePt t="43686" x="2063750" y="2879725"/>
          <p14:tracePt t="43702" x="2079625" y="2905125"/>
          <p14:tracePt t="43718" x="2098675" y="2940050"/>
          <p14:tracePt t="43735" x="2098675" y="2949575"/>
          <p14:tracePt t="43769" x="2092325" y="2946400"/>
          <p14:tracePt t="43786" x="2082800" y="2927350"/>
          <p14:tracePt t="43803" x="2070100" y="2901950"/>
          <p14:tracePt t="43819" x="2063750" y="2870200"/>
          <p14:tracePt t="43835" x="2063750" y="2860675"/>
          <p14:tracePt t="43852" x="2063750" y="2851150"/>
          <p14:tracePt t="43868" x="2070100" y="2835275"/>
          <p14:tracePt t="43885" x="2089150" y="2825750"/>
          <p14:tracePt t="43904" x="2159000" y="2813050"/>
          <p14:tracePt t="43919" x="2247900" y="2813050"/>
          <p14:tracePt t="43936" x="2374900" y="2803525"/>
          <p14:tracePt t="43953" x="2479675" y="2803525"/>
          <p14:tracePt t="43969" x="2654300" y="2803525"/>
          <p14:tracePt t="43985" x="2746375" y="2803525"/>
          <p14:tracePt t="44002" x="2819400" y="2803525"/>
          <p14:tracePt t="44019" x="2867025" y="2803525"/>
          <p14:tracePt t="44035" x="2895600" y="2797175"/>
          <p14:tracePt t="44053" x="2905125" y="2790825"/>
          <p14:tracePt t="44055" x="2911475" y="2787650"/>
          <p14:tracePt t="44069" x="2911475" y="2746375"/>
          <p14:tracePt t="44086" x="2889250" y="2670175"/>
          <p14:tracePt t="44102" x="2828925" y="2546350"/>
          <p14:tracePt t="44118" x="2708275" y="2314575"/>
          <p14:tracePt t="44135" x="2628900" y="2200275"/>
          <p14:tracePt t="44152" x="2571750" y="2098675"/>
          <p14:tracePt t="44169" x="2495550" y="2006600"/>
          <p14:tracePt t="44186" x="2454275" y="1974850"/>
          <p14:tracePt t="44203" x="2390775" y="1946275"/>
          <p14:tracePt t="44219" x="2352675" y="1930400"/>
          <p14:tracePt t="44235" x="2327275" y="1917700"/>
          <p14:tracePt t="44253" x="2292350" y="1898650"/>
          <p14:tracePt t="44268" x="2282825" y="1895475"/>
          <p14:tracePt t="44286" x="2279650" y="1895475"/>
          <p14:tracePt t="44319" x="2279650" y="1901825"/>
          <p14:tracePt t="44336" x="2279650" y="1917700"/>
          <p14:tracePt t="44353" x="2279650" y="2003425"/>
          <p14:tracePt t="44369" x="2279650" y="2054225"/>
          <p14:tracePt t="44385" x="2279650" y="2105025"/>
          <p14:tracePt t="44402" x="2279650" y="2152650"/>
          <p14:tracePt t="44418" x="2279650" y="2178050"/>
          <p14:tracePt t="44435" x="2292350" y="2206625"/>
          <p14:tracePt t="44453" x="2314575" y="2222500"/>
          <p14:tracePt t="44469" x="2330450" y="2232025"/>
          <p14:tracePt t="44486" x="2336800" y="2247900"/>
          <p14:tracePt t="44503" x="2336800" y="2254250"/>
          <p14:tracePt t="44546" x="2336800" y="2251075"/>
          <p14:tracePt t="44554" x="2336800" y="2247900"/>
          <p14:tracePt t="44568" x="2346325" y="2225675"/>
          <p14:tracePt t="44585" x="2346325" y="2203450"/>
          <p14:tracePt t="44602" x="2346325" y="2162175"/>
          <p14:tracePt t="44619" x="2346325" y="2146300"/>
          <p14:tracePt t="44636" x="2333625" y="2124075"/>
          <p14:tracePt t="44652" x="2314575" y="2108200"/>
          <p14:tracePt t="44668" x="2314575" y="2098675"/>
          <p14:tracePt t="44685" x="2308225" y="2095500"/>
          <p14:tracePt t="44702" x="2308225" y="2089150"/>
          <p14:tracePt t="44719" x="2308225" y="2085975"/>
          <p14:tracePt t="44736" x="2308225" y="2073275"/>
          <p14:tracePt t="44753" x="2314575" y="2063750"/>
          <p14:tracePt t="44769" x="2330450" y="2060575"/>
          <p14:tracePt t="44785" x="2339975" y="2054225"/>
          <p14:tracePt t="44802" x="2355850" y="2051050"/>
          <p14:tracePt t="44818" x="2365375" y="2051050"/>
          <p14:tracePt t="44836" x="2374900" y="2051050"/>
          <p14:tracePt t="44896" x="2368550" y="2051050"/>
          <p14:tracePt t="44903" x="2362200" y="2051050"/>
          <p14:tracePt t="44919" x="2352675" y="2051050"/>
          <p14:tracePt t="44935" x="2330450" y="2063750"/>
          <p14:tracePt t="44952" x="2292350" y="2085975"/>
          <p14:tracePt t="44968" x="2282825" y="2092325"/>
          <p14:tracePt t="44985" x="2273300" y="2092325"/>
          <p14:tracePt t="45003" x="2254250" y="2092325"/>
          <p14:tracePt t="45019" x="2244725" y="2092325"/>
          <p14:tracePt t="45036" x="2235200" y="2092325"/>
          <p14:tracePt t="45052" x="2219325" y="2092325"/>
          <p14:tracePt t="45069" x="2203450" y="2092325"/>
          <p14:tracePt t="45085" x="2193925" y="2092325"/>
          <p14:tracePt t="45102" x="2190750" y="2079625"/>
          <p14:tracePt t="45119" x="2190750" y="2070100"/>
          <p14:tracePt t="45135" x="2200275" y="2060575"/>
          <p14:tracePt t="45152" x="2228850" y="2044700"/>
          <p14:tracePt t="45169" x="2244725" y="2028825"/>
          <p14:tracePt t="45185" x="2254250" y="2022475"/>
          <p14:tracePt t="45202" x="2273300" y="2022475"/>
          <p14:tracePt t="45219" x="2282825" y="2022475"/>
          <p14:tracePt t="45235" x="2289175" y="2022475"/>
          <p14:tracePt t="45252" x="2295525" y="2022475"/>
          <p14:tracePt t="45318" x="2295525" y="2025650"/>
          <p14:tracePt t="45324" x="2295525" y="2035175"/>
          <p14:tracePt t="45336" x="2295525" y="2038350"/>
          <p14:tracePt t="45352" x="2295525" y="2054225"/>
          <p14:tracePt t="45385" x="2295525" y="2060575"/>
          <p14:tracePt t="45425" x="2292350" y="2060575"/>
          <p14:tracePt t="45432" x="2286000" y="2060575"/>
          <p14:tracePt t="45438" x="2282825" y="2060575"/>
          <p14:tracePt t="45453" x="2273300" y="2060575"/>
          <p14:tracePt t="45688" x="2279650" y="2060575"/>
          <p14:tracePt t="45695" x="2292350" y="2060575"/>
          <p14:tracePt t="45703" x="2301875" y="2060575"/>
          <p14:tracePt t="45719" x="2324100" y="2060575"/>
          <p14:tracePt t="45736" x="2346325" y="2063750"/>
          <p14:tracePt t="45753" x="2387600" y="2082800"/>
          <p14:tracePt t="45769" x="2409825" y="2082800"/>
          <p14:tracePt t="45785" x="2435225" y="2082800"/>
          <p14:tracePt t="45801" x="2447925" y="2082800"/>
          <p14:tracePt t="45818" x="2457450" y="2082800"/>
          <p14:tracePt t="45835" x="2463800" y="2082800"/>
          <p14:tracePt t="45852" x="2473325" y="2082800"/>
          <p14:tracePt t="45869" x="2489200" y="2082800"/>
          <p14:tracePt t="45887" x="2501900" y="2079625"/>
          <p14:tracePt t="45902" x="2524125" y="2070100"/>
          <p14:tracePt t="45918" x="2555875" y="2044700"/>
          <p14:tracePt t="45935" x="2574925" y="2019300"/>
          <p14:tracePt t="45952" x="2603500" y="1990725"/>
          <p14:tracePt t="45968" x="2613025" y="1978025"/>
          <p14:tracePt t="45987" x="2622550" y="1962150"/>
          <p14:tracePt t="46002" x="2632075" y="1952625"/>
          <p14:tracePt t="46019" x="2647950" y="1946275"/>
          <p14:tracePt t="46036" x="2663825" y="1927225"/>
          <p14:tracePt t="46052" x="2673350" y="1917700"/>
          <p14:tracePt t="46068" x="2682875" y="1908175"/>
          <p14:tracePt t="46085" x="2682875" y="1898650"/>
          <p14:tracePt t="46102" x="2682875" y="1876425"/>
          <p14:tracePt t="46119" x="2679700" y="1854200"/>
          <p14:tracePt t="46136" x="2673350" y="1819275"/>
          <p14:tracePt t="46152" x="2673350" y="1809750"/>
          <p14:tracePt t="46169" x="2673350" y="1800225"/>
          <p14:tracePt t="46186" x="2673350" y="1797050"/>
          <p14:tracePt t="46380" x="2657475" y="1790700"/>
          <p14:tracePt t="46387" x="2638425" y="1778000"/>
          <p14:tracePt t="46402" x="2590800" y="1743075"/>
          <p14:tracePt t="46419" x="2559050" y="1720850"/>
          <p14:tracePt t="46436" x="2492375" y="1673225"/>
          <p14:tracePt t="46452" x="2444750" y="1644650"/>
          <p14:tracePt t="46469" x="2387600" y="1593850"/>
          <p14:tracePt t="46485" x="2314575" y="1524000"/>
          <p14:tracePt t="46501" x="2276475" y="1489075"/>
          <p14:tracePt t="46518" x="2228850" y="1457325"/>
          <p14:tracePt t="46536" x="2162175" y="1416050"/>
          <p14:tracePt t="46552" x="2117725" y="1390650"/>
          <p14:tracePt t="46569" x="2079625" y="1377950"/>
          <p14:tracePt t="46574" x="2054225" y="1371600"/>
          <p14:tracePt t="46586" x="2028825" y="1358900"/>
          <p14:tracePt t="46603" x="2000250" y="1349375"/>
          <p14:tracePt t="46618" x="1981200" y="1330325"/>
          <p14:tracePt t="46635" x="1968500" y="1317625"/>
          <p14:tracePt t="46651" x="1958975" y="1311275"/>
          <p14:tracePt t="46669" x="1949450" y="1311275"/>
          <p14:tracePt t="46686" x="1927225" y="1301750"/>
          <p14:tracePt t="46702" x="1917700" y="1301750"/>
          <p14:tracePt t="46719" x="1901825" y="1301750"/>
          <p14:tracePt t="46736" x="1889125" y="1301750"/>
          <p14:tracePt t="46752" x="1879600" y="1301750"/>
          <p14:tracePt t="46769" x="1873250" y="1301750"/>
          <p14:tracePt t="46785" x="1857375" y="1301750"/>
          <p14:tracePt t="46801" x="1847850" y="1301750"/>
          <p14:tracePt t="46818" x="1838325" y="1301750"/>
          <p14:tracePt t="48227" x="1882775" y="1323975"/>
          <p14:tracePt t="48234" x="1955800" y="1362075"/>
          <p14:tracePt t="48240" x="2041525" y="1409700"/>
          <p14:tracePt t="48252" x="2146300" y="1457325"/>
          <p14:tracePt t="48269" x="2495550" y="1597025"/>
          <p14:tracePt t="48289" x="2822575" y="1692275"/>
          <p14:tracePt t="48310" x="3267075" y="1812925"/>
          <p14:tracePt t="48335" x="3609975" y="1905000"/>
          <p14:tracePt t="48370" x="3746500" y="1939925"/>
          <p14:tracePt t="48385" x="3778250" y="1952625"/>
          <p14:tracePt t="48401" x="3810000" y="1971675"/>
          <p14:tracePt t="48418" x="3863975" y="1978025"/>
          <p14:tracePt t="48435" x="3892550" y="1978025"/>
          <p14:tracePt t="48452" x="3921125" y="1978025"/>
          <p14:tracePt t="48469" x="3937000" y="1978025"/>
          <p14:tracePt t="48485" x="3946525" y="1978025"/>
          <p14:tracePt t="48520" x="3946525" y="1974850"/>
          <p14:tracePt t="48535" x="3952875" y="1974850"/>
          <p14:tracePt t="48551" x="3956050" y="1971675"/>
          <p14:tracePt t="48568" x="3978275" y="1949450"/>
          <p14:tracePt t="48585" x="3981450" y="1939925"/>
          <p14:tracePt t="48602" x="3981450" y="1917700"/>
          <p14:tracePt t="48605" x="3981450" y="1901825"/>
          <p14:tracePt t="48618" x="3981450" y="1863725"/>
          <p14:tracePt t="48635" x="3981450" y="1812925"/>
          <p14:tracePt t="48651" x="3981450" y="1752600"/>
          <p14:tracePt t="48668" x="3981450" y="1673225"/>
          <p14:tracePt t="48684" x="3994150" y="1628775"/>
          <p14:tracePt t="48702" x="4000500" y="1600200"/>
          <p14:tracePt t="48718" x="4006850" y="1552575"/>
          <p14:tracePt t="48734" x="4006850" y="1536700"/>
          <p14:tracePt t="48751" x="4006850" y="1527175"/>
          <p14:tracePt t="48768" x="4006850" y="1511300"/>
          <p14:tracePt t="48785" x="4006850" y="1501775"/>
          <p14:tracePt t="48833" x="4000500" y="1501775"/>
          <p14:tracePt t="48840" x="3997325" y="1501775"/>
          <p14:tracePt t="48851" x="3990975" y="1501775"/>
          <p14:tracePt t="48869" x="3978275" y="1501775"/>
          <p14:tracePt t="48885" x="3962400" y="1501775"/>
          <p14:tracePt t="48902" x="3952875" y="1501775"/>
          <p14:tracePt t="48919" x="3946525" y="1501775"/>
          <p14:tracePt t="48961" x="3943350" y="1501775"/>
          <p14:tracePt t="48975" x="3937000" y="1501775"/>
          <p14:tracePt t="48997" x="3933825" y="1501775"/>
          <p14:tracePt t="49055" x="3933825" y="1495425"/>
          <p14:tracePt t="49069" x="3933825" y="1485900"/>
          <p14:tracePt t="49083" x="3933825" y="1482725"/>
          <p14:tracePt t="49090" x="3940175" y="1476375"/>
          <p14:tracePt t="49102" x="3943350" y="1473200"/>
          <p14:tracePt t="49119" x="3959225" y="1466850"/>
          <p14:tracePt t="49152" x="3962400" y="1466850"/>
          <p14:tracePt t="49169" x="3984625" y="1460500"/>
          <p14:tracePt t="49185" x="3994150" y="1460500"/>
          <p14:tracePt t="49202" x="4016375" y="1460500"/>
          <p14:tracePt t="49218" x="4048125" y="1460500"/>
          <p14:tracePt t="49234" x="4057650" y="1460500"/>
          <p14:tracePt t="49252" x="4067175" y="1460500"/>
          <p14:tracePt t="49268" x="4083050" y="1460500"/>
          <p14:tracePt t="49285" x="4089400" y="1460500"/>
          <p14:tracePt t="49302" x="4098925" y="1463675"/>
          <p14:tracePt t="49318" x="4114800" y="1476375"/>
          <p14:tracePt t="49335" x="4127500" y="1482725"/>
          <p14:tracePt t="49352" x="4137025" y="1482725"/>
          <p14:tracePt t="49412" x="4143375" y="1495425"/>
          <p14:tracePt t="49418" x="4149725" y="1498600"/>
          <p14:tracePt t="49435" x="4159250" y="1508125"/>
          <p14:tracePt t="49453" x="4206875" y="1539875"/>
          <p14:tracePt t="49469" x="4232275" y="1565275"/>
          <p14:tracePt t="49485" x="4270375" y="1590675"/>
          <p14:tracePt t="49502" x="4295775" y="1622425"/>
          <p14:tracePt t="49518" x="4318000" y="1638300"/>
          <p14:tracePt t="49535" x="4327525" y="1647825"/>
          <p14:tracePt t="49553" x="4365625" y="1689100"/>
          <p14:tracePt t="49569" x="4387850" y="1711325"/>
          <p14:tracePt t="49585" x="4413250" y="1743075"/>
          <p14:tracePt t="49603" x="4457700" y="1787525"/>
          <p14:tracePt t="49619" x="4476750" y="1812925"/>
          <p14:tracePt t="49635" x="4495800" y="1835150"/>
          <p14:tracePt t="49651" x="4508500" y="1866900"/>
          <p14:tracePt t="49668" x="4511675" y="1885950"/>
          <p14:tracePt t="49684" x="4518025" y="1908175"/>
          <p14:tracePt t="49702" x="4533900" y="1930400"/>
          <p14:tracePt t="49719" x="4549775" y="1946275"/>
          <p14:tracePt t="49735" x="4559300" y="1962150"/>
          <p14:tracePt t="49753" x="4575175" y="1984375"/>
          <p14:tracePt t="49768" x="4584700" y="1993900"/>
          <p14:tracePt t="49785" x="4584700" y="2009775"/>
          <p14:tracePt t="49802" x="4584700" y="2012950"/>
          <p14:tracePt t="49834" x="4584700" y="2019300"/>
          <p14:tracePt t="49852" x="4600575" y="2028825"/>
          <p14:tracePt t="49869" x="4606925" y="2038350"/>
          <p14:tracePt t="49886" x="4606925" y="2047875"/>
          <p14:tracePt t="49903" x="4606925" y="2066925"/>
          <p14:tracePt t="49919" x="4603750" y="2079625"/>
          <p14:tracePt t="49935" x="4587875" y="2082800"/>
          <p14:tracePt t="49952" x="4575175" y="2089150"/>
          <p14:tracePt t="49967" x="4565650" y="2089150"/>
          <p14:tracePt t="49985" x="4556125" y="2089150"/>
          <p14:tracePt t="50002" x="4533900" y="2098675"/>
          <p14:tracePt t="50019" x="4533900" y="2111375"/>
          <p14:tracePt t="50052" x="4530725" y="2117725"/>
          <p14:tracePt t="50069" x="4521200" y="2124075"/>
          <p14:tracePt t="50085" x="4511675" y="2124075"/>
          <p14:tracePt t="50102" x="4489450" y="2124075"/>
          <p14:tracePt t="50119" x="4479925" y="2124075"/>
          <p14:tracePt t="50146" x="4476750" y="2124075"/>
          <p14:tracePt t="50247" x="4470400" y="2124075"/>
          <p14:tracePt t="50261" x="4467225" y="2124075"/>
          <p14:tracePt t="50268" x="4460875" y="2124075"/>
          <p14:tracePt t="50284" x="4451350" y="2124075"/>
          <p14:tracePt t="50302" x="4419600" y="2120900"/>
          <p14:tracePt t="50318" x="4371975" y="2108200"/>
          <p14:tracePt t="50335" x="4298950" y="2092325"/>
          <p14:tracePt t="50352" x="4178300" y="2105025"/>
          <p14:tracePt t="50369" x="4092575" y="2120900"/>
          <p14:tracePt t="50385" x="4025900" y="2143125"/>
          <p14:tracePt t="50402" x="3952875" y="2174875"/>
          <p14:tracePt t="50418" x="3908425" y="2190750"/>
          <p14:tracePt t="50435" x="3854450" y="2203450"/>
          <p14:tracePt t="50452" x="3784600" y="2209800"/>
          <p14:tracePt t="50469" x="3740150" y="2209800"/>
          <p14:tracePt t="50485" x="3717925" y="2209800"/>
          <p14:tracePt t="50502" x="3695700" y="2209800"/>
          <p14:tracePt t="50518" x="3683000" y="2209800"/>
          <p14:tracePt t="50535" x="3673475" y="2209800"/>
          <p14:tracePt t="50551" x="3657600" y="2209800"/>
          <p14:tracePt t="50568" x="3648075" y="2209800"/>
          <p14:tracePt t="50584" x="3632200" y="2203450"/>
          <p14:tracePt t="50602" x="3616325" y="2187575"/>
          <p14:tracePt t="50619" x="3606800" y="2171700"/>
          <p14:tracePt t="50635" x="3597275" y="2162175"/>
          <p14:tracePt t="50639" x="3587750" y="2155825"/>
          <p14:tracePt t="50651" x="3587750" y="2146300"/>
          <p14:tracePt t="50668" x="3587750" y="2136775"/>
          <p14:tracePt t="50684" x="3587750" y="2127250"/>
          <p14:tracePt t="50745" x="3587750" y="2120900"/>
          <p14:tracePt t="50752" x="3587750" y="2117725"/>
          <p14:tracePt t="50769" x="3587750" y="2108200"/>
          <p14:tracePt t="50785" x="3587750" y="2098675"/>
          <p14:tracePt t="50802" x="3603625" y="2047875"/>
          <p14:tracePt t="50818" x="3622675" y="1993900"/>
          <p14:tracePt t="50834" x="3654425" y="1917700"/>
          <p14:tracePt t="50851" x="3711575" y="1787525"/>
          <p14:tracePt t="50869" x="3724275" y="1714500"/>
          <p14:tracePt t="50885" x="3746500" y="1638300"/>
          <p14:tracePt t="50902" x="3781425" y="1492250"/>
          <p14:tracePt t="50918" x="3813175" y="1403350"/>
          <p14:tracePt t="50935" x="3832225" y="1349375"/>
          <p14:tracePt t="50951" x="3851275" y="1298575"/>
          <p14:tracePt t="50968" x="3854450" y="1289050"/>
          <p14:tracePt t="50984" x="3854450" y="1279525"/>
          <p14:tracePt t="51208" x="3860800" y="1292225"/>
          <p14:tracePt t="51215" x="3867150" y="1311275"/>
          <p14:tracePt t="51222" x="3873500" y="1336675"/>
          <p14:tracePt t="51234" x="3886200" y="1358900"/>
          <p14:tracePt t="51251" x="3927475" y="1431925"/>
          <p14:tracePt t="51268" x="3940175" y="1476375"/>
          <p14:tracePt t="51286" x="3959225" y="1511300"/>
          <p14:tracePt t="51302" x="3975100" y="1530350"/>
          <p14:tracePt t="51319" x="3984625" y="1539875"/>
          <p14:tracePt t="51336" x="4000500" y="1549400"/>
          <p14:tracePt t="52228" x="4041775" y="1584325"/>
          <p14:tracePt t="52235" x="4092575" y="1625600"/>
          <p14:tracePt t="52242" x="4127500" y="1666875"/>
          <p14:tracePt t="52251" x="4168775" y="1720850"/>
          <p14:tracePt t="52268" x="4225925" y="1790700"/>
          <p14:tracePt t="52286" x="4273550" y="1866900"/>
          <p14:tracePt t="52301" x="4286250" y="1892300"/>
          <p14:tracePt t="52334" x="4295775" y="1920875"/>
          <p14:tracePt t="52368" x="4305300" y="1939925"/>
          <p14:tracePt t="52385" x="4314825" y="1955800"/>
          <p14:tracePt t="52402" x="4327525" y="1971675"/>
          <p14:tracePt t="52418" x="4330700" y="1981200"/>
          <p14:tracePt t="52435" x="4337050" y="1984375"/>
          <p14:tracePt t="52468" x="4340225" y="1990725"/>
          <p14:tracePt t="52484" x="4362450" y="2006600"/>
          <p14:tracePt t="52501" x="4371975" y="2022475"/>
          <p14:tracePt t="52517" x="4381500" y="2038350"/>
          <p14:tracePt t="52535" x="4400550" y="2117725"/>
          <p14:tracePt t="52552" x="4400550" y="2190750"/>
          <p14:tracePt t="52569" x="4397375" y="2260600"/>
          <p14:tracePt t="52585" x="4356100" y="2397125"/>
          <p14:tracePt t="52601" x="4298950" y="2489200"/>
          <p14:tracePt t="52617" x="4241800" y="2581275"/>
          <p14:tracePt t="52634" x="4191000" y="2717800"/>
          <p14:tracePt t="52651" x="4152900" y="2806700"/>
          <p14:tracePt t="52668" x="4130675" y="2882900"/>
          <p14:tracePt t="52670" x="4124325" y="2911475"/>
          <p14:tracePt t="52684" x="4108450" y="2965450"/>
          <p14:tracePt t="52701" x="4089400" y="3013075"/>
          <p14:tracePt t="52718" x="4076700" y="3044825"/>
          <p14:tracePt t="52735" x="4051300" y="3101975"/>
          <p14:tracePt t="52751" x="4032250" y="3140075"/>
          <p14:tracePt t="52767" x="4000500" y="3178175"/>
          <p14:tracePt t="52784" x="3965575" y="3244850"/>
          <p14:tracePt t="52801" x="3946525" y="3289300"/>
          <p14:tracePt t="52818" x="3937000" y="3311525"/>
          <p14:tracePt t="52835" x="3917950" y="3349625"/>
          <p14:tracePt t="52852" x="3889375" y="3359150"/>
          <p14:tracePt t="52869" x="3848100" y="3378200"/>
          <p14:tracePt t="52884" x="3825875" y="3378200"/>
          <p14:tracePt t="52901" x="3816350" y="3378200"/>
          <p14:tracePt t="52917" x="3806825" y="3378200"/>
          <p14:tracePt t="52934" x="3787775" y="3378200"/>
          <p14:tracePt t="52951" x="3775075" y="3378200"/>
          <p14:tracePt t="52967" x="3765550" y="3378200"/>
          <p14:tracePt t="52984" x="3740150" y="3378200"/>
          <p14:tracePt t="53001" x="3717925" y="3378200"/>
          <p14:tracePt t="53019" x="3676650" y="3368675"/>
          <p14:tracePt t="53035" x="3667125" y="3368675"/>
          <p14:tracePt t="53051" x="3657600" y="3368675"/>
          <p14:tracePt t="53069" x="3638550" y="3368675"/>
          <p14:tracePt t="53085" x="3629025" y="3368675"/>
          <p14:tracePt t="53102" x="3622675" y="3368675"/>
          <p14:tracePt t="53169" x="3619500" y="3368675"/>
          <p14:tracePt t="53176" x="3613150" y="3368675"/>
          <p14:tracePt t="53184" x="3606800" y="3368675"/>
          <p14:tracePt t="53201" x="3597275" y="3368675"/>
          <p14:tracePt t="53219" x="3578225" y="3368675"/>
          <p14:tracePt t="53235" x="3562350" y="3362325"/>
          <p14:tracePt t="53251" x="3546475" y="3352800"/>
          <p14:tracePt t="53269" x="3517900" y="3336925"/>
          <p14:tracePt t="53285" x="3508375" y="3321050"/>
          <p14:tracePt t="53301" x="3498850" y="3311525"/>
          <p14:tracePt t="53318" x="3476625" y="3295650"/>
          <p14:tracePt t="53334" x="3476625" y="3292475"/>
          <p14:tracePt t="53370" x="3479800" y="3292475"/>
          <p14:tracePt t="53385" x="3495675" y="3292475"/>
          <p14:tracePt t="53401" x="3511550" y="3286125"/>
          <p14:tracePt t="53418" x="3565525" y="3273425"/>
          <p14:tracePt t="53434" x="3625850" y="3273425"/>
          <p14:tracePt t="53451" x="3695700" y="3273425"/>
          <p14:tracePt t="53468" x="3775075" y="3273425"/>
          <p14:tracePt t="53484" x="3813175" y="3282950"/>
          <p14:tracePt t="53502" x="3822700" y="3289300"/>
          <p14:tracePt t="53519" x="3838575" y="3295650"/>
          <p14:tracePt t="53535" x="3848100" y="3305175"/>
          <p14:tracePt t="53551" x="3863975" y="3308350"/>
          <p14:tracePt t="53568" x="3876675" y="3317875"/>
          <p14:tracePt t="53584" x="3886200" y="3333750"/>
          <p14:tracePt t="53602" x="3895725" y="3343275"/>
          <p14:tracePt t="53618" x="3917950" y="3349625"/>
          <p14:tracePt t="53635" x="3921125" y="3349625"/>
          <p14:tracePt t="53652" x="3927475" y="3349625"/>
          <p14:tracePt t="53669" x="3937000" y="3349625"/>
          <p14:tracePt t="53684" x="3946525" y="3349625"/>
          <p14:tracePt t="53733" x="3943350" y="3346450"/>
          <p14:tracePt t="53740" x="3933825" y="3343275"/>
          <p14:tracePt t="53751" x="3914775" y="3321050"/>
          <p14:tracePt t="53768" x="3775075" y="3267075"/>
          <p14:tracePt t="53785" x="3673475" y="3216275"/>
          <p14:tracePt t="53801" x="3587750" y="3181350"/>
          <p14:tracePt t="53818" x="3482975" y="3152775"/>
          <p14:tracePt t="53834" x="3444875" y="3140075"/>
          <p14:tracePt t="53851" x="3394075" y="3127375"/>
          <p14:tracePt t="53868" x="3282950" y="3114675"/>
          <p14:tracePt t="53885" x="3232150" y="3114675"/>
          <p14:tracePt t="53902" x="3171825" y="3114675"/>
          <p14:tracePt t="53918" x="3124200" y="3114675"/>
          <p14:tracePt t="53935" x="3108325" y="3114675"/>
          <p14:tracePt t="53951" x="3092450" y="3114675"/>
          <p14:tracePt t="53968" x="3089275" y="3121025"/>
          <p14:tracePt t="53989" x="3095625" y="3121025"/>
          <p14:tracePt t="54001" x="3105150" y="3121025"/>
          <p14:tracePt t="54018" x="3124200" y="3130550"/>
          <p14:tracePt t="54035" x="3136900" y="3130550"/>
          <p14:tracePt t="54052" x="3165475" y="3130550"/>
          <p14:tracePt t="54068" x="3203575" y="3130550"/>
          <p14:tracePt t="54085" x="3263900" y="3130550"/>
          <p14:tracePt t="54101" x="3327400" y="3121025"/>
          <p14:tracePt t="54118" x="3403600" y="3121025"/>
          <p14:tracePt t="54134" x="3435350" y="3121025"/>
          <p14:tracePt t="54151" x="3457575" y="3124200"/>
          <p14:tracePt t="54168" x="3482975" y="3140075"/>
          <p14:tracePt t="54185" x="3498850" y="3155950"/>
          <p14:tracePt t="54202" x="3536950" y="3168650"/>
          <p14:tracePt t="54219" x="3609975" y="3187700"/>
          <p14:tracePt t="54235" x="3667125" y="3206750"/>
          <p14:tracePt t="54251" x="3705225" y="3235325"/>
          <p14:tracePt t="54268" x="3733800" y="3251200"/>
          <p14:tracePt t="54285" x="3743325" y="3260725"/>
          <p14:tracePt t="54301" x="3746500" y="3276600"/>
          <p14:tracePt t="54318" x="3746500" y="3289300"/>
          <p14:tracePt t="54335" x="3752850" y="3298825"/>
          <p14:tracePt t="54352" x="3762375" y="3308350"/>
          <p14:tracePt t="54369" x="3784600" y="3327400"/>
          <p14:tracePt t="54384" x="3787775" y="3327400"/>
          <p14:tracePt t="54425" x="3781425" y="3327400"/>
          <p14:tracePt t="54434" x="3771900" y="3327400"/>
          <p14:tracePt t="54451" x="3749675" y="3327400"/>
          <p14:tracePt t="54468" x="3708400" y="3327400"/>
          <p14:tracePt t="54485" x="3698875" y="3327400"/>
          <p14:tracePt t="54501" x="3689350" y="3327400"/>
          <p14:tracePt t="54518" x="3673475" y="3327400"/>
          <p14:tracePt t="54534" x="3660775" y="3327400"/>
          <p14:tracePt t="54551" x="3638550" y="3327400"/>
          <p14:tracePt t="54567" x="3597275" y="3327400"/>
          <p14:tracePt t="54584" x="3568700" y="3317875"/>
          <p14:tracePt t="54601" x="3540125" y="3317875"/>
          <p14:tracePt t="54618" x="3517900" y="3317875"/>
          <p14:tracePt t="54635" x="3508375" y="3317875"/>
          <p14:tracePt t="54651" x="3508375" y="3308350"/>
          <p14:tracePt t="54668" x="3508375" y="3302000"/>
          <p14:tracePt t="54701" x="3508375" y="3295650"/>
          <p14:tracePt t="54768" x="3508375" y="3292475"/>
          <p14:tracePt t="54775" x="3508375" y="3286125"/>
          <p14:tracePt t="54785" x="3492500" y="3282950"/>
          <p14:tracePt t="54803" x="3352800" y="3219450"/>
          <p14:tracePt t="54818" x="3184525" y="3143250"/>
          <p14:tracePt t="54834" x="3006725" y="3057525"/>
          <p14:tracePt t="54852" x="2774950" y="2940050"/>
          <p14:tracePt t="54868" x="2673350" y="2879725"/>
          <p14:tracePt t="54885" x="2584450" y="2828925"/>
          <p14:tracePt t="54902" x="2444750" y="2765425"/>
          <p14:tracePt t="54918" x="2390775" y="2749550"/>
          <p14:tracePt t="54935" x="2346325" y="2749550"/>
          <p14:tracePt t="54951" x="2286000" y="2749550"/>
          <p14:tracePt t="54967" x="2247900" y="2749550"/>
          <p14:tracePt t="54984" x="2219325" y="2743200"/>
          <p14:tracePt t="55002" x="2146300" y="2717800"/>
          <p14:tracePt t="55018" x="2092325" y="2698750"/>
          <p14:tracePt t="55035" x="2032000" y="2660650"/>
          <p14:tracePt t="55052" x="1965325" y="2606675"/>
          <p14:tracePt t="55068" x="1930400" y="2565400"/>
          <p14:tracePt t="55085" x="1898650" y="2540000"/>
          <p14:tracePt t="55101" x="1873250" y="2495550"/>
          <p14:tracePt t="55117" x="1863725" y="2486025"/>
          <p14:tracePt t="55134" x="1863725" y="2473325"/>
          <p14:tracePt t="55151" x="1863725" y="2460625"/>
          <p14:tracePt t="55168" x="1847850" y="2460625"/>
          <p14:tracePt t="55185" x="1844675" y="2460625"/>
          <p14:tracePt t="55189" x="1838325" y="2460625"/>
          <p14:tracePt t="56751" x="1822450" y="2568575"/>
          <p14:tracePt t="56758" x="1822450" y="2682875"/>
          <p14:tracePt t="56768" x="1831975" y="2841625"/>
          <p14:tracePt t="56785" x="1882775" y="3248025"/>
          <p14:tracePt t="56806" x="1920875" y="3568700"/>
          <p14:tracePt t="56825" x="1939925" y="3740150"/>
          <p14:tracePt t="56850" x="1924050" y="4006850"/>
          <p14:tracePt t="56885" x="1917700" y="4178300"/>
          <p14:tracePt t="56901" x="1917700" y="4235450"/>
          <p14:tracePt t="56918" x="1917700" y="4295775"/>
          <p14:tracePt t="56935" x="1920875" y="4359275"/>
          <p14:tracePt t="56951" x="1933575" y="4403725"/>
          <p14:tracePt t="56967" x="1933575" y="4425950"/>
          <p14:tracePt t="56985" x="1933575" y="4467225"/>
          <p14:tracePt t="57001" x="1933575" y="4483100"/>
          <p14:tracePt t="57017" x="1933575" y="4492625"/>
          <p14:tracePt t="57035" x="1933575" y="4511675"/>
          <p14:tracePt t="57051" x="1933575" y="4521200"/>
          <p14:tracePt t="57068" x="1933575" y="4530725"/>
          <p14:tracePt t="57084" x="1933575" y="4565650"/>
          <p14:tracePt t="57100" x="1933575" y="4587875"/>
          <p14:tracePt t="57117" x="1933575" y="4616450"/>
          <p14:tracePt t="57135" x="1933575" y="4645025"/>
          <p14:tracePt t="57151" x="1933575" y="4654550"/>
          <p14:tracePt t="57168" x="1933575" y="4667250"/>
          <p14:tracePt t="57185" x="1927225" y="4683125"/>
          <p14:tracePt t="57201" x="1920875" y="4692650"/>
          <p14:tracePt t="57217" x="1911350" y="4708525"/>
          <p14:tracePt t="57234" x="1892300" y="4749800"/>
          <p14:tracePt t="57251" x="1873250" y="4775200"/>
          <p14:tracePt t="57267" x="1851025" y="4806950"/>
          <p14:tracePt t="57285" x="1812925" y="4829175"/>
          <p14:tracePt t="57301" x="1797050" y="4845050"/>
          <p14:tracePt t="57318" x="1787525" y="4851400"/>
          <p14:tracePt t="57335" x="1755775" y="4851400"/>
          <p14:tracePt t="57351" x="1739900" y="4851400"/>
          <p14:tracePt t="57367" x="1724025" y="4851400"/>
          <p14:tracePt t="57384" x="1692275" y="4851400"/>
          <p14:tracePt t="57401" x="1670050" y="4851400"/>
          <p14:tracePt t="57417" x="1647825" y="4851400"/>
          <p14:tracePt t="57434" x="1625600" y="4851400"/>
          <p14:tracePt t="57450" x="1597025" y="4851400"/>
          <p14:tracePt t="57468" x="1574800" y="4851400"/>
          <p14:tracePt t="57484" x="1539875" y="4851400"/>
          <p14:tracePt t="57501" x="1530350" y="4851400"/>
          <p14:tracePt t="57517" x="1520825" y="4851400"/>
          <p14:tracePt t="57534" x="1508125" y="4851400"/>
          <p14:tracePt t="57550" x="1492250" y="4851400"/>
          <p14:tracePt t="57568" x="1482725" y="4851400"/>
          <p14:tracePt t="57585" x="1466850" y="4851400"/>
          <p14:tracePt t="57601" x="1457325" y="4851400"/>
          <p14:tracePt t="57618" x="1441450" y="4851400"/>
          <p14:tracePt t="57635" x="1428750" y="4851400"/>
          <p14:tracePt t="57651" x="1419225" y="4851400"/>
          <p14:tracePt t="57667" x="1409700" y="4851400"/>
          <p14:tracePt t="57684" x="1397000" y="4851400"/>
          <p14:tracePt t="57766" x="1393825" y="4851400"/>
          <p14:tracePt t="58242" x="1482725" y="4851400"/>
          <p14:tracePt t="58249" x="1597025" y="4845050"/>
          <p14:tracePt t="58256" x="1762125" y="4813300"/>
          <p14:tracePt t="58269" x="2174875" y="4721225"/>
          <p14:tracePt t="58290" x="3009900" y="4486275"/>
          <p14:tracePt t="58306" x="3797300" y="4273550"/>
          <p14:tracePt t="58326" x="4959350" y="3930650"/>
          <p14:tracePt t="58352" x="6083300" y="3673475"/>
          <p14:tracePt t="58385" x="7118350" y="3505200"/>
          <p14:tracePt t="58403" x="7346950" y="3479800"/>
          <p14:tracePt t="58419" x="7591425" y="3432175"/>
          <p14:tracePt t="58435" x="7756525" y="3387725"/>
          <p14:tracePt t="58451" x="7921625" y="3321050"/>
          <p14:tracePt t="58468" x="8105775" y="3244850"/>
          <p14:tracePt t="58484" x="8220075" y="3184525"/>
          <p14:tracePt t="58500" x="8302625" y="3127375"/>
          <p14:tracePt t="58518" x="8420100" y="3000375"/>
          <p14:tracePt t="58534" x="8480425" y="2876550"/>
          <p14:tracePt t="58551" x="8531225" y="2787650"/>
          <p14:tracePt t="58569" x="8585200" y="2670175"/>
          <p14:tracePt t="58585" x="8616950" y="2590800"/>
          <p14:tracePt t="58601" x="8639175" y="2533650"/>
          <p14:tracePt t="58619" x="8661400" y="2482850"/>
          <p14:tracePt t="58634" x="8674100" y="2466975"/>
          <p14:tracePt t="58650" x="8677275" y="2457450"/>
          <p14:tracePt t="58667" x="8677275" y="2441575"/>
          <p14:tracePt t="58683" x="8670925" y="2432050"/>
          <p14:tracePt t="58947" x="8623300" y="2413000"/>
          <p14:tracePt t="58953" x="8562975" y="2384425"/>
          <p14:tracePt t="58968" x="8420100" y="2339975"/>
          <p14:tracePt t="58984" x="8277225" y="2295525"/>
          <p14:tracePt t="59001" x="8143875" y="2251075"/>
          <p14:tracePt t="59018" x="8016875" y="2203450"/>
          <p14:tracePt t="59035" x="7896225" y="2162175"/>
          <p14:tracePt t="59067" x="7648575" y="2070100"/>
          <p14:tracePt t="59101" x="7486650" y="2032000"/>
          <p14:tracePt t="59118" x="7413625" y="2006600"/>
          <p14:tracePt t="59134" x="7388225" y="1993900"/>
          <p14:tracePt t="59151" x="7366000" y="1987550"/>
          <p14:tracePt t="59168" x="7340600" y="1971675"/>
          <p14:tracePt t="59184" x="7308850" y="1952625"/>
          <p14:tracePt t="59201" x="7283450" y="1943100"/>
          <p14:tracePt t="59217" x="7242175" y="1917700"/>
          <p14:tracePt t="59234" x="7216775" y="1892300"/>
          <p14:tracePt t="59251" x="7207250" y="1882775"/>
          <p14:tracePt t="59267" x="7200900" y="1841500"/>
          <p14:tracePt t="59284" x="7200900" y="1819275"/>
          <p14:tracePt t="59301" x="7200900" y="1806575"/>
          <p14:tracePt t="59317" x="7200900" y="1778000"/>
          <p14:tracePt t="59334" x="7200900" y="1768475"/>
          <p14:tracePt t="59350" x="7200900" y="1758950"/>
          <p14:tracePt t="59367" x="7200900" y="1743075"/>
          <p14:tracePt t="59384" x="7200900" y="1727200"/>
          <p14:tracePt t="59400" x="7204075" y="1724025"/>
          <p14:tracePt t="59417" x="7232650" y="1708150"/>
          <p14:tracePt t="59435" x="7261225" y="1701800"/>
          <p14:tracePt t="59451" x="7277100" y="1701800"/>
          <p14:tracePt t="59468" x="7292975" y="1701800"/>
          <p14:tracePt t="59483" x="7305675" y="1701800"/>
          <p14:tracePt t="59500" x="7318375" y="1701800"/>
          <p14:tracePt t="59517" x="7337425" y="1695450"/>
          <p14:tracePt t="59534" x="7366000" y="1695450"/>
          <p14:tracePt t="59551" x="7404100" y="1695450"/>
          <p14:tracePt t="59568" x="7464425" y="1698625"/>
          <p14:tracePt t="59583" x="7512050" y="1711325"/>
          <p14:tracePt t="59601" x="7534275" y="1724025"/>
          <p14:tracePt t="59617" x="7562850" y="1746250"/>
          <p14:tracePt t="59634" x="7572375" y="1755775"/>
          <p14:tracePt t="59650" x="7578725" y="1765300"/>
          <p14:tracePt t="59667" x="7581900" y="1765300"/>
          <p14:tracePt t="59701" x="7581900" y="1771650"/>
          <p14:tracePt t="59827" x="7575550" y="1771650"/>
          <p14:tracePt t="59832" x="7572375" y="1771650"/>
          <p14:tracePt t="59852" x="7562850" y="1768475"/>
          <p14:tracePt t="59867" x="7527925" y="1758950"/>
          <p14:tracePt t="59884" x="7505700" y="1746250"/>
          <p14:tracePt t="59901" x="7493000" y="1730375"/>
          <p14:tracePt t="59917" x="7473950" y="1724025"/>
          <p14:tracePt t="59934" x="7464425" y="1724025"/>
          <p14:tracePt t="59952" x="7464425" y="1720850"/>
          <p14:tracePt t="59984" x="7464425" y="1711325"/>
          <p14:tracePt t="60017" x="7464425" y="1704975"/>
          <p14:tracePt t="60038" x="7464425" y="1698625"/>
          <p14:tracePt t="60345" x="7464425" y="1701800"/>
          <p14:tracePt t="60352" x="7464425" y="1708150"/>
          <p14:tracePt t="60368" x="7464425" y="1717675"/>
          <p14:tracePt t="60384" x="7467600" y="1733550"/>
          <p14:tracePt t="60402" x="7477125" y="1746250"/>
          <p14:tracePt t="60418" x="7480300" y="1755775"/>
          <p14:tracePt t="60434" x="7493000" y="1765300"/>
          <p14:tracePt t="60467" x="7518400" y="1781175"/>
          <p14:tracePt t="60501" x="7521575" y="1781175"/>
          <p14:tracePt t="60518" x="7527925" y="1781175"/>
          <p14:tracePt t="60601" x="7527925" y="1771650"/>
          <p14:tracePt t="60608" x="7527925" y="1765300"/>
          <p14:tracePt t="60616" x="7527925" y="1758950"/>
          <p14:tracePt t="60634" x="7527925" y="1749425"/>
          <p14:tracePt t="60651" x="7527925" y="1736725"/>
          <p14:tracePt t="60667" x="7524750" y="1720850"/>
          <p14:tracePt t="60683" x="7524750" y="1711325"/>
          <p14:tracePt t="60700" x="7521575" y="1711325"/>
          <p14:tracePt t="60758" x="7515225" y="1711325"/>
          <p14:tracePt t="60765" x="7508875" y="1711325"/>
          <p14:tracePt t="60773" x="7505700" y="1711325"/>
          <p14:tracePt t="60787" x="7505700" y="1717675"/>
          <p14:tracePt t="60801" x="7505700" y="1758950"/>
          <p14:tracePt t="60817" x="7505700" y="1882775"/>
          <p14:tracePt t="60834" x="7531100" y="2089150"/>
          <p14:tracePt t="60851" x="7642225" y="2520950"/>
          <p14:tracePt t="60868" x="7737475" y="2870200"/>
          <p14:tracePt t="60888" x="7886700" y="3403600"/>
          <p14:tracePt t="60901" x="7966075" y="3727450"/>
          <p14:tracePt t="60918" x="8013700" y="3946525"/>
          <p14:tracePt t="60935" x="8061325" y="4156075"/>
          <p14:tracePt t="60951" x="8115300" y="4403725"/>
          <p14:tracePt t="60968" x="8162925" y="4556125"/>
          <p14:tracePt t="60983" x="8188325" y="4708525"/>
          <p14:tracePt t="61000" x="8242300" y="4975225"/>
          <p14:tracePt t="61016" x="8261350" y="5137150"/>
          <p14:tracePt t="61034" x="8280400" y="5289550"/>
          <p14:tracePt t="61051" x="8286750" y="5397500"/>
          <p14:tracePt t="61308" x="8258175" y="5337175"/>
          <p14:tracePt t="61315" x="8229600" y="5264150"/>
          <p14:tracePt t="61323" x="8197850" y="5213350"/>
          <p14:tracePt t="61335" x="8172450" y="5175250"/>
          <p14:tracePt t="61351" x="8093075" y="5064125"/>
          <p14:tracePt t="61367" x="8039100" y="5000625"/>
          <p14:tracePt t="61384" x="7997825" y="4953000"/>
          <p14:tracePt t="61417" x="7889875" y="4870450"/>
          <p14:tracePt t="61451" x="7775575" y="4797425"/>
          <p14:tracePt t="61467" x="7743825" y="4772025"/>
          <p14:tracePt t="61484" x="7712075" y="4759325"/>
          <p14:tracePt t="61501" x="7699375" y="4749800"/>
          <p14:tracePt t="61518" x="7689850" y="4749800"/>
          <p14:tracePt t="61534" x="7680325" y="4749800"/>
          <p14:tracePt t="61579" x="7680325" y="4746625"/>
          <p14:tracePt t="61615" x="7686675" y="4746625"/>
          <p14:tracePt t="61622" x="7696200" y="4746625"/>
          <p14:tracePt t="61636" x="7740650" y="4749800"/>
          <p14:tracePt t="61651" x="7778750" y="4762500"/>
          <p14:tracePt t="61668" x="7816850" y="4768850"/>
          <p14:tracePt t="61683" x="7832725" y="4772025"/>
          <p14:tracePt t="61700" x="7851775" y="4772025"/>
          <p14:tracePt t="61717" x="7874000" y="4772025"/>
          <p14:tracePt t="61735" x="7931150" y="4756150"/>
          <p14:tracePt t="61750" x="7994650" y="4743450"/>
          <p14:tracePt t="61767" x="8045450" y="4730750"/>
          <p14:tracePt t="61785" x="8089900" y="4705350"/>
          <p14:tracePt t="61801" x="8105775" y="4695825"/>
          <p14:tracePt t="61817" x="8115300" y="4689475"/>
          <p14:tracePt t="61834" x="8124825" y="4686300"/>
          <p14:tracePt t="61878" x="8131175" y="4686300"/>
          <p14:tracePt t="61943" x="8128000" y="4686300"/>
          <p14:tracePt t="61950" x="8124825" y="4686300"/>
          <p14:tracePt t="61957" x="8105775" y="4679950"/>
          <p14:tracePt t="61967" x="8070850" y="4673600"/>
          <p14:tracePt t="61985" x="7969250" y="4645025"/>
          <p14:tracePt t="62001" x="7915275" y="4645025"/>
          <p14:tracePt t="62017" x="7877175" y="4645025"/>
          <p14:tracePt t="62035" x="7858125" y="4645025"/>
          <p14:tracePt t="62051" x="7848600" y="4645025"/>
          <p14:tracePt t="62067" x="7839075" y="4645025"/>
          <p14:tracePt t="62085" x="7804150" y="4670425"/>
          <p14:tracePt t="62101" x="7750175" y="4676775"/>
          <p14:tracePt t="62117" x="7686675" y="4683125"/>
          <p14:tracePt t="62134" x="7623175" y="4695825"/>
          <p14:tracePt t="62150" x="7604125" y="4695825"/>
          <p14:tracePt t="62167" x="7591425" y="4695825"/>
          <p14:tracePt t="62185" x="7572375" y="4695825"/>
          <p14:tracePt t="62201" x="7562850" y="4699000"/>
          <p14:tracePt t="62217" x="7556500" y="4705350"/>
          <p14:tracePt t="62235" x="7556500" y="4708525"/>
          <p14:tracePt t="62251" x="7556500" y="4721225"/>
          <p14:tracePt t="62267" x="7556500" y="4730750"/>
          <p14:tracePt t="62284" x="7566025" y="4743450"/>
          <p14:tracePt t="62300" x="7604125" y="4762500"/>
          <p14:tracePt t="62317" x="7670800" y="4800600"/>
          <p14:tracePt t="62335" x="7747000" y="4841875"/>
          <p14:tracePt t="62351" x="7775575" y="4860925"/>
          <p14:tracePt t="62367" x="7800975" y="4873625"/>
          <p14:tracePt t="62384" x="7820025" y="4883150"/>
          <p14:tracePt t="62401" x="7858125" y="4883150"/>
          <p14:tracePt t="62417" x="7902575" y="4879975"/>
          <p14:tracePt t="62434" x="8045450" y="4854575"/>
          <p14:tracePt t="62450" x="8131175" y="4848225"/>
          <p14:tracePt t="62467" x="8185150" y="4848225"/>
          <p14:tracePt t="62485" x="8216900" y="4848225"/>
          <p14:tracePt t="62500" x="8226425" y="4848225"/>
          <p14:tracePt t="62517" x="8232775" y="4848225"/>
          <p14:tracePt t="62556" x="8235950" y="4848225"/>
          <p14:tracePt t="62566" x="8242300" y="4848225"/>
          <p14:tracePt t="62584" x="8258175" y="4835525"/>
          <p14:tracePt t="62600" x="8267700" y="4826000"/>
          <p14:tracePt t="62617" x="8267700" y="4806950"/>
          <p14:tracePt t="62634" x="8264525" y="4749800"/>
          <p14:tracePt t="62651" x="8251825" y="4727575"/>
          <p14:tracePt t="62667" x="8239125" y="4695825"/>
          <p14:tracePt t="62684" x="8239125" y="4679950"/>
          <p14:tracePt t="62720" x="8235950" y="4679950"/>
          <p14:tracePt t="62733" x="8226425" y="4679950"/>
          <p14:tracePt t="62750" x="8188325" y="4673600"/>
          <p14:tracePt t="62766" x="8124825" y="4651375"/>
          <p14:tracePt t="62784" x="8029575" y="4638675"/>
          <p14:tracePt t="62801" x="8001000" y="4638675"/>
          <p14:tracePt t="62817" x="7978775" y="4638675"/>
          <p14:tracePt t="62833" x="7962900" y="4638675"/>
          <p14:tracePt t="62850" x="7953375" y="4638675"/>
          <p14:tracePt t="62866" x="7937500" y="4638675"/>
          <p14:tracePt t="62884" x="7924800" y="4638675"/>
          <p14:tracePt t="62900" x="7915275" y="4638675"/>
          <p14:tracePt t="62917" x="7908925" y="4645025"/>
          <p14:tracePt t="62934" x="7905750" y="4664075"/>
          <p14:tracePt t="62951" x="7905750" y="4673600"/>
          <p14:tracePt t="62967" x="7905750" y="4683125"/>
          <p14:tracePt t="62984" x="7905750" y="4705350"/>
          <p14:tracePt t="63000" x="7899400" y="4714875"/>
          <p14:tracePt t="63017" x="7889875" y="4724400"/>
          <p14:tracePt t="63033" x="7883525" y="4740275"/>
          <p14:tracePt t="63050" x="7883525" y="4759325"/>
          <p14:tracePt t="63067" x="7883525" y="4768850"/>
          <p14:tracePt t="63084" x="7883525" y="4784725"/>
          <p14:tracePt t="63100" x="7883525" y="4794250"/>
          <p14:tracePt t="63117" x="7883525" y="4810125"/>
          <p14:tracePt t="63133" x="7883525" y="4813300"/>
          <p14:tracePt t="63167" x="7883525" y="4819650"/>
          <p14:tracePt t="63184" x="7886700" y="4832350"/>
          <p14:tracePt t="63201" x="7908925" y="4845050"/>
          <p14:tracePt t="63217" x="7972425" y="4867275"/>
          <p14:tracePt t="63234" x="8102600" y="4873625"/>
          <p14:tracePt t="63250" x="8162925" y="4873625"/>
          <p14:tracePt t="63267" x="8201025" y="4873625"/>
          <p14:tracePt t="63283" x="8216900" y="4873625"/>
          <p14:tracePt t="63300" x="8226425" y="4873625"/>
          <p14:tracePt t="63317" x="8239125" y="4873625"/>
          <p14:tracePt t="63334" x="8255000" y="4873625"/>
          <p14:tracePt t="63426" x="8255000" y="4864100"/>
          <p14:tracePt t="63433" x="8255000" y="4857750"/>
          <p14:tracePt t="63440" x="8255000" y="4854575"/>
          <p14:tracePt t="63662" x="8255000" y="4848225"/>
          <p14:tracePt t="66152" x="8181975" y="4819650"/>
          <p14:tracePt t="66159" x="8108950" y="4784725"/>
          <p14:tracePt t="66167" x="8013700" y="4737100"/>
          <p14:tracePt t="66184" x="7858125" y="4660900"/>
          <p14:tracePt t="66200" x="7670800" y="4565650"/>
          <p14:tracePt t="66217" x="7550150" y="4511675"/>
          <p14:tracePt t="66233" x="7381875" y="4448175"/>
          <p14:tracePt t="66266" x="6902450" y="4289425"/>
          <p14:tracePt t="66301" x="6575425" y="4175125"/>
          <p14:tracePt t="66318" x="6483350" y="4124325"/>
          <p14:tracePt t="66334" x="6413500" y="4079875"/>
          <p14:tracePt t="66350" x="6343650" y="4016375"/>
          <p14:tracePt t="66366" x="6292850" y="3965575"/>
          <p14:tracePt t="66383" x="6267450" y="3917950"/>
          <p14:tracePt t="66401" x="6191250" y="3825875"/>
          <p14:tracePt t="66417" x="6143625" y="3759200"/>
          <p14:tracePt t="66434" x="6099175" y="3689350"/>
          <p14:tracePt t="66451" x="5984875" y="3581400"/>
          <p14:tracePt t="66467" x="5911850" y="3508375"/>
          <p14:tracePt t="66483" x="5842000" y="3394075"/>
          <p14:tracePt t="66500" x="5695950" y="3206750"/>
          <p14:tracePt t="66516" x="5588000" y="3098800"/>
          <p14:tracePt t="66533" x="5461000" y="2959100"/>
          <p14:tracePt t="66550" x="5280025" y="2806700"/>
          <p14:tracePt t="66567" x="5162550" y="2689225"/>
          <p14:tracePt t="66584" x="5073650" y="2584450"/>
          <p14:tracePt t="66600" x="4987925" y="2432050"/>
          <p14:tracePt t="66617" x="4968875" y="2365375"/>
          <p14:tracePt t="66633" x="4956175" y="2320925"/>
          <p14:tracePt t="66650" x="4927600" y="2254250"/>
          <p14:tracePt t="66666" x="4914900" y="2225675"/>
          <p14:tracePt t="66684" x="4892675" y="2200275"/>
          <p14:tracePt t="66700" x="4854575" y="2155825"/>
          <p14:tracePt t="66717" x="4835525" y="2133600"/>
          <p14:tracePt t="66733" x="4816475" y="2101850"/>
          <p14:tracePt t="66750" x="4800600" y="2066925"/>
          <p14:tracePt t="66766" x="4775200" y="2035175"/>
          <p14:tracePt t="66783" x="4743450" y="2003425"/>
          <p14:tracePt t="66800" x="4679950" y="1939925"/>
          <p14:tracePt t="66817" x="4638675" y="1898650"/>
          <p14:tracePt t="66834" x="4591050" y="1863725"/>
          <p14:tracePt t="66850" x="4549775" y="1819275"/>
          <p14:tracePt t="66867" x="4530725" y="1790700"/>
          <p14:tracePt t="66883" x="4518025" y="1765300"/>
          <p14:tracePt t="66900" x="4495800" y="1730375"/>
          <p14:tracePt t="66916" x="4470400" y="1708150"/>
          <p14:tracePt t="66933" x="4445000" y="1682750"/>
          <p14:tracePt t="66949" x="4400550" y="1622425"/>
          <p14:tracePt t="66966" x="4381500" y="1584325"/>
          <p14:tracePt t="66984" x="4362450" y="1568450"/>
          <p14:tracePt t="66999" x="4359275" y="1552575"/>
          <p14:tracePt t="67016" x="4359275" y="1543050"/>
          <p14:tracePt t="67033" x="4349750" y="1543050"/>
          <p14:tracePt t="67049" x="4333875" y="1543050"/>
          <p14:tracePt t="67066" x="4318000" y="1543050"/>
          <p14:tracePt t="67084" x="4308475" y="1543050"/>
          <p14:tracePt t="67100" x="4292600" y="1549400"/>
          <p14:tracePt t="67117" x="4283075" y="1558925"/>
          <p14:tracePt t="67133" x="4270375" y="1558925"/>
          <p14:tracePt t="67150" x="4270375" y="1565275"/>
          <p14:tracePt t="67414" x="4273550" y="1593850"/>
          <p14:tracePt t="67422" x="4279900" y="1641475"/>
          <p14:tracePt t="67433" x="4286250" y="1679575"/>
          <p14:tracePt t="67450" x="4308475" y="1790700"/>
          <p14:tracePt t="67466" x="4314825" y="1822450"/>
          <p14:tracePt t="67483" x="4321175" y="1851025"/>
          <p14:tracePt t="67516" x="4359275" y="1939925"/>
          <p14:tracePt t="67550" x="4435475" y="2070100"/>
          <p14:tracePt t="67567" x="4445000" y="2095500"/>
          <p14:tracePt t="67584" x="4470400" y="2136775"/>
          <p14:tracePt t="67600" x="4479925" y="2146300"/>
          <p14:tracePt t="67616" x="4479925" y="2162175"/>
          <p14:tracePt t="67635" x="4479925" y="2178050"/>
          <p14:tracePt t="67650" x="4479925" y="2187575"/>
          <p14:tracePt t="67666" x="4486275" y="2197100"/>
          <p14:tracePt t="67684" x="4486275" y="2200275"/>
          <p14:tracePt t="68312" x="4486275" y="2206625"/>
          <p14:tracePt t="68341" x="4483100" y="2209800"/>
          <p14:tracePt t="68348" x="4479925" y="2209800"/>
          <p14:tracePt t="68354" x="4473575" y="2209800"/>
          <p14:tracePt t="68366" x="4457700" y="2209800"/>
          <p14:tracePt t="68384" x="4352925" y="2209800"/>
          <p14:tracePt t="68400" x="4260850" y="2209800"/>
          <p14:tracePt t="68434" x="4149725" y="2209800"/>
          <p14:tracePt t="68466" x="4114800" y="2209800"/>
          <p14:tracePt t="68483" x="4086225" y="2209800"/>
          <p14:tracePt t="68499" x="4057650" y="2206625"/>
          <p14:tracePt t="68516" x="4010025" y="2187575"/>
          <p14:tracePt t="68534" x="3975100" y="2171700"/>
          <p14:tracePt t="68550" x="3952875" y="2159000"/>
          <p14:tracePt t="68567" x="3943350" y="2143125"/>
          <p14:tracePt t="68583" x="3943350" y="2111375"/>
          <p14:tracePt t="68600" x="3943350" y="2095500"/>
          <p14:tracePt t="68616" x="3943350" y="2079625"/>
          <p14:tracePt t="68633" x="3943350" y="2070100"/>
          <p14:tracePt t="68650" x="3943350" y="2063750"/>
          <p14:tracePt t="68667" x="3943350" y="2060575"/>
          <p14:tracePt t="68684" x="3943350" y="2054225"/>
          <p14:tracePt t="68700" x="3943350" y="2051050"/>
          <p14:tracePt t="68717" x="3949700" y="2051050"/>
          <p14:tracePt t="68733" x="3959225" y="2044700"/>
          <p14:tracePt t="68776" x="3965575" y="2044700"/>
          <p14:tracePt t="68798" x="3968750" y="2044700"/>
          <p14:tracePt t="68813" x="3975100" y="2044700"/>
          <p14:tracePt t="68819" x="3978275" y="2041525"/>
          <p14:tracePt t="68835" x="3984625" y="2028825"/>
          <p14:tracePt t="68850" x="3994150" y="2028825"/>
          <p14:tracePt t="68867" x="4010025" y="2028825"/>
          <p14:tracePt t="68883" x="4019550" y="2028825"/>
          <p14:tracePt t="68899" x="4022725" y="2028825"/>
          <p14:tracePt t="68916" x="4032250" y="2028825"/>
          <p14:tracePt t="68933" x="4044950" y="2028825"/>
          <p14:tracePt t="68950" x="4057650" y="2028825"/>
          <p14:tracePt t="68967" x="4064000" y="2028825"/>
          <p14:tracePt t="68984" x="4073525" y="2028825"/>
          <p14:tracePt t="69055" x="4076700" y="2028825"/>
          <p14:tracePt t="69062" x="4083050" y="2028825"/>
          <p14:tracePt t="69069" x="4089400" y="2028825"/>
          <p14:tracePt t="69084" x="4092575" y="2028825"/>
          <p14:tracePt t="69100" x="4098925" y="2028825"/>
          <p14:tracePt t="69117" x="4108450" y="2028825"/>
          <p14:tracePt t="69135" x="4111625" y="2028825"/>
          <p14:tracePt t="69175" x="4117975" y="2028825"/>
          <p14:tracePt t="69182" x="4121150" y="2028825"/>
          <p14:tracePt t="69189" x="4127500" y="2028825"/>
          <p14:tracePt t="69203" x="4133850" y="2028825"/>
          <p14:tracePt t="69218" x="4137025" y="2028825"/>
          <p14:tracePt t="69339" x="4143375" y="2028825"/>
          <p14:tracePt t="69354" x="4146550" y="2028825"/>
          <p14:tracePt t="69361" x="4156075" y="2028825"/>
          <p14:tracePt t="69368" x="4162425" y="2028825"/>
          <p14:tracePt t="69383" x="4165600" y="2028825"/>
          <p14:tracePt t="69400" x="4178300" y="2038350"/>
          <p14:tracePt t="69417" x="4181475" y="2047875"/>
          <p14:tracePt t="69433" x="4191000" y="2057400"/>
          <p14:tracePt t="69449" x="4197350" y="2066925"/>
          <p14:tracePt t="69466" x="4206875" y="2076450"/>
          <p14:tracePt t="69483" x="4222750" y="2095500"/>
          <p14:tracePt t="69499" x="4232275" y="2105025"/>
          <p14:tracePt t="69517" x="4248150" y="2111375"/>
          <p14:tracePt t="69534" x="4251325" y="2114550"/>
          <p14:tracePt t="69550" x="4257675" y="2124075"/>
          <p14:tracePt t="69567" x="4267200" y="2146300"/>
          <p14:tracePt t="69583" x="4276725" y="2155825"/>
          <p14:tracePt t="69600" x="4286250" y="2165350"/>
          <p14:tracePt t="69617" x="4286250" y="2171700"/>
          <p14:tracePt t="69718" x="4286250" y="2168525"/>
          <p14:tracePt t="69725" x="4286250" y="2165350"/>
          <p14:tracePt t="69732" x="4286250" y="2159000"/>
          <p14:tracePt t="69749" x="4286250" y="2149475"/>
          <p14:tracePt t="69766" x="4286250" y="2117725"/>
          <p14:tracePt t="69783" x="4283075" y="2095500"/>
          <p14:tracePt t="69799" x="4276725" y="2057400"/>
          <p14:tracePt t="69816" x="4264025" y="2022475"/>
          <p14:tracePt t="69832" x="4260850" y="2000250"/>
          <p14:tracePt t="69850" x="4260850" y="1990725"/>
          <p14:tracePt t="69866" x="4260850" y="1974850"/>
          <p14:tracePt t="69882" x="4260850" y="1958975"/>
          <p14:tracePt t="69899" x="4260850" y="1949450"/>
          <p14:tracePt t="69917" x="4260850" y="1936750"/>
          <p14:tracePt t="69933" x="4260850" y="1927225"/>
          <p14:tracePt t="69950" x="4260850" y="1911350"/>
          <p14:tracePt t="69967" x="4254500" y="1895475"/>
          <p14:tracePt t="69983" x="4254500" y="1885950"/>
          <p14:tracePt t="70000" x="4254500" y="1876425"/>
          <p14:tracePt t="70003" x="4254500" y="1873250"/>
          <p14:tracePt t="70016" x="4254500" y="1857375"/>
          <p14:tracePt t="70032" x="4254500" y="1847850"/>
          <p14:tracePt t="70049" x="4254500" y="1838325"/>
          <p14:tracePt t="70066" x="4254500" y="1822450"/>
          <p14:tracePt t="70082" x="4254500" y="1806575"/>
          <p14:tracePt t="70316" x="4254500" y="1812925"/>
          <p14:tracePt t="70323" x="4254500" y="1819275"/>
          <p14:tracePt t="70332" x="4254500" y="1825625"/>
          <p14:tracePt t="70350" x="4254500" y="1835150"/>
          <p14:tracePt t="70366" x="4241800" y="1866900"/>
          <p14:tracePt t="70382" x="4238625" y="1885950"/>
          <p14:tracePt t="70400" x="4225925" y="1901825"/>
          <p14:tracePt t="70416" x="4206875" y="1920875"/>
          <p14:tracePt t="70433" x="4197350" y="1930400"/>
          <p14:tracePt t="70450" x="4187825" y="1939925"/>
          <p14:tracePt t="70466" x="4175125" y="1955800"/>
          <p14:tracePt t="70500" x="4175125" y="1962150"/>
          <p14:tracePt t="70737" x="4175125" y="1965325"/>
          <p14:tracePt t="70744" x="4175125" y="1974850"/>
          <p14:tracePt t="70751" x="4175125" y="1981200"/>
          <p14:tracePt t="70766" x="4184650" y="1990725"/>
          <p14:tracePt t="70782" x="4194175" y="2000250"/>
          <p14:tracePt t="70799" x="4203700" y="2009775"/>
          <p14:tracePt t="70817" x="4213225" y="2032000"/>
          <p14:tracePt t="70833" x="4213225" y="2035175"/>
          <p14:tracePt t="70867" x="4222750" y="2035175"/>
          <p14:tracePt t="70888" x="4229100" y="2035175"/>
          <p14:tracePt t="70901" x="4232275" y="2035175"/>
          <p14:tracePt t="70917" x="4248150" y="2035175"/>
          <p14:tracePt t="70933" x="4251325" y="2035175"/>
          <p14:tracePt t="70951" x="4257675" y="2035175"/>
          <p14:tracePt t="70967" x="4264025" y="2019300"/>
          <p14:tracePt t="70983" x="4264025" y="2012950"/>
          <p14:tracePt t="71000" x="4264025" y="2009775"/>
          <p14:tracePt t="71015" x="4264025" y="2003425"/>
          <p14:tracePt t="71033" x="4264025" y="1997075"/>
          <p14:tracePt t="71049" x="4264025" y="1987550"/>
          <p14:tracePt t="71066" x="4273550" y="1968500"/>
          <p14:tracePt t="71083" x="4273550" y="1958975"/>
          <p14:tracePt t="71101" x="4273550" y="1943100"/>
          <p14:tracePt t="71116" x="4273550" y="1933575"/>
          <p14:tracePt t="71133" x="4273550" y="1917700"/>
          <p14:tracePt t="71149" x="4273550" y="1914525"/>
          <p14:tracePt t="71244" x="4273550" y="1908175"/>
          <p14:tracePt t="71265" x="4273550" y="1905000"/>
          <p14:tracePt t="71394" x="4273550" y="1911350"/>
          <p14:tracePt t="71400" x="4273550" y="1914525"/>
          <p14:tracePt t="71416" x="4273550" y="1930400"/>
          <p14:tracePt t="71432" x="4273550" y="1939925"/>
          <p14:tracePt t="71450" x="4292600" y="1981200"/>
          <p14:tracePt t="71466" x="4302125" y="2006600"/>
          <p14:tracePt t="71484" x="4314825" y="2019300"/>
          <p14:tracePt t="71500" x="4333875" y="2041525"/>
          <p14:tracePt t="71517" x="4343400" y="2051050"/>
          <p14:tracePt t="71533" x="4352925" y="2060575"/>
          <p14:tracePt t="71549" x="4368800" y="2076450"/>
          <p14:tracePt t="71566" x="4384675" y="2092325"/>
          <p14:tracePt t="71582" x="4394200" y="2101850"/>
          <p14:tracePt t="71600" x="4406900" y="2114550"/>
          <p14:tracePt t="71616" x="4413250" y="2124075"/>
          <p14:tracePt t="71634" x="4419600" y="2139950"/>
          <p14:tracePt t="72329" x="4416425" y="2146300"/>
          <p14:tracePt t="72336" x="4413250" y="2149475"/>
          <p14:tracePt t="72350" x="4403725" y="2162175"/>
          <p14:tracePt t="72366" x="4391025" y="2174875"/>
          <p14:tracePt t="72383" x="4381500" y="2187575"/>
          <p14:tracePt t="72399" x="4362450" y="2200275"/>
          <p14:tracePt t="72416" x="4352925" y="2209800"/>
          <p14:tracePt t="72449" x="4343400" y="2232025"/>
          <p14:tracePt t="74105" x="4371975" y="2286000"/>
          <p14:tracePt t="74112" x="4406900" y="2368550"/>
          <p14:tracePt t="74120" x="4454525" y="2454275"/>
          <p14:tracePt t="74133" x="4518025" y="2587625"/>
          <p14:tracePt t="74149" x="4540250" y="2686050"/>
          <p14:tracePt t="74165" x="4556125" y="2771775"/>
          <p14:tracePt t="74183" x="4556125" y="2879725"/>
          <p14:tracePt t="74216" x="4556125" y="2911475"/>
          <p14:tracePt t="74519" x="4537075" y="2943225"/>
          <p14:tracePt t="74526" x="4514850" y="2971800"/>
          <p14:tracePt t="74533" x="4483100" y="3013075"/>
          <p14:tracePt t="74550" x="4454525" y="3070225"/>
          <p14:tracePt t="74566" x="4429125" y="3114675"/>
          <p14:tracePt t="74568" x="4406900" y="3146425"/>
          <p14:tracePt t="74582" x="4381500" y="3184525"/>
          <p14:tracePt t="74598" x="4362450" y="3228975"/>
          <p14:tracePt t="74616" x="4343400" y="3254375"/>
          <p14:tracePt t="74633" x="4327525" y="3276600"/>
          <p14:tracePt t="74650" x="4327525" y="3286125"/>
          <p14:tracePt t="74667" x="4327525" y="3298825"/>
          <p14:tracePt t="74683" x="4321175" y="3314700"/>
          <p14:tracePt t="74699" x="4318000" y="3314700"/>
          <p14:tracePt t="74733" x="4311650" y="3314700"/>
          <p14:tracePt t="74774" x="4311650" y="3321050"/>
          <p14:tracePt t="74825" x="4308475" y="3321050"/>
          <p14:tracePt t="74867" x="4308475" y="3317875"/>
          <p14:tracePt t="74881" x="4308475" y="3308350"/>
          <p14:tracePt t="74888" x="4308475" y="3302000"/>
          <p14:tracePt t="74898" x="4308475" y="3298825"/>
          <p14:tracePt t="74916" x="4308475" y="3292475"/>
          <p14:tracePt t="74933" x="4308475" y="3289300"/>
          <p14:tracePt t="74949" x="4308475" y="3282950"/>
          <p14:tracePt t="74967" x="4318000" y="3270250"/>
          <p14:tracePt t="74982" x="4330700" y="3254375"/>
          <p14:tracePt t="74999" x="4340225" y="3248025"/>
          <p14:tracePt t="75015" x="4356100" y="3238500"/>
          <p14:tracePt t="75032" x="4381500" y="3228975"/>
          <p14:tracePt t="75048" x="4397375" y="3228975"/>
          <p14:tracePt t="75065" x="4419600" y="3222625"/>
          <p14:tracePt t="75082" x="4448175" y="3216275"/>
          <p14:tracePt t="75099" x="4486275" y="3203575"/>
          <p14:tracePt t="75116" x="4565650" y="3190875"/>
          <p14:tracePt t="75132" x="4645025" y="3190875"/>
          <p14:tracePt t="75149" x="4708525" y="3190875"/>
          <p14:tracePt t="75166" x="4778375" y="3190875"/>
          <p14:tracePt t="75182" x="4816475" y="3190875"/>
          <p14:tracePt t="75199" x="4835525" y="3190875"/>
          <p14:tracePt t="75216" x="4892675" y="3184525"/>
          <p14:tracePt t="75232" x="4953000" y="3168650"/>
          <p14:tracePt t="75249" x="5038725" y="3152775"/>
          <p14:tracePt t="75266" x="5137150" y="3133725"/>
          <p14:tracePt t="75282" x="5168900" y="3133725"/>
          <p14:tracePt t="75299" x="5184775" y="3133725"/>
          <p14:tracePt t="75316" x="5203825" y="3133725"/>
          <p14:tracePt t="75332" x="5207000" y="3133725"/>
          <p14:tracePt t="75349" x="5207000" y="3121025"/>
          <p14:tracePt t="75367" x="5222875" y="3108325"/>
          <p14:tracePt t="75382" x="5232400" y="3098800"/>
          <p14:tracePt t="75399" x="5254625" y="3089275"/>
          <p14:tracePt t="75415" x="5289550" y="3063875"/>
          <p14:tracePt t="75432" x="5314950" y="3051175"/>
          <p14:tracePt t="75448" x="5324475" y="3041650"/>
          <p14:tracePt t="75466" x="5340350" y="3022600"/>
          <p14:tracePt t="75482" x="5349875" y="3013075"/>
          <p14:tracePt t="75500" x="5362575" y="3003550"/>
          <p14:tracePt t="75516" x="5387975" y="2968625"/>
          <p14:tracePt t="75533" x="5407025" y="2943225"/>
          <p14:tracePt t="75549" x="5438775" y="2901950"/>
          <p14:tracePt t="75565" x="5486400" y="2844800"/>
          <p14:tracePt t="75582" x="5495925" y="2813050"/>
          <p14:tracePt t="75599" x="5508625" y="2774950"/>
          <p14:tracePt t="75604" x="5514975" y="2762250"/>
          <p14:tracePt t="75616" x="5546725" y="2724150"/>
          <p14:tracePt t="75632" x="5575300" y="2686050"/>
          <p14:tracePt t="75649" x="5600700" y="2638425"/>
          <p14:tracePt t="75666" x="5654675" y="2571750"/>
          <p14:tracePt t="75682" x="5689600" y="2524125"/>
          <p14:tracePt t="75699" x="5715000" y="2498725"/>
          <p14:tracePt t="75716" x="5730875" y="2457450"/>
          <p14:tracePt t="75732" x="5749925" y="2438400"/>
          <p14:tracePt t="75748" x="5759450" y="2428875"/>
          <p14:tracePt t="75765" x="5778500" y="2403475"/>
          <p14:tracePt t="75782" x="5803900" y="2390775"/>
          <p14:tracePt t="75798" x="5813425" y="2381250"/>
          <p14:tracePt t="75815" x="5832475" y="2365375"/>
          <p14:tracePt t="75832" x="5851525" y="2349500"/>
          <p14:tracePt t="75849" x="5861050" y="2339975"/>
          <p14:tracePt t="75866" x="5873750" y="2327275"/>
          <p14:tracePt t="75883" x="5886450" y="2314575"/>
          <p14:tracePt t="75899" x="5902325" y="2305050"/>
          <p14:tracePt t="75916" x="5915025" y="2305050"/>
          <p14:tracePt t="75932" x="5924550" y="2305050"/>
          <p14:tracePt t="75949" x="5930900" y="2305050"/>
          <p14:tracePt t="75982" x="5930900" y="2317750"/>
          <p14:tracePt t="75999" x="5930900" y="2327275"/>
          <p14:tracePt t="76016" x="5930900" y="2346325"/>
          <p14:tracePt t="76032" x="5930900" y="2390775"/>
          <p14:tracePt t="76049" x="5930900" y="2435225"/>
          <p14:tracePt t="76066" x="5930900" y="2498725"/>
          <p14:tracePt t="76082" x="5930900" y="2527300"/>
          <p14:tracePt t="76099" x="5930900" y="2555875"/>
          <p14:tracePt t="76101" x="5930900" y="2565400"/>
          <p14:tracePt t="76115" x="5930900" y="2587625"/>
          <p14:tracePt t="76132" x="5927725" y="2613025"/>
          <p14:tracePt t="76148" x="5927725" y="2628900"/>
          <p14:tracePt t="76165" x="5918200" y="2647950"/>
          <p14:tracePt t="76182" x="5911850" y="2663825"/>
          <p14:tracePt t="76200" x="5908675" y="2673350"/>
          <p14:tracePt t="76216" x="5892800" y="2689225"/>
          <p14:tracePt t="76233" x="5883275" y="2698750"/>
          <p14:tracePt t="76249" x="5870575" y="2714625"/>
          <p14:tracePt t="76265" x="5857875" y="2730500"/>
          <p14:tracePt t="76282" x="5842000" y="2740025"/>
          <p14:tracePt t="76299" x="5832475" y="2749550"/>
          <p14:tracePt t="76316" x="5816600" y="2781300"/>
          <p14:tracePt t="76333" x="5807075" y="2790825"/>
          <p14:tracePt t="76349" x="5791200" y="2803525"/>
          <p14:tracePt t="76366" x="5775325" y="2822575"/>
          <p14:tracePt t="76382" x="5753100" y="2835275"/>
          <p14:tracePt t="76399" x="5721350" y="2847975"/>
          <p14:tracePt t="76416" x="5692775" y="2870200"/>
          <p14:tracePt t="76433" x="5676900" y="2879725"/>
          <p14:tracePt t="76450" x="5667375" y="2889250"/>
          <p14:tracePt t="76466" x="5651500" y="2905125"/>
          <p14:tracePt t="76483" x="5622925" y="2917825"/>
          <p14:tracePt t="76500" x="5581650" y="2930525"/>
          <p14:tracePt t="76516" x="5537200" y="2943225"/>
          <p14:tracePt t="76532" x="5489575" y="2955925"/>
          <p14:tracePt t="76548" x="5467350" y="2971800"/>
          <p14:tracePt t="76565" x="5432425" y="2990850"/>
          <p14:tracePt t="76582" x="5422900" y="2990850"/>
          <p14:tracePt t="76600" x="5407025" y="2990850"/>
          <p14:tracePt t="76616" x="5397500" y="2994025"/>
          <p14:tracePt t="76633" x="5368925" y="2994025"/>
          <p14:tracePt t="76650" x="5314950" y="3000375"/>
          <p14:tracePt t="76665" x="5276850" y="3006725"/>
          <p14:tracePt t="76682" x="5248275" y="3006725"/>
          <p14:tracePt t="76699" x="5226050" y="3013075"/>
          <p14:tracePt t="76715" x="5216525" y="3013075"/>
          <p14:tracePt t="76732" x="5203825" y="3013075"/>
          <p14:tracePt t="76749" x="5187950" y="3013075"/>
          <p14:tracePt t="76765" x="5178425" y="3013075"/>
          <p14:tracePt t="76782" x="5168900" y="3013075"/>
          <p14:tracePt t="76798" x="5153025" y="3013075"/>
          <p14:tracePt t="76816" x="5137150" y="3013075"/>
          <p14:tracePt t="76832" x="5127625" y="3013075"/>
          <p14:tracePt t="77371" x="5175250" y="2971800"/>
          <p14:tracePt t="77378" x="5273675" y="2895600"/>
          <p14:tracePt t="77385" x="5375275" y="2813050"/>
          <p14:tracePt t="77399" x="5597525" y="2644775"/>
          <p14:tracePt t="77416" x="5861050" y="2447925"/>
          <p14:tracePt t="77438" x="6051550" y="2295525"/>
          <p14:tracePt t="77456" x="6134100" y="2219325"/>
          <p14:tracePt t="77482" x="6188075" y="2152650"/>
          <p14:tracePt t="77515" x="6299200" y="2041525"/>
          <p14:tracePt t="77532" x="6350000" y="1981200"/>
          <p14:tracePt t="77549" x="6413500" y="1911350"/>
          <p14:tracePt t="77566" x="6442075" y="1870075"/>
          <p14:tracePt t="77583" x="6451600" y="1847850"/>
          <p14:tracePt t="77600" x="6477000" y="1797050"/>
          <p14:tracePt t="77616" x="6489700" y="1774825"/>
          <p14:tracePt t="77632" x="6496050" y="1743075"/>
          <p14:tracePt t="77634" x="6499225" y="1733550"/>
          <p14:tracePt t="77648" x="6511925" y="1708150"/>
          <p14:tracePt t="77665" x="6530975" y="1679575"/>
          <p14:tracePt t="77682" x="6543675" y="1654175"/>
          <p14:tracePt t="77699" x="6550025" y="1612900"/>
          <p14:tracePt t="77716" x="6550025" y="1597025"/>
          <p14:tracePt t="77732" x="6550025" y="1587500"/>
          <p14:tracePt t="77749" x="6550025" y="1568450"/>
          <p14:tracePt t="77799" x="6546850" y="1568450"/>
          <p14:tracePt t="77806" x="6540500" y="1568450"/>
          <p14:tracePt t="77815" x="6537325" y="1568450"/>
          <p14:tracePt t="77832" x="6502400" y="1568450"/>
          <p14:tracePt t="77850" x="6416675" y="1568450"/>
          <p14:tracePt t="77865" x="6365875" y="1568450"/>
          <p14:tracePt t="77882" x="6343650" y="1568450"/>
          <p14:tracePt t="77899" x="6315075" y="1568450"/>
          <p14:tracePt t="77915" x="6305550" y="1568450"/>
          <p14:tracePt t="77932" x="6296025" y="1568450"/>
          <p14:tracePt t="77949" x="6273800" y="1568450"/>
          <p14:tracePt t="77965" x="6264275" y="1568450"/>
          <p14:tracePt t="77983" x="6254750" y="1568450"/>
          <p14:tracePt t="77999" x="6242050" y="1568450"/>
          <p14:tracePt t="78016" x="6226175" y="1568450"/>
          <p14:tracePt t="78032" x="6216650" y="1568450"/>
          <p14:tracePt t="78048" x="6207125" y="1568450"/>
          <p14:tracePt t="78082" x="6200775" y="1568450"/>
          <p14:tracePt t="78098" x="6184900" y="1568450"/>
          <p14:tracePt t="78115" x="6172200" y="1568450"/>
          <p14:tracePt t="78133" x="6162675" y="1568450"/>
          <p14:tracePt t="78149" x="6156325" y="1584325"/>
          <p14:tracePt t="78165" x="6156325" y="1593850"/>
          <p14:tracePt t="78183" x="6156325" y="1609725"/>
          <p14:tracePt t="78198" x="6156325" y="1619250"/>
          <p14:tracePt t="78215" x="6156325" y="1647825"/>
          <p14:tracePt t="78234" x="6156325" y="1679575"/>
          <p14:tracePt t="78249" x="6156325" y="1708150"/>
          <p14:tracePt t="78266" x="6156325" y="1730375"/>
          <p14:tracePt t="78283" x="6156325" y="1771650"/>
          <p14:tracePt t="78299" x="6159500" y="1781175"/>
          <p14:tracePt t="78315" x="6169025" y="1790700"/>
          <p14:tracePt t="78332" x="6184900" y="1806575"/>
          <p14:tracePt t="78349" x="6188075" y="1822450"/>
          <p14:tracePt t="78365" x="6197600" y="1822450"/>
          <p14:tracePt t="78383" x="6207125" y="1822450"/>
          <p14:tracePt t="78399" x="6216650" y="1822450"/>
          <p14:tracePt t="78416" x="6238875" y="1822450"/>
          <p14:tracePt t="78433" x="6264275" y="1822450"/>
          <p14:tracePt t="78449" x="6273800" y="1822450"/>
          <p14:tracePt t="78465" x="6289675" y="1822450"/>
          <p14:tracePt t="78482" x="6296025" y="1822450"/>
          <p14:tracePt t="78499" x="6296025" y="1809750"/>
          <p14:tracePt t="78515" x="6296025" y="1793875"/>
          <p14:tracePt t="78533" x="6299200" y="1781175"/>
          <p14:tracePt t="78549" x="6308725" y="1768475"/>
          <p14:tracePt t="78566" x="6318250" y="1758950"/>
          <p14:tracePt t="78583" x="6343650" y="1724025"/>
          <p14:tracePt t="78599" x="6356350" y="1701800"/>
          <p14:tracePt t="78615" x="6365875" y="1670050"/>
          <p14:tracePt t="78632" x="6365875" y="1644650"/>
          <p14:tracePt t="78648" x="6365875" y="1628775"/>
          <p14:tracePt t="78665" x="6365875" y="1619250"/>
          <p14:tracePt t="78713" x="6365875" y="1616075"/>
          <p14:tracePt t="78720" x="6365875" y="1609725"/>
          <p14:tracePt t="78733" x="6359525" y="1600200"/>
          <p14:tracePt t="78749" x="6350000" y="1590675"/>
          <p14:tracePt t="78765" x="6334125" y="1574800"/>
          <p14:tracePt t="78782" x="6318250" y="1568450"/>
          <p14:tracePt t="78798" x="6315075" y="1568450"/>
          <p14:tracePt t="78849" x="6308725" y="1568450"/>
          <p14:tracePt t="78855" x="6305550" y="1568450"/>
          <p14:tracePt t="78865" x="6299200" y="1568450"/>
          <p14:tracePt t="78883" x="6280150" y="1568450"/>
          <p14:tracePt t="78899" x="6270625" y="1568450"/>
          <p14:tracePt t="78915" x="6261100" y="1568450"/>
          <p14:tracePt t="78932" x="6245225" y="1568450"/>
          <p14:tracePt t="78949" x="6229350" y="1568450"/>
          <p14:tracePt t="78965" x="6219825" y="1568450"/>
          <p14:tracePt t="78983" x="6210300" y="1568450"/>
          <p14:tracePt t="79016" x="6207125" y="1568450"/>
          <p14:tracePt t="79032" x="6184900" y="1568450"/>
          <p14:tracePt t="79084" x="6184900" y="1571625"/>
          <p14:tracePt t="79090" x="6184900" y="1574800"/>
          <p14:tracePt t="79099" x="6184900" y="1587500"/>
          <p14:tracePt t="79116" x="6184900" y="1597025"/>
          <p14:tracePt t="79133" x="6184900" y="1609725"/>
          <p14:tracePt t="79149" x="6184900" y="1619250"/>
          <p14:tracePt t="79165" x="6184900" y="1635125"/>
          <p14:tracePt t="79167" x="6184900" y="1641475"/>
          <p14:tracePt t="79182" x="6184900" y="1651000"/>
          <p14:tracePt t="79198" x="6184900" y="1660525"/>
          <p14:tracePt t="79215" x="6184900" y="1670050"/>
          <p14:tracePt t="79232" x="6184900" y="1689100"/>
          <p14:tracePt t="79248" x="6197600" y="1701800"/>
          <p14:tracePt t="79265" x="6207125" y="1711325"/>
          <p14:tracePt t="79282" x="6229350" y="1724025"/>
          <p14:tracePt t="79299" x="6267450" y="1743075"/>
          <p14:tracePt t="79315" x="6311900" y="1755775"/>
          <p14:tracePt t="79332" x="6375400" y="1774825"/>
          <p14:tracePt t="79348" x="6400800" y="1787525"/>
          <p14:tracePt t="79365" x="6410325" y="1803400"/>
          <p14:tracePt t="79382" x="6419850" y="1803400"/>
          <p14:tracePt t="79399" x="6423025" y="1803400"/>
          <p14:tracePt t="79432" x="6435725" y="1803400"/>
          <p14:tracePt t="79448" x="6445250" y="1803400"/>
          <p14:tracePt t="79465" x="6448425" y="1803400"/>
          <p14:tracePt t="79482" x="6454775" y="1803400"/>
          <p14:tracePt t="79498" x="6454775" y="1790700"/>
          <p14:tracePt t="79516" x="6457950" y="1774825"/>
          <p14:tracePt t="79533" x="6457950" y="1727200"/>
          <p14:tracePt t="79549" x="6457950" y="1698625"/>
          <p14:tracePt t="79566" x="6457950" y="1670050"/>
          <p14:tracePt t="79582" x="6457950" y="1651000"/>
          <p14:tracePt t="79598" x="6457950" y="1638300"/>
          <p14:tracePt t="79615" x="6457950" y="1625600"/>
          <p14:tracePt t="79632" x="6451600" y="1616075"/>
          <p14:tracePt t="79649" x="6442075" y="1603375"/>
          <p14:tracePt t="79666" x="6426200" y="1593850"/>
          <p14:tracePt t="79670" x="6423025" y="1590675"/>
          <p14:tracePt t="79683" x="6413500" y="1574800"/>
          <p14:tracePt t="79699" x="6403975" y="1565275"/>
          <p14:tracePt t="79716" x="6391275" y="1555750"/>
          <p14:tracePt t="79732" x="6381750" y="1549400"/>
          <p14:tracePt t="79748" x="6372225" y="1549400"/>
          <p14:tracePt t="79765" x="6362700" y="1546225"/>
          <p14:tracePt t="79781" x="6346825" y="1524000"/>
          <p14:tracePt t="79798" x="6318250" y="1511300"/>
          <p14:tracePt t="79815" x="6308725" y="1501775"/>
          <p14:tracePt t="79831" x="6292850" y="1498600"/>
          <p14:tracePt t="79848" x="6283325" y="1498600"/>
          <p14:tracePt t="79865" x="6267450" y="1498600"/>
          <p14:tracePt t="79881" x="6257925" y="1498600"/>
          <p14:tracePt t="79925" x="6254750" y="1498600"/>
          <p14:tracePt t="81359" x="6042025" y="1546225"/>
          <p14:tracePt t="81366" x="5686425" y="1673225"/>
          <p14:tracePt t="81382" x="4965700" y="2019300"/>
          <p14:tracePt t="81403" x="4022725" y="2613025"/>
          <p14:tracePt t="81422" x="3317875" y="3206750"/>
          <p14:tracePt t="81437" x="3022600" y="3514725"/>
          <p14:tracePt t="81457" x="2720975" y="3841750"/>
          <p14:tracePt t="81484" x="2559050" y="4013200"/>
          <p14:tracePt t="81517" x="2381250" y="4200525"/>
          <p14:tracePt t="81533" x="2333625" y="4270375"/>
          <p14:tracePt t="81548" x="2305050" y="4324350"/>
          <p14:tracePt t="81565" x="2298700" y="4375150"/>
          <p14:tracePt t="81808" x="2244725" y="4368800"/>
          <p14:tracePt t="81815" x="2174875" y="4359275"/>
          <p14:tracePt t="81832" x="2016125" y="4359275"/>
          <p14:tracePt t="81848" x="1863725" y="4365625"/>
          <p14:tracePt t="81864" x="1676400" y="4400550"/>
          <p14:tracePt t="81881" x="1543050" y="4435475"/>
          <p14:tracePt t="81898" x="1400175" y="4489450"/>
          <p14:tracePt t="81932" x="1174750" y="4578350"/>
          <p14:tracePt t="81965" x="1054100" y="4619625"/>
          <p14:tracePt t="81982" x="1016000" y="4629150"/>
          <p14:tracePt t="81999" x="977900" y="4635500"/>
          <p14:tracePt t="82014" x="936625" y="4635500"/>
          <p14:tracePt t="82031" x="908050" y="4635500"/>
          <p14:tracePt t="82048" x="892175" y="4635500"/>
          <p14:tracePt t="82066" x="876300" y="4635500"/>
          <p14:tracePt t="82082" x="863600" y="4635500"/>
          <p14:tracePt t="82099" x="854075" y="4635500"/>
          <p14:tracePt t="82115" x="841375" y="4635500"/>
          <p14:tracePt t="82194" x="844550" y="4641850"/>
          <p14:tracePt t="82201" x="860425" y="4641850"/>
          <p14:tracePt t="82216" x="974725" y="4657725"/>
          <p14:tracePt t="82232" x="1092200" y="4673600"/>
          <p14:tracePt t="82249" x="1187450" y="4705350"/>
          <p14:tracePt t="82265" x="1225550" y="4705350"/>
          <p14:tracePt t="82281" x="1241425" y="4708525"/>
          <p14:tracePt t="82298" x="1250950" y="4708525"/>
          <p14:tracePt t="82385" x="1247775" y="4708525"/>
          <p14:tracePt t="82392" x="1244600" y="4708525"/>
          <p14:tracePt t="82399" x="1238250" y="4708525"/>
          <p14:tracePt t="82415" x="1228725" y="4708525"/>
          <p14:tracePt t="82432" x="1225550" y="4708525"/>
          <p14:tracePt t="82502" x="1219200" y="4708525"/>
          <p14:tracePt t="82507" x="1216025" y="4708525"/>
          <p14:tracePt t="82515" x="1203325" y="4708525"/>
          <p14:tracePt t="82532" x="1193800" y="4708525"/>
          <p14:tracePt t="82548" x="1181100" y="4708525"/>
          <p14:tracePt t="82585" x="1181100" y="4702175"/>
          <p14:tracePt t="82599" x="1184275" y="4667250"/>
          <p14:tracePt t="82615" x="1196975" y="4584700"/>
          <p14:tracePt t="82632" x="1231900" y="4473575"/>
          <p14:tracePt t="82649" x="1238250" y="4365625"/>
          <p14:tracePt t="82665" x="1238250" y="4321175"/>
          <p14:tracePt t="82681" x="1225550" y="4295775"/>
          <p14:tracePt t="82698" x="1219200" y="4283075"/>
          <p14:tracePt t="82714" x="1219200" y="4273550"/>
          <p14:tracePt t="82731" x="1216025" y="4273550"/>
          <p14:tracePt t="82749" x="1206500" y="4273550"/>
          <p14:tracePt t="82765" x="1196975" y="4273550"/>
          <p14:tracePt t="82782" x="1184275" y="4267200"/>
          <p14:tracePt t="82798" x="1152525" y="4251325"/>
          <p14:tracePt t="82814" x="1130300" y="4244975"/>
          <p14:tracePt t="82831" x="1114425" y="4244975"/>
          <p14:tracePt t="82848" x="1098550" y="4244975"/>
          <p14:tracePt t="82864" x="1089025" y="4244975"/>
          <p14:tracePt t="82882" x="1079500" y="4244975"/>
          <p14:tracePt t="82898" x="1076325" y="4244975"/>
          <p14:tracePt t="82963" x="1076325" y="4248150"/>
          <p14:tracePt t="82970" x="1076325" y="4251325"/>
          <p14:tracePt t="82981" x="1076325" y="4257675"/>
          <p14:tracePt t="82999" x="1108075" y="4286250"/>
          <p14:tracePt t="83015" x="1155700" y="4314825"/>
          <p14:tracePt t="83032" x="1203325" y="4346575"/>
          <p14:tracePt t="83049" x="1238250" y="4365625"/>
          <p14:tracePt t="83065" x="1247775" y="4375150"/>
          <p14:tracePt t="83081" x="1254125" y="4375150"/>
          <p14:tracePt t="83097" x="1266825" y="4375150"/>
          <p14:tracePt t="83114" x="1276350" y="4375150"/>
          <p14:tracePt t="83131" x="1292225" y="4375150"/>
          <p14:tracePt t="83149" x="1339850" y="4375150"/>
          <p14:tracePt t="83165" x="1362075" y="4375150"/>
          <p14:tracePt t="83182" x="1377950" y="4375150"/>
          <p14:tracePt t="83199" x="1387475" y="4375150"/>
          <p14:tracePt t="83255" x="1393825" y="4375150"/>
          <p14:tracePt t="83270" x="1397000" y="4375150"/>
          <p14:tracePt t="83370" x="1397000" y="4378325"/>
          <p14:tracePt t="83376" x="1397000" y="4384675"/>
          <p14:tracePt t="83383" x="1390650" y="4387850"/>
          <p14:tracePt t="83398" x="1381125" y="4397375"/>
          <p14:tracePt t="83414" x="1352550" y="4422775"/>
          <p14:tracePt t="83431" x="1327150" y="4454525"/>
          <p14:tracePt t="83448" x="1292225" y="4476750"/>
          <p14:tracePt t="83465" x="1282700" y="4486275"/>
          <p14:tracePt t="83483" x="1266825" y="4508500"/>
          <p14:tracePt t="83499" x="1238250" y="4518025"/>
          <p14:tracePt t="83515" x="1216025" y="4518025"/>
          <p14:tracePt t="83531" x="1187450" y="4524375"/>
          <p14:tracePt t="83548" x="1158875" y="4530725"/>
          <p14:tracePt t="83564" x="1149350" y="4537075"/>
          <p14:tracePt t="83583" x="1130300" y="4537075"/>
          <p14:tracePt t="83599" x="1120775" y="4537075"/>
          <p14:tracePt t="83615" x="1108075" y="4537075"/>
          <p14:tracePt t="83633" x="1095375" y="4537075"/>
          <p14:tracePt t="83648" x="1079500" y="4537075"/>
          <p14:tracePt t="83665" x="1069975" y="4537075"/>
          <p14:tracePt t="83681" x="1060450" y="4537075"/>
          <p14:tracePt t="83698" x="1044575" y="4530725"/>
          <p14:tracePt t="83715" x="1044575" y="4521200"/>
          <p14:tracePt t="83718" x="1035050" y="4508500"/>
          <p14:tracePt t="83732" x="1028700" y="4464050"/>
          <p14:tracePt t="83749" x="1016000" y="4403725"/>
          <p14:tracePt t="83765" x="993775" y="4346575"/>
          <p14:tracePt t="83783" x="952500" y="4289425"/>
          <p14:tracePt t="83799" x="942975" y="4273550"/>
          <p14:tracePt t="83814" x="933450" y="4260850"/>
          <p14:tracePt t="83831" x="923925" y="4248150"/>
          <p14:tracePt t="84048" x="933450" y="4267200"/>
          <p14:tracePt t="84055" x="955675" y="4295775"/>
          <p14:tracePt t="84065" x="968375" y="4324350"/>
          <p14:tracePt t="84083" x="1012825" y="4384675"/>
          <p14:tracePt t="84098" x="1044575" y="4416425"/>
          <p14:tracePt t="84114" x="1076325" y="4448175"/>
          <p14:tracePt t="84132" x="1108075" y="4483100"/>
          <p14:tracePt t="84148" x="1120775" y="4514850"/>
          <p14:tracePt t="84165" x="1139825" y="4537075"/>
          <p14:tracePt t="84182" x="1155700" y="4565650"/>
          <p14:tracePt t="84198" x="1158875" y="4575175"/>
          <p14:tracePt t="84215" x="1158875" y="4581525"/>
          <p14:tracePt t="86452" x="1158875" y="4505325"/>
          <p14:tracePt t="86459" x="1158875" y="4365625"/>
          <p14:tracePt t="86466" x="1158875" y="4178300"/>
          <p14:tracePt t="86481" x="1184275" y="3746500"/>
          <p14:tracePt t="86498" x="1209675" y="3270250"/>
          <p14:tracePt t="86522" x="1114425" y="2235200"/>
          <p14:tracePt t="86551" x="828675" y="1422400"/>
          <p14:tracePt t="86583" x="584200" y="1019175"/>
          <p14:tracePt t="86600" x="469900" y="850900"/>
          <p14:tracePt t="86615" x="412750" y="771525"/>
          <p14:tracePt t="86631" x="387350" y="723900"/>
          <p14:tracePt t="86648" x="368300" y="692150"/>
          <p14:tracePt t="86665" x="361950" y="673100"/>
          <p14:tracePt t="86930" x="469900" y="685800"/>
          <p14:tracePt t="86937" x="714375" y="714375"/>
          <p14:tracePt t="86948" x="933450" y="739775"/>
          <p14:tracePt t="86965" x="1654175" y="863600"/>
          <p14:tracePt t="86983" x="2054225" y="927100"/>
          <p14:tracePt t="87000" x="2339975" y="946150"/>
          <p14:tracePt t="87016" x="2489200" y="939800"/>
          <p14:tracePt t="87031" x="2587625" y="904875"/>
          <p14:tracePt t="87047" x="2657475" y="876300"/>
          <p14:tracePt t="87065" x="2733675" y="828675"/>
          <p14:tracePt t="87081" x="2755900" y="809625"/>
          <p14:tracePt t="87098" x="2781300" y="800100"/>
          <p14:tracePt t="87115" x="2794000" y="787400"/>
          <p14:tracePt t="87164" x="2794000" y="784225"/>
          <p14:tracePt t="87185" x="2787650" y="777875"/>
          <p14:tracePt t="87193" x="2784475" y="777875"/>
          <p14:tracePt t="87200" x="2771775" y="777875"/>
          <p14:tracePt t="87214" x="2762250" y="777875"/>
          <p14:tracePt t="87231" x="2743200" y="777875"/>
          <p14:tracePt t="87248" x="2689225" y="771525"/>
          <p14:tracePt t="87265" x="2603500" y="765175"/>
          <p14:tracePt t="87282" x="2533650" y="765175"/>
          <p14:tracePt t="87298" x="2473325" y="765175"/>
          <p14:tracePt t="87314" x="2384425" y="768350"/>
          <p14:tracePt t="87331" x="2349500" y="774700"/>
          <p14:tracePt t="87348" x="2327275" y="781050"/>
          <p14:tracePt t="87365" x="2286000" y="781050"/>
          <p14:tracePt t="87382" x="2257425" y="781050"/>
          <p14:tracePt t="87398" x="2235200" y="781050"/>
          <p14:tracePt t="87415" x="2193925" y="781050"/>
          <p14:tracePt t="87431" x="2178050" y="781050"/>
          <p14:tracePt t="87447" x="2162175" y="781050"/>
          <p14:tracePt t="87464" x="2130425" y="781050"/>
          <p14:tracePt t="87481" x="2108200" y="771525"/>
          <p14:tracePt t="87499" x="2003425" y="727075"/>
          <p14:tracePt t="87515" x="1927225" y="695325"/>
          <p14:tracePt t="87532" x="1847850" y="666750"/>
          <p14:tracePt t="87550" x="1762125" y="622300"/>
          <p14:tracePt t="87564" x="1736725" y="609600"/>
          <p14:tracePt t="87581" x="1720850" y="603250"/>
          <p14:tracePt t="87598" x="1708150" y="603250"/>
          <p14:tracePt t="87615" x="1698625" y="603250"/>
          <p14:tracePt t="88150" x="1724025" y="606425"/>
          <p14:tracePt t="88155" x="1749425" y="606425"/>
          <p14:tracePt t="88164" x="1768475" y="606425"/>
          <p14:tracePt t="88181" x="1822450" y="606425"/>
          <p14:tracePt t="88198" x="1898650" y="606425"/>
          <p14:tracePt t="88215" x="1958975" y="606425"/>
          <p14:tracePt t="88248" x="2073275" y="606425"/>
          <p14:tracePt t="88281" x="2124075" y="606425"/>
          <p14:tracePt t="88298" x="2165350" y="603250"/>
          <p14:tracePt t="88314" x="2187575" y="600075"/>
          <p14:tracePt t="88331" x="2232025" y="600075"/>
          <p14:tracePt t="88348" x="2279650" y="600075"/>
          <p14:tracePt t="88364" x="2301875" y="600075"/>
          <p14:tracePt t="88381" x="2317750" y="600075"/>
          <p14:tracePt t="88398" x="2336800" y="600075"/>
          <p14:tracePt t="88414" x="2346325" y="600075"/>
          <p14:tracePt t="88431" x="2368550" y="600075"/>
          <p14:tracePt t="88447" x="2416175" y="600075"/>
          <p14:tracePt t="88464" x="2460625" y="622300"/>
          <p14:tracePt t="88481" x="2486025" y="628650"/>
          <p14:tracePt t="88497" x="2527300" y="638175"/>
          <p14:tracePt t="88514" x="2549525" y="644525"/>
          <p14:tracePt t="88531" x="2571750" y="657225"/>
          <p14:tracePt t="88547" x="2578100" y="660400"/>
          <p14:tracePt t="88954" x="2593975" y="660400"/>
          <p14:tracePt t="88962" x="2613025" y="654050"/>
          <p14:tracePt t="88969" x="2638425" y="647700"/>
          <p14:tracePt t="88981" x="2657475" y="641350"/>
          <p14:tracePt t="88998" x="2711450" y="641350"/>
          <p14:tracePt t="89014" x="2743200" y="641350"/>
          <p14:tracePt t="89047" x="2803525" y="641350"/>
          <p14:tracePt t="89081" x="2886075" y="635000"/>
          <p14:tracePt t="89097" x="2946400" y="635000"/>
          <p14:tracePt t="89114" x="2984500" y="635000"/>
          <p14:tracePt t="89131" x="3013075" y="635000"/>
          <p14:tracePt t="89148" x="3035300" y="635000"/>
          <p14:tracePt t="89165" x="3044825" y="635000"/>
          <p14:tracePt t="89182" x="3063875" y="635000"/>
          <p14:tracePt t="89198" x="3079750" y="635000"/>
          <p14:tracePt t="89215" x="3101975" y="628650"/>
          <p14:tracePt t="89231" x="3130550" y="615950"/>
          <p14:tracePt t="89247" x="3146425" y="606425"/>
          <p14:tracePt t="89264" x="3155950" y="600075"/>
          <p14:tracePt t="89282" x="3171825" y="600075"/>
          <p14:tracePt t="89315" x="3171825" y="596900"/>
          <p14:tracePt t="89354" x="3168650" y="596900"/>
          <p14:tracePt t="89361" x="3159125" y="596900"/>
          <p14:tracePt t="89368" x="3155950" y="596900"/>
          <p14:tracePt t="89382" x="3146425" y="596900"/>
          <p14:tracePt t="89398" x="3133725" y="596900"/>
          <p14:tracePt t="89414" x="3105150" y="596900"/>
          <p14:tracePt t="89432" x="3041650" y="596900"/>
          <p14:tracePt t="89447" x="2990850" y="596900"/>
          <p14:tracePt t="89464" x="2930525" y="606425"/>
          <p14:tracePt t="89482" x="2806700" y="638175"/>
          <p14:tracePt t="89498" x="2711450" y="654050"/>
          <p14:tracePt t="89514" x="2600325" y="679450"/>
          <p14:tracePt t="89531" x="2466975" y="701675"/>
          <p14:tracePt t="89547" x="2393950" y="717550"/>
          <p14:tracePt t="89564" x="2330450" y="723900"/>
          <p14:tracePt t="89582" x="2260600" y="723900"/>
          <p14:tracePt t="89597" x="2222500" y="723900"/>
          <p14:tracePt t="89615" x="2200275" y="723900"/>
          <p14:tracePt t="89632" x="2139950" y="723900"/>
          <p14:tracePt t="89647" x="2095500" y="714375"/>
          <p14:tracePt t="89664" x="2041525" y="701675"/>
          <p14:tracePt t="89681" x="1978025" y="701675"/>
          <p14:tracePt t="89697" x="1955800" y="701675"/>
          <p14:tracePt t="89714" x="1939925" y="701675"/>
          <p14:tracePt t="89732" x="1920875" y="701675"/>
          <p14:tracePt t="89748" x="1911350" y="692150"/>
          <p14:tracePt t="89764" x="1895475" y="679450"/>
          <p14:tracePt t="89781" x="1854200" y="663575"/>
          <p14:tracePt t="89797" x="1838325" y="663575"/>
          <p14:tracePt t="89814" x="1822450" y="663575"/>
          <p14:tracePt t="89817" x="1819275" y="663575"/>
          <p14:tracePt t="89831" x="1809750" y="663575"/>
          <p14:tracePt t="89847" x="1803400" y="663575"/>
          <p14:tracePt t="89881" x="1800225" y="663575"/>
          <p14:tracePt t="89897" x="1787525" y="660400"/>
          <p14:tracePt t="89914" x="1774825" y="660400"/>
          <p14:tracePt t="89931" x="1768475" y="654050"/>
          <p14:tracePt t="90018" x="1765300" y="654050"/>
          <p14:tracePt t="90039" x="1758950" y="654050"/>
          <p14:tracePt t="90089" x="1758950" y="644525"/>
          <p14:tracePt t="90103" x="1758950" y="638175"/>
          <p14:tracePt t="90125" x="1762125" y="635000"/>
          <p14:tracePt t="90133" x="1765300" y="628650"/>
          <p14:tracePt t="90148" x="1787525" y="619125"/>
          <p14:tracePt t="90165" x="1809750" y="606425"/>
          <p14:tracePt t="90181" x="1854200" y="581025"/>
          <p14:tracePt t="90198" x="1870075" y="577850"/>
          <p14:tracePt t="90214" x="1898650" y="571500"/>
          <p14:tracePt t="90231" x="1933575" y="565150"/>
          <p14:tracePt t="90247" x="1978025" y="558800"/>
          <p14:tracePt t="90264" x="2006600" y="558800"/>
          <p14:tracePt t="90281" x="2047875" y="558800"/>
          <p14:tracePt t="90297" x="2057400" y="558800"/>
          <p14:tracePt t="90314" x="2070100" y="558800"/>
          <p14:tracePt t="90331" x="2082800" y="558800"/>
          <p14:tracePt t="90347" x="2092325" y="558800"/>
          <p14:tracePt t="90364" x="2101850" y="558800"/>
          <p14:tracePt t="90380" x="2120900" y="558800"/>
          <p14:tracePt t="90397" x="2130425" y="558800"/>
          <p14:tracePt t="90414" x="2136775" y="558800"/>
          <p14:tracePt t="90481" x="2139950" y="558800"/>
          <p14:tracePt t="90489" x="2146300" y="558800"/>
          <p14:tracePt t="90497" x="2149475" y="565150"/>
          <p14:tracePt t="90514" x="2159000" y="568325"/>
          <p14:tracePt t="90530" x="2187575" y="574675"/>
          <p14:tracePt t="90548" x="2197100" y="574675"/>
          <p14:tracePt t="90564" x="2206625" y="574675"/>
          <p14:tracePt t="91859" x="2190750" y="587375"/>
          <p14:tracePt t="91866" x="2171700" y="600075"/>
          <p14:tracePt t="91881" x="2127250" y="625475"/>
          <p14:tracePt t="91886" x="2105025" y="644525"/>
          <p14:tracePt t="91897" x="2076450" y="666750"/>
          <p14:tracePt t="91914" x="1984375" y="742950"/>
          <p14:tracePt t="91930" x="1924050" y="796925"/>
          <p14:tracePt t="91964" x="1806575" y="936625"/>
          <p14:tracePt t="91997" x="1717675" y="1057275"/>
          <p14:tracePt t="92014" x="1670050" y="1117600"/>
          <p14:tracePt t="92031" x="1638300" y="1149350"/>
          <p14:tracePt t="92047" x="1625600" y="1171575"/>
          <p14:tracePt t="92064" x="1612900" y="1187450"/>
          <p14:tracePt t="92080" x="1600200" y="1203325"/>
          <p14:tracePt t="92097" x="1584325" y="1219200"/>
          <p14:tracePt t="92114" x="1562100" y="1260475"/>
          <p14:tracePt t="92130" x="1536700" y="1298575"/>
          <p14:tracePt t="92148" x="1498600" y="1365250"/>
          <p14:tracePt t="92164" x="1460500" y="1501775"/>
          <p14:tracePt t="92180" x="1431925" y="1641475"/>
          <p14:tracePt t="92197" x="1431925" y="1800225"/>
          <p14:tracePt t="92214" x="1466850" y="2124075"/>
          <p14:tracePt t="92232" x="1485900" y="2339975"/>
          <p14:tracePt t="92247" x="1504950" y="2555875"/>
          <p14:tracePt t="92265" x="1524000" y="2765425"/>
          <p14:tracePt t="92281" x="1524000" y="2838450"/>
          <p14:tracePt t="92298" x="1524000" y="2908300"/>
          <p14:tracePt t="92622" x="1530350" y="2997200"/>
          <p14:tracePt t="92628" x="1539875" y="3111500"/>
          <p14:tracePt t="92635" x="1549400" y="3213100"/>
          <p14:tracePt t="92647" x="1562100" y="3355975"/>
          <p14:tracePt t="92664" x="1625600" y="3816350"/>
          <p14:tracePt t="92682" x="1685925" y="4070350"/>
          <p14:tracePt t="92698" x="1800225" y="4365625"/>
          <p14:tracePt t="92714" x="1885950" y="4552950"/>
          <p14:tracePt t="92732" x="1958975" y="4711700"/>
          <p14:tracePt t="92747" x="2003425" y="4841875"/>
          <p14:tracePt t="92764" x="2022475" y="5051425"/>
          <p14:tracePt t="92781" x="2016125" y="5146675"/>
          <p14:tracePt t="92799" x="1987550" y="5257800"/>
          <p14:tracePt t="92815" x="1971675" y="5314950"/>
          <p14:tracePt t="92831" x="1971675" y="5343525"/>
          <p14:tracePt t="92847" x="1971675" y="5353050"/>
          <p14:tracePt t="92863" x="1962150" y="5368925"/>
          <p14:tracePt t="92880" x="1958975" y="5378450"/>
          <p14:tracePt t="92897" x="1952625" y="5378450"/>
          <p14:tracePt t="92913" x="1949450" y="5378450"/>
          <p14:tracePt t="92949" x="1936750" y="5378450"/>
          <p14:tracePt t="92956" x="1933575" y="5378450"/>
          <p14:tracePt t="92963" x="1927225" y="5375275"/>
          <p14:tracePt t="92981" x="1917700" y="5346700"/>
          <p14:tracePt t="92998" x="1847850" y="5187950"/>
          <p14:tracePt t="93014" x="1803400" y="5035550"/>
          <p14:tracePt t="93031" x="1762125" y="4924425"/>
          <p14:tracePt t="93048" x="1733550" y="4848225"/>
          <p14:tracePt t="93065" x="1733550" y="4822825"/>
          <p14:tracePt t="93081" x="1727200" y="4813300"/>
          <p14:tracePt t="93098" x="1708150" y="4813300"/>
          <p14:tracePt t="93114" x="1698625" y="4813300"/>
          <p14:tracePt t="93130" x="1689100" y="4813300"/>
          <p14:tracePt t="93148" x="1666875" y="4810125"/>
          <p14:tracePt t="93164" x="1657350" y="4803775"/>
          <p14:tracePt t="93181" x="1647825" y="4794250"/>
          <p14:tracePt t="93198" x="1638300" y="4775200"/>
          <p14:tracePt t="93214" x="1638300" y="4765675"/>
          <p14:tracePt t="93231" x="1638300" y="4756150"/>
          <p14:tracePt t="93247" x="1638300" y="4740275"/>
          <p14:tracePt t="93356" x="1638300" y="4746625"/>
          <p14:tracePt t="93363" x="1638300" y="4752975"/>
          <p14:tracePt t="93370" x="1638300" y="4756150"/>
          <p14:tracePt t="93380" x="1638300" y="4765675"/>
          <p14:tracePt t="93397" x="1638300" y="4806950"/>
          <p14:tracePt t="93413" x="1638300" y="4835525"/>
          <p14:tracePt t="93431" x="1638300" y="4879975"/>
          <p14:tracePt t="93448" x="1638300" y="4959350"/>
          <p14:tracePt t="93464" x="1638300" y="5010150"/>
          <p14:tracePt t="93481" x="1638300" y="5060950"/>
          <p14:tracePt t="93498" x="1619250" y="5124450"/>
          <p14:tracePt t="93514" x="1606550" y="5172075"/>
          <p14:tracePt t="93530" x="1593850" y="5200650"/>
          <p14:tracePt t="93547" x="1574800" y="5245100"/>
          <p14:tracePt t="93563" x="1558925" y="5267325"/>
          <p14:tracePt t="93581" x="1546225" y="5289550"/>
          <p14:tracePt t="93598" x="1533525" y="5305425"/>
          <p14:tracePt t="93614" x="1517650" y="5314950"/>
          <p14:tracePt t="93631" x="1485900" y="5327650"/>
          <p14:tracePt t="93647" x="1422400" y="5346700"/>
          <p14:tracePt t="93664" x="1393825" y="5346700"/>
          <p14:tracePt t="93680" x="1365250" y="5346700"/>
          <p14:tracePt t="93696" x="1323975" y="5337175"/>
          <p14:tracePt t="93713" x="1285875" y="5337175"/>
          <p14:tracePt t="93730" x="1241425" y="5337175"/>
          <p14:tracePt t="93746" x="1181100" y="5337175"/>
          <p14:tracePt t="93763" x="1120775" y="5337175"/>
          <p14:tracePt t="93780" x="1082675" y="5337175"/>
          <p14:tracePt t="93797" x="1028700" y="5330825"/>
          <p14:tracePt t="93814" x="990600" y="5318125"/>
          <p14:tracePt t="93830" x="965200" y="5305425"/>
          <p14:tracePt t="93848" x="908050" y="5260975"/>
          <p14:tracePt t="93863" x="869950" y="5241925"/>
          <p14:tracePt t="93882" x="838200" y="5210175"/>
          <p14:tracePt t="93898" x="793750" y="5191125"/>
          <p14:tracePt t="93914" x="784225" y="5181600"/>
          <p14:tracePt t="93919" x="781050" y="5175250"/>
          <p14:tracePt t="93930" x="774700" y="5172075"/>
          <p14:tracePt t="93947" x="771525" y="5149850"/>
          <p14:tracePt t="94326" x="781050" y="5105400"/>
          <p14:tracePt t="94333" x="790575" y="5045075"/>
          <p14:tracePt t="94347" x="806450" y="4962525"/>
          <p14:tracePt t="94363" x="819150" y="4895850"/>
          <p14:tracePt t="94380" x="819150" y="4838700"/>
          <p14:tracePt t="94396" x="819150" y="4778375"/>
          <p14:tracePt t="94562" x="812800" y="4781550"/>
          <p14:tracePt t="94568" x="800100" y="4784725"/>
          <p14:tracePt t="94582" x="777875" y="4797425"/>
          <p14:tracePt t="94597" x="752475" y="4810125"/>
          <p14:tracePt t="94614" x="742950" y="4819650"/>
          <p14:tracePt t="94630" x="733425" y="4835525"/>
          <p14:tracePt t="94647" x="711200" y="4854575"/>
          <p14:tracePt t="94663" x="698500" y="4892675"/>
          <p14:tracePt t="94681" x="692150" y="4972050"/>
          <p14:tracePt t="94698" x="692150" y="5022850"/>
          <p14:tracePt t="94714" x="692150" y="5051425"/>
          <p14:tracePt t="94732" x="692150" y="5092700"/>
          <p14:tracePt t="94747" x="695325" y="5114925"/>
          <p14:tracePt t="94764" x="708025" y="5146675"/>
          <p14:tracePt t="94781" x="733425" y="5181600"/>
          <p14:tracePt t="94797" x="742950" y="5213350"/>
          <p14:tracePt t="94814" x="755650" y="5235575"/>
          <p14:tracePt t="94831" x="781050" y="5276850"/>
          <p14:tracePt t="94848" x="790575" y="5295900"/>
          <p14:tracePt t="94864" x="800100" y="5311775"/>
          <p14:tracePt t="94882" x="850900" y="5334000"/>
          <p14:tracePt t="94898" x="889000" y="5346700"/>
          <p14:tracePt t="94914" x="911225" y="5359400"/>
          <p14:tracePt t="94931" x="949325" y="5384800"/>
          <p14:tracePt t="94947" x="958850" y="5394325"/>
          <p14:tracePt t="94963" x="968375" y="5403850"/>
          <p14:tracePt t="94981" x="981075" y="5407025"/>
          <p14:tracePt t="94997" x="996950" y="5407025"/>
          <p14:tracePt t="95013" x="1012825" y="5407025"/>
          <p14:tracePt t="95031" x="1054100" y="5403850"/>
          <p14:tracePt t="95047" x="1076325" y="5394325"/>
          <p14:tracePt t="95064" x="1098550" y="5387975"/>
          <p14:tracePt t="95081" x="1127125" y="5387975"/>
          <p14:tracePt t="95097" x="1136650" y="5378450"/>
          <p14:tracePt t="95114" x="1146175" y="5362575"/>
          <p14:tracePt t="95131" x="1168400" y="5353050"/>
          <p14:tracePt t="95147" x="1177925" y="5343525"/>
          <p14:tracePt t="95164" x="1187450" y="5330825"/>
          <p14:tracePt t="95181" x="1203325" y="5311775"/>
          <p14:tracePt t="95197" x="1219200" y="5302250"/>
          <p14:tracePt t="95214" x="1228725" y="5292725"/>
          <p14:tracePt t="95231" x="1244600" y="5276850"/>
          <p14:tracePt t="95248" x="1254125" y="5260975"/>
          <p14:tracePt t="95265" x="1270000" y="5254625"/>
          <p14:tracePt t="95297" x="1270000" y="5251450"/>
          <p14:tracePt t="95318" x="1276350" y="5245100"/>
          <p14:tracePt t="95331" x="1276350" y="5235575"/>
          <p14:tracePt t="95347" x="1276350" y="5226050"/>
          <p14:tracePt t="95364" x="1276350" y="5210175"/>
          <p14:tracePt t="95381" x="1279525" y="5207000"/>
          <p14:tracePt t="95396" x="1285875" y="5200650"/>
          <p14:tracePt t="95759" x="1285875" y="5197475"/>
          <p14:tracePt t="95768" x="1285875" y="5191125"/>
          <p14:tracePt t="95780" x="1285875" y="5187950"/>
          <p14:tracePt t="95861" x="1289050" y="5187950"/>
          <p14:tracePt t="96673" x="1346200" y="5143500"/>
          <p14:tracePt t="96679" x="1431925" y="5057775"/>
          <p14:tracePt t="96686" x="1539875" y="4937125"/>
          <p14:tracePt t="96696" x="1692275" y="4746625"/>
          <p14:tracePt t="96714" x="2054225" y="4168775"/>
          <p14:tracePt t="96736" x="2343150" y="3587750"/>
          <p14:tracePt t="96755" x="2473325" y="3267075"/>
          <p14:tracePt t="96781" x="2651125" y="2686050"/>
          <p14:tracePt t="96814" x="2768600" y="2133600"/>
          <p14:tracePt t="96831" x="2816225" y="1978025"/>
          <p14:tracePt t="96848" x="2841625" y="1838325"/>
          <p14:tracePt t="96865" x="2851150" y="1727200"/>
          <p14:tracePt t="96881" x="2851150" y="1676400"/>
          <p14:tracePt t="96897" x="2851150" y="1631950"/>
          <p14:tracePt t="96913" x="2835275" y="1568450"/>
          <p14:tracePt t="96930" x="2828925" y="1539875"/>
          <p14:tracePt t="96946" x="2828925" y="1508125"/>
          <p14:tracePt t="96965" x="2828925" y="1470025"/>
          <p14:tracePt t="96981" x="2828925" y="1447800"/>
          <p14:tracePt t="96997" x="2841625" y="1422400"/>
          <p14:tracePt t="97014" x="2860675" y="1381125"/>
          <p14:tracePt t="97030" x="2873375" y="1336675"/>
          <p14:tracePt t="97047" x="2892425" y="1282700"/>
          <p14:tracePt t="97064" x="2892425" y="1174750"/>
          <p14:tracePt t="97080" x="2892425" y="1114425"/>
          <p14:tracePt t="97096" x="2892425" y="1063625"/>
          <p14:tracePt t="97114" x="2898775" y="1028700"/>
          <p14:tracePt t="97130" x="2898775" y="993775"/>
          <p14:tracePt t="97147" x="2898775" y="949325"/>
          <p14:tracePt t="97164" x="2895600" y="885825"/>
          <p14:tracePt t="97180" x="2876550" y="838200"/>
          <p14:tracePt t="97196" x="2863850" y="793750"/>
          <p14:tracePt t="97213" x="2844800" y="746125"/>
          <p14:tracePt t="97229" x="2838450" y="727075"/>
          <p14:tracePt t="97247" x="2838450" y="717550"/>
          <p14:tracePt t="97264" x="2838450" y="698500"/>
          <p14:tracePt t="97279" x="2838450" y="682625"/>
          <p14:tracePt t="97297" x="2838450" y="660400"/>
          <p14:tracePt t="97313" x="2838450" y="622300"/>
          <p14:tracePt t="97330" x="2838450" y="606425"/>
          <p14:tracePt t="97347" x="2838450" y="584200"/>
          <p14:tracePt t="97364" x="2838450" y="568325"/>
          <p14:tracePt t="97380" x="2838450" y="558800"/>
          <p14:tracePt t="97397" x="2838450" y="549275"/>
          <p14:tracePt t="97414" x="2838450" y="539750"/>
          <p14:tracePt t="97464" x="2838450" y="533400"/>
          <p14:tracePt t="98192" x="2832100" y="561975"/>
          <p14:tracePt t="98202" x="2816225" y="600075"/>
          <p14:tracePt t="98214" x="2790825" y="730250"/>
          <p14:tracePt t="98231" x="2755900" y="863600"/>
          <p14:tracePt t="98248" x="2660650" y="1133475"/>
          <p14:tracePt t="98264" x="2574925" y="1349375"/>
          <p14:tracePt t="98298" x="2378075" y="1898650"/>
          <p14:tracePt t="98330" x="2301875" y="2305050"/>
          <p14:tracePt t="98349" x="2266950" y="2571750"/>
          <p14:tracePt t="98365" x="2219325" y="2746375"/>
          <p14:tracePt t="98381" x="2174875" y="2911475"/>
          <p14:tracePt t="98397" x="2079625" y="3181350"/>
          <p14:tracePt t="98415" x="2006600" y="3336925"/>
          <p14:tracePt t="98431" x="1952625" y="3505200"/>
          <p14:tracePt t="98447" x="1914525" y="3759200"/>
          <p14:tracePt t="98463" x="1895475" y="3921125"/>
          <p14:tracePt t="98480" x="1866900" y="4117975"/>
          <p14:tracePt t="98497" x="1822450" y="4406900"/>
          <p14:tracePt t="98514" x="1793875" y="4591050"/>
          <p14:tracePt t="98531" x="1758950" y="4756150"/>
          <p14:tracePt t="98547" x="1724025" y="4956175"/>
          <p14:tracePt t="98564" x="1704975" y="5073650"/>
          <p14:tracePt t="98580" x="1682750" y="5172075"/>
          <p14:tracePt t="98597" x="1647825" y="5314950"/>
          <p14:tracePt t="98613" x="1616075" y="5413375"/>
          <p14:tracePt t="98630" x="1600200" y="5489575"/>
          <p14:tracePt t="98647" x="1587500" y="5534025"/>
          <p14:tracePt t="98955" x="1568450" y="5524500"/>
          <p14:tracePt t="98963" x="1549400" y="5511800"/>
          <p14:tracePt t="98970" x="1520825" y="5499100"/>
          <p14:tracePt t="98980" x="1501775" y="5486400"/>
          <p14:tracePt t="98997" x="1422400" y="5451475"/>
          <p14:tracePt t="99013" x="1336675" y="5435600"/>
          <p14:tracePt t="99030" x="1241425" y="5435600"/>
          <p14:tracePt t="99046" x="1108075" y="5457825"/>
          <p14:tracePt t="99063" x="1025525" y="5470525"/>
          <p14:tracePt t="99080" x="958850" y="5492750"/>
          <p14:tracePt t="99097" x="866775" y="5524500"/>
          <p14:tracePt t="99114" x="812800" y="5537200"/>
          <p14:tracePt t="99130" x="765175" y="5556250"/>
          <p14:tracePt t="99146" x="698500" y="5588000"/>
          <p14:tracePt t="99163" x="676275" y="5619750"/>
          <p14:tracePt t="99180" x="644525" y="5638800"/>
          <p14:tracePt t="99197" x="622300" y="5667375"/>
          <p14:tracePt t="99213" x="612775" y="5676900"/>
          <p14:tracePt t="99230" x="596900" y="5686425"/>
          <p14:tracePt t="99247" x="587375" y="5702300"/>
          <p14:tracePt t="99263" x="587375" y="5718175"/>
          <p14:tracePt t="99280" x="587375" y="5727700"/>
          <p14:tracePt t="99297" x="587375" y="5730875"/>
          <p14:tracePt t="99476" x="739775" y="5626100"/>
          <p14:tracePt t="99483" x="1038225" y="5438775"/>
          <p14:tracePt t="99498" x="1679575" y="5070475"/>
          <p14:tracePt t="99515" x="2343150" y="4683125"/>
          <p14:tracePt t="99533" x="3333750" y="4203700"/>
          <p14:tracePt t="99549" x="3886200" y="3867150"/>
          <p14:tracePt t="99565" x="4429125" y="3578225"/>
          <p14:tracePt t="99581" x="4895850" y="3273425"/>
          <p14:tracePt t="99598" x="5067300" y="3159125"/>
          <p14:tracePt t="99614" x="5149850" y="3086100"/>
          <p14:tracePt t="99630" x="5203825" y="3013075"/>
          <p14:tracePt t="99647" x="5267325" y="2905125"/>
          <p14:tracePt t="99663" x="5318125" y="2863850"/>
          <p14:tracePt t="99680" x="5387975" y="2809875"/>
          <p14:tracePt t="99696" x="5559425" y="2730500"/>
          <p14:tracePt t="99713" x="5648325" y="2698750"/>
          <p14:tracePt t="99730" x="5749925" y="2657475"/>
          <p14:tracePt t="99746" x="5899150" y="2609850"/>
          <p14:tracePt t="99763" x="5988050" y="2568575"/>
          <p14:tracePt t="99780" x="6118225" y="2524125"/>
          <p14:tracePt t="99797" x="6346825" y="2432050"/>
          <p14:tracePt t="99813" x="6511925" y="2387600"/>
          <p14:tracePt t="99830" x="6677025" y="2349500"/>
          <p14:tracePt t="99846" x="6899275" y="2305050"/>
          <p14:tracePt t="99863" x="7016750" y="2289175"/>
          <p14:tracePt t="99880" x="7124700" y="2273300"/>
          <p14:tracePt t="99897" x="7219950" y="2273300"/>
          <p14:tracePt t="99913" x="7258050" y="2289175"/>
          <p14:tracePt t="100197" x="7321550" y="2282825"/>
          <p14:tracePt t="100203" x="7413625" y="2254250"/>
          <p14:tracePt t="100213" x="7499350" y="2228850"/>
          <p14:tracePt t="100231" x="7858125" y="2051050"/>
          <p14:tracePt t="100248" x="8089900" y="1905000"/>
          <p14:tracePt t="100265" x="8356600" y="1708150"/>
          <p14:tracePt t="100280" x="8623300" y="1508125"/>
          <p14:tracePt t="100297" x="8731250" y="1412875"/>
          <p14:tracePt t="100314" x="8829675" y="1295400"/>
          <p14:tracePt t="100331" x="8912225" y="1165225"/>
          <p14:tracePt t="100347" x="8940800" y="1108075"/>
          <p14:tracePt t="100364" x="8947150" y="1085850"/>
          <p14:tracePt t="100381" x="8947150" y="1044575"/>
          <p14:tracePt t="100396" x="8947150" y="1022350"/>
          <p14:tracePt t="100413" x="8931275" y="993775"/>
          <p14:tracePt t="100430" x="8912225" y="936625"/>
          <p14:tracePt t="100446" x="8899525" y="904875"/>
          <p14:tracePt t="100464" x="8886825" y="866775"/>
          <p14:tracePt t="100481" x="8864600" y="838200"/>
          <p14:tracePt t="100497" x="8858250" y="828675"/>
          <p14:tracePt t="100514" x="8855075" y="812800"/>
          <p14:tracePt t="100530" x="8839200" y="800100"/>
          <p14:tracePt t="100546" x="8829675" y="793750"/>
          <p14:tracePt t="100563" x="8813800" y="787400"/>
          <p14:tracePt t="100580" x="8788400" y="787400"/>
          <p14:tracePt t="100597" x="8759825" y="781050"/>
          <p14:tracePt t="100614" x="8728075" y="781050"/>
          <p14:tracePt t="100630" x="8674100" y="781050"/>
          <p14:tracePt t="100647" x="8651875" y="781050"/>
          <p14:tracePt t="100664" x="8616950" y="781050"/>
          <p14:tracePt t="100680" x="8569325" y="781050"/>
          <p14:tracePt t="100696" x="8531225" y="781050"/>
          <p14:tracePt t="100713" x="8486775" y="777875"/>
          <p14:tracePt t="100730" x="8423275" y="749300"/>
          <p14:tracePt t="100747" x="8378825" y="736600"/>
          <p14:tracePt t="100764" x="8340725" y="723900"/>
          <p14:tracePt t="100780" x="8296275" y="701675"/>
          <p14:tracePt t="100797" x="8267700" y="682625"/>
          <p14:tracePt t="100813" x="8242300" y="669925"/>
          <p14:tracePt t="100830" x="8226425" y="644525"/>
          <p14:tracePt t="100846" x="8210550" y="635000"/>
          <p14:tracePt t="100863" x="8210550" y="619125"/>
          <p14:tracePt t="100880" x="8210550" y="593725"/>
          <p14:tracePt t="100897" x="8207375" y="577850"/>
          <p14:tracePt t="100914" x="8197850" y="561975"/>
          <p14:tracePt t="100930" x="8181975" y="533400"/>
          <p14:tracePt t="100946" x="8181975" y="523875"/>
          <p14:tracePt t="100963" x="8181975" y="514350"/>
          <p14:tracePt t="100980" x="8181975" y="498475"/>
          <p14:tracePt t="100997" x="8181975" y="485775"/>
          <p14:tracePt t="101523" x="8185150" y="504825"/>
          <p14:tracePt t="101529" x="8191500" y="530225"/>
          <p14:tracePt t="101536" x="8204200" y="549275"/>
          <p14:tracePt t="101546" x="8216900" y="577850"/>
          <p14:tracePt t="101564" x="8248650" y="615950"/>
          <p14:tracePt t="101580" x="8318500" y="723900"/>
          <p14:tracePt t="101613" x="8451850" y="898525"/>
          <p14:tracePt t="101646" x="8582025" y="1050925"/>
          <p14:tracePt t="101664" x="8655050" y="1133475"/>
          <p14:tracePt t="101680" x="8705850" y="1184275"/>
          <p14:tracePt t="101696" x="8737600" y="1222375"/>
          <p14:tracePt t="101715" x="8785225" y="1289050"/>
          <p14:tracePt t="101730" x="8797925" y="1320800"/>
          <p14:tracePt t="101747" x="8807450" y="1343025"/>
          <p14:tracePt t="101764" x="8832850" y="1377950"/>
          <p14:tracePt t="101780" x="8836025" y="1387475"/>
          <p14:tracePt t="101796" x="8836025" y="1397000"/>
          <p14:tracePt t="101814" x="8836025" y="1412875"/>
          <p14:tracePt t="101829" x="8836025" y="1428750"/>
          <p14:tracePt t="101847" x="8836025" y="1438275"/>
          <p14:tracePt t="101864" x="8836025" y="1450975"/>
          <p14:tracePt t="101880" x="8836025" y="1457325"/>
          <p14:tracePt t="101965" x="8823325" y="1454150"/>
          <p14:tracePt t="101972" x="8820150" y="1454150"/>
          <p14:tracePt t="101980" x="8813800" y="1450975"/>
          <p14:tracePt t="101996" x="8804275" y="1441450"/>
          <p14:tracePt t="102014" x="8791575" y="1431925"/>
          <p14:tracePt t="102030" x="8778875" y="1416050"/>
          <p14:tracePt t="102046" x="8763000" y="1406525"/>
          <p14:tracePt t="102063" x="8750300" y="1393825"/>
          <p14:tracePt t="102079" x="8734425" y="1384300"/>
          <p14:tracePt t="102096" x="8712200" y="1377950"/>
          <p14:tracePt t="102115" x="8696325" y="1368425"/>
          <p14:tracePt t="102130" x="8686800" y="1368425"/>
          <p14:tracePt t="102146" x="8677275" y="1368425"/>
          <p14:tracePt t="102164" x="8661400" y="1368425"/>
          <p14:tracePt t="102180" x="8651875" y="1365250"/>
          <p14:tracePt t="102536" x="8629650" y="1371600"/>
          <p14:tracePt t="102543" x="8601075" y="1377950"/>
          <p14:tracePt t="102551" x="8582025" y="1390650"/>
          <p14:tracePt t="102564" x="8518525" y="1406525"/>
          <p14:tracePt t="102580" x="8455025" y="1428750"/>
          <p14:tracePt t="102597" x="8366125" y="1450975"/>
          <p14:tracePt t="102613" x="8267700" y="1473200"/>
          <p14:tracePt t="102646" x="8169275" y="1473200"/>
          <p14:tracePt t="102680" x="8115300" y="1473200"/>
          <p14:tracePt t="102697" x="8093075" y="1473200"/>
          <p14:tracePt t="102714" x="8051800" y="1473200"/>
          <p14:tracePt t="102730" x="8020050" y="1463675"/>
          <p14:tracePt t="102746" x="7997825" y="1450975"/>
          <p14:tracePt t="102763" x="7947025" y="1428750"/>
          <p14:tracePt t="102779" x="7924800" y="1416050"/>
          <p14:tracePt t="102796" x="7893050" y="1403350"/>
          <p14:tracePt t="102814" x="7858125" y="1381125"/>
          <p14:tracePt t="102830" x="7826375" y="1368425"/>
          <p14:tracePt t="102847" x="7804150" y="1355725"/>
          <p14:tracePt t="102863" x="7762875" y="1343025"/>
          <p14:tracePt t="102880" x="7753350" y="1333500"/>
          <p14:tracePt t="102896" x="7743825" y="1333500"/>
          <p14:tracePt t="102912" x="7721600" y="1323975"/>
          <p14:tracePt t="102929" x="7712075" y="1323975"/>
          <p14:tracePt t="102978" x="7712075" y="1317625"/>
          <p14:tracePt t="102985" x="7712075" y="1314450"/>
          <p14:tracePt t="102996" x="7712075" y="1308100"/>
          <p14:tracePt t="103013" x="7712075" y="1304925"/>
          <p14:tracePt t="103030" x="7712075" y="1298575"/>
          <p14:tracePt t="104283" x="7718425" y="1301750"/>
          <p14:tracePt t="104290" x="7731125" y="1301750"/>
          <p14:tracePt t="104297" x="7743825" y="1308100"/>
          <p14:tracePt t="104312" x="7772400" y="1308100"/>
          <p14:tracePt t="104329" x="7781925" y="1308100"/>
          <p14:tracePt t="104346" x="7794625" y="1308100"/>
          <p14:tracePt t="104379" x="7820025" y="1298575"/>
          <p14:tracePt t="104413" x="7848600" y="1263650"/>
          <p14:tracePt t="104430" x="7861300" y="1225550"/>
          <p14:tracePt t="104446" x="7880350" y="1162050"/>
          <p14:tracePt t="104462" x="7880350" y="1117600"/>
          <p14:tracePt t="104479" x="7880350" y="1079500"/>
          <p14:tracePt t="104496" x="7858125" y="1031875"/>
          <p14:tracePt t="104512" x="7845425" y="1006475"/>
          <p14:tracePt t="104530" x="7839075" y="984250"/>
          <p14:tracePt t="104547" x="7829550" y="968375"/>
          <p14:tracePt t="104563" x="7829550" y="958850"/>
          <p14:tracePt t="104579" x="7829550" y="942975"/>
          <p14:tracePt t="104595" x="7829550" y="933450"/>
          <p14:tracePt t="104612" x="7829550" y="930275"/>
          <p14:tracePt t="104629" x="7829550" y="920750"/>
          <p14:tracePt t="104647" x="7829550" y="914400"/>
          <p14:tracePt t="104663" x="7829550" y="908050"/>
          <p14:tracePt t="104680" x="7829550" y="904875"/>
          <p14:tracePt t="104696" x="7829550" y="895350"/>
          <p14:tracePt t="104713" x="7829550" y="889000"/>
          <p14:tracePt t="104768" x="7829550" y="885825"/>
          <p14:tracePt t="105431" x="7848600" y="885825"/>
          <p14:tracePt t="105438" x="7886700" y="895350"/>
          <p14:tracePt t="105446" x="7912100" y="895350"/>
          <p14:tracePt t="105462" x="7988300" y="917575"/>
          <p14:tracePt t="105480" x="8080375" y="917575"/>
          <p14:tracePt t="105496" x="8210550" y="933450"/>
          <p14:tracePt t="105513" x="8274050" y="946150"/>
          <p14:tracePt t="105546" x="8385175" y="958850"/>
          <p14:tracePt t="105579" x="8413750" y="958850"/>
          <p14:tracePt t="105596" x="8435975" y="958850"/>
          <p14:tracePt t="105613" x="8445500" y="958850"/>
          <p14:tracePt t="105617" x="8448675" y="958850"/>
          <p14:tracePt t="105630" x="8455025" y="958850"/>
          <p14:tracePt t="105709" x="8461375" y="958850"/>
          <p14:tracePt t="105739" x="8464550" y="958850"/>
          <p14:tracePt t="105746" x="8470900" y="958850"/>
          <p14:tracePt t="105763" x="8483600" y="958850"/>
          <p14:tracePt t="105780" x="8499475" y="958850"/>
          <p14:tracePt t="106101" x="8496300" y="965200"/>
          <p14:tracePt t="106109" x="8493125" y="974725"/>
          <p14:tracePt t="106115" x="8486775" y="987425"/>
          <p14:tracePt t="106129" x="8474075" y="1009650"/>
          <p14:tracePt t="106145" x="8448675" y="1057275"/>
          <p14:tracePt t="106162" x="8429625" y="1101725"/>
          <p14:tracePt t="106179" x="8382000" y="1168400"/>
          <p14:tracePt t="106196" x="8356600" y="1216025"/>
          <p14:tracePt t="106213" x="8340725" y="1279525"/>
          <p14:tracePt t="106229" x="8315325" y="1336675"/>
          <p14:tracePt t="106245" x="8302625" y="1381125"/>
          <p14:tracePt t="106263" x="8293100" y="1406525"/>
          <p14:tracePt t="106279" x="8274050" y="1447800"/>
          <p14:tracePt t="106296" x="8258175" y="1457325"/>
          <p14:tracePt t="106312" x="8248650" y="1466850"/>
          <p14:tracePt t="106330" x="8226425" y="1489075"/>
          <p14:tracePt t="106346" x="8216900" y="1498600"/>
          <p14:tracePt t="106363" x="8201025" y="1508125"/>
          <p14:tracePt t="106379" x="8188325" y="1530350"/>
          <p14:tracePt t="106396" x="8175625" y="1533525"/>
          <p14:tracePt t="106413" x="8166100" y="1533525"/>
          <p14:tracePt t="106429" x="8156575" y="1533525"/>
          <p14:tracePt t="106501" x="8153400" y="1533525"/>
          <p14:tracePt t="106565" x="8147050" y="1533525"/>
          <p14:tracePt t="109134" x="8108950" y="1533525"/>
          <p14:tracePt t="109140" x="8061325" y="1533525"/>
          <p14:tracePt t="109148" x="8026400" y="1533525"/>
          <p14:tracePt t="109162" x="7912100" y="1533525"/>
          <p14:tracePt t="109178" x="7797800" y="1533525"/>
          <p14:tracePt t="109195" x="7693025" y="1533525"/>
          <p14:tracePt t="109212" x="7473950" y="1533525"/>
          <p14:tracePt t="109247" x="6911975" y="1533525"/>
          <p14:tracePt t="109280" x="6346825" y="1533525"/>
          <p14:tracePt t="109296" x="5994400" y="1498600"/>
          <p14:tracePt t="109313" x="5772150" y="1441450"/>
          <p14:tracePt t="109329" x="5584825" y="1384300"/>
          <p14:tracePt t="109345" x="5394325" y="1298575"/>
          <p14:tracePt t="109362" x="5197475" y="1190625"/>
          <p14:tracePt t="109380" x="5095875" y="1133475"/>
          <p14:tracePt t="109395" x="5010150" y="1047750"/>
          <p14:tracePt t="109412" x="4908550" y="892175"/>
          <p14:tracePt t="109429" x="4870450" y="822325"/>
          <p14:tracePt t="109445" x="4835525" y="765175"/>
          <p14:tracePt t="109462" x="4797425" y="660400"/>
          <p14:tracePt t="109479" x="4775200" y="596900"/>
          <p14:tracePt t="109497" x="4775200" y="539750"/>
          <p14:tracePt t="109512" x="4775200" y="523875"/>
          <p14:tracePt t="109529" x="4775200" y="514350"/>
          <p14:tracePt t="109546" x="4791075" y="501650"/>
          <p14:tracePt t="109562" x="4816475" y="482600"/>
          <p14:tracePt t="109578" x="4867275" y="469900"/>
          <p14:tracePt t="109596" x="5019675" y="463550"/>
          <p14:tracePt t="109612" x="5137150" y="463550"/>
          <p14:tracePt t="109629" x="5210175" y="466725"/>
          <p14:tracePt t="109646" x="5273675" y="479425"/>
          <p14:tracePt t="109663" x="5302250" y="492125"/>
          <p14:tracePt t="109679" x="5318125" y="501650"/>
          <p14:tracePt t="109695" x="5327650" y="511175"/>
          <p14:tracePt t="109712" x="5349875" y="527050"/>
          <p14:tracePt t="109729" x="5362575" y="555625"/>
          <p14:tracePt t="109747" x="5362575" y="590550"/>
          <p14:tracePt t="109762" x="5362575" y="612775"/>
          <p14:tracePt t="109780" x="5359400" y="628650"/>
          <p14:tracePt t="109796" x="5337175" y="660400"/>
          <p14:tracePt t="109812" x="5327650" y="676275"/>
          <p14:tracePt t="109829" x="5308600" y="701675"/>
          <p14:tracePt t="109846" x="5264150" y="746125"/>
          <p14:tracePt t="109862" x="5232400" y="768350"/>
          <p14:tracePt t="109879" x="5187950" y="803275"/>
          <p14:tracePt t="109896" x="5121275" y="841375"/>
          <p14:tracePt t="109912" x="5083175" y="876300"/>
          <p14:tracePt t="109929" x="5057775" y="885825"/>
          <p14:tracePt t="109946" x="5016500" y="904875"/>
          <p14:tracePt t="109962" x="5003800" y="920750"/>
          <p14:tracePt t="109979" x="4994275" y="930275"/>
          <p14:tracePt t="109996" x="4981575" y="946150"/>
          <p14:tracePt t="110012" x="4965700" y="946150"/>
          <p14:tracePt t="110029" x="4956175" y="946150"/>
          <p14:tracePt t="110046" x="4956175" y="952500"/>
          <p14:tracePt t="110132" x="4949825" y="952500"/>
          <p14:tracePt t="110139" x="4946650" y="952500"/>
          <p14:tracePt t="110146" x="4940300" y="952500"/>
          <p14:tracePt t="110524" x="4978400" y="939800"/>
          <p14:tracePt t="110531" x="5048250" y="923925"/>
          <p14:tracePt t="110545" x="5191125" y="869950"/>
          <p14:tracePt t="110562" x="5292725" y="835025"/>
          <p14:tracePt t="110579" x="5400675" y="812800"/>
          <p14:tracePt t="110595" x="5556250" y="777875"/>
          <p14:tracePt t="110612" x="5616575" y="777875"/>
          <p14:tracePt t="110645" x="5721350" y="777875"/>
          <p14:tracePt t="110678" x="5803900" y="777875"/>
          <p14:tracePt t="110681" x="5829300" y="777875"/>
          <p14:tracePt t="110695" x="5908675" y="777875"/>
          <p14:tracePt t="110712" x="6013450" y="777875"/>
          <p14:tracePt t="110728" x="6083300" y="777875"/>
          <p14:tracePt t="110746" x="6165850" y="758825"/>
          <p14:tracePt t="110762" x="6197600" y="746125"/>
          <p14:tracePt t="110778" x="6226175" y="733425"/>
          <p14:tracePt t="110795" x="6254750" y="711200"/>
          <p14:tracePt t="110812" x="6280150" y="698500"/>
          <p14:tracePt t="110828" x="6302375" y="685800"/>
          <p14:tracePt t="110845" x="6369050" y="647700"/>
          <p14:tracePt t="110862" x="6400800" y="635000"/>
          <p14:tracePt t="110879" x="6416675" y="625475"/>
          <p14:tracePt t="110896" x="6429375" y="609600"/>
          <p14:tracePt t="110912" x="6429375" y="600075"/>
          <p14:tracePt t="111531" x="6423025" y="603250"/>
          <p14:tracePt t="111545" x="6429375" y="600075"/>
          <p14:tracePt t="111901" x="6302375" y="584200"/>
          <p14:tracePt t="111911" x="6086475" y="571500"/>
          <p14:tracePt t="111929" x="5381625" y="558800"/>
          <p14:tracePt t="111946" x="4892675" y="609600"/>
          <p14:tracePt t="111964" x="4225925" y="768350"/>
          <p14:tracePt t="111980" x="3819525" y="911225"/>
          <p14:tracePt t="112014" x="3022600" y="1193800"/>
          <p14:tracePt t="112046" x="2565400" y="1349375"/>
          <p14:tracePt t="112065" x="2352675" y="1403350"/>
          <p14:tracePt t="112080" x="2222500" y="1428750"/>
          <p14:tracePt t="112096" x="2130425" y="1428750"/>
          <p14:tracePt t="112112" x="2070100" y="1428750"/>
          <p14:tracePt t="112129" x="1990725" y="1425575"/>
          <p14:tracePt t="112145" x="1946275" y="1406525"/>
          <p14:tracePt t="112162" x="1908175" y="1393825"/>
          <p14:tracePt t="112178" x="1860550" y="1374775"/>
          <p14:tracePt t="112195" x="1828800" y="1362075"/>
          <p14:tracePt t="112212" x="1806575" y="1349375"/>
          <p14:tracePt t="112214" x="1800225" y="1349375"/>
          <p14:tracePt t="112229" x="1790700" y="1346200"/>
          <p14:tracePt t="112245" x="1774825" y="1346200"/>
          <p14:tracePt t="112262" x="1765300" y="1346200"/>
          <p14:tracePt t="112279" x="1752600" y="1330325"/>
          <p14:tracePt t="112295" x="1743075" y="1320800"/>
          <p14:tracePt t="112312" x="1727200" y="1311275"/>
          <p14:tracePt t="112329" x="1720850" y="1273175"/>
          <p14:tracePt t="112345" x="1720850" y="1241425"/>
          <p14:tracePt t="112361" x="1720850" y="1212850"/>
          <p14:tracePt t="112379" x="1730375" y="1171575"/>
          <p14:tracePt t="112395" x="1746250" y="1149350"/>
          <p14:tracePt t="112412" x="1755775" y="1139825"/>
          <p14:tracePt t="112429" x="1800225" y="1114425"/>
          <p14:tracePt t="112445" x="1838325" y="1095375"/>
          <p14:tracePt t="112462" x="1882775" y="1082675"/>
          <p14:tracePt t="112479" x="1984375" y="1054100"/>
          <p14:tracePt t="112495" x="2124075" y="1028700"/>
          <p14:tracePt t="112511" x="2244725" y="1009650"/>
          <p14:tracePt t="112529" x="2349500" y="1003300"/>
          <p14:tracePt t="112545" x="2403475" y="1003300"/>
          <p14:tracePt t="112562" x="2432050" y="1003300"/>
          <p14:tracePt t="112578" x="2486025" y="1003300"/>
          <p14:tracePt t="112595" x="2540000" y="1003300"/>
          <p14:tracePt t="112612" x="2606675" y="1003300"/>
          <p14:tracePt t="112628" x="2724150" y="1003300"/>
          <p14:tracePt t="112645" x="2828925" y="1003300"/>
          <p14:tracePt t="112662" x="2898775" y="1003300"/>
          <p14:tracePt t="112678" x="2933700" y="1003300"/>
          <p14:tracePt t="112695" x="2949575" y="1003300"/>
          <p14:tracePt t="112712" x="2959100" y="1003300"/>
          <p14:tracePt t="112758" x="2965450" y="1003300"/>
          <p14:tracePt t="113656" x="3095625" y="1054100"/>
          <p14:tracePt t="113663" x="3168650" y="1082675"/>
          <p14:tracePt t="113679" x="3254375" y="1104900"/>
          <p14:tracePt t="113696" x="3308350" y="1111250"/>
          <p14:tracePt t="113713" x="3349625" y="1111250"/>
          <p14:tracePt t="113744" x="3397250" y="1098550"/>
          <p14:tracePt t="113778" x="3498850" y="1066800"/>
          <p14:tracePt t="113796" x="3543300" y="1060450"/>
          <p14:tracePt t="113812" x="3562350" y="1060450"/>
          <p14:tracePt t="113829" x="3571875" y="1060450"/>
          <p14:tracePt t="113862" x="3571875" y="1050925"/>
          <p14:tracePt t="113878" x="3565525" y="1041400"/>
          <p14:tracePt t="113894" x="3556000" y="1035050"/>
          <p14:tracePt t="113911" x="3527425" y="1025525"/>
          <p14:tracePt t="113929" x="3508375" y="1025525"/>
          <p14:tracePt t="113945" x="3486150" y="1025525"/>
          <p14:tracePt t="113963" x="3435350" y="1006475"/>
          <p14:tracePt t="113979" x="3375025" y="1000125"/>
          <p14:tracePt t="113996" x="3314700" y="993775"/>
          <p14:tracePt t="114012" x="3251200" y="971550"/>
          <p14:tracePt t="114028" x="3228975" y="971550"/>
          <p14:tracePt t="114044" x="3200400" y="971550"/>
          <p14:tracePt t="114061" x="3184525" y="968375"/>
          <p14:tracePt t="114078" x="3175000" y="962025"/>
          <p14:tracePt t="114095" x="3159125" y="952500"/>
          <p14:tracePt t="114112" x="3136900" y="936625"/>
          <p14:tracePt t="114129" x="3127375" y="923925"/>
          <p14:tracePt t="114145" x="3111500" y="911225"/>
          <p14:tracePt t="114162" x="3108325" y="898525"/>
          <p14:tracePt t="114178" x="3108325" y="892175"/>
          <p14:tracePt t="114391" x="3114675" y="892175"/>
          <p14:tracePt t="114399" x="3117850" y="895350"/>
          <p14:tracePt t="114412" x="3140075" y="904875"/>
          <p14:tracePt t="114428" x="3187700" y="917575"/>
          <p14:tracePt t="114444" x="3219450" y="942975"/>
          <p14:tracePt t="114461" x="3238500" y="958850"/>
          <p14:tracePt t="114479" x="3248025" y="968375"/>
          <p14:tracePt t="114496" x="3260725" y="968375"/>
          <p14:tracePt t="114512" x="3260725" y="974725"/>
          <p14:tracePt t="114529" x="3273425" y="974725"/>
          <p14:tracePt t="114545" x="3282950" y="974725"/>
          <p14:tracePt t="114561" x="3298825" y="977900"/>
          <p14:tracePt t="114578" x="3308350" y="977900"/>
          <p14:tracePt t="114595" x="3317875" y="977900"/>
          <p14:tracePt t="115232" x="3336925" y="977900"/>
          <p14:tracePt t="115239" x="3355975" y="974725"/>
          <p14:tracePt t="115245" x="3400425" y="968375"/>
          <p14:tracePt t="115261" x="3492500" y="968375"/>
          <p14:tracePt t="115278" x="3587750" y="968375"/>
          <p14:tracePt t="115295" x="3683000" y="962025"/>
          <p14:tracePt t="115311" x="3727450" y="962025"/>
          <p14:tracePt t="115345" x="3819525" y="955675"/>
          <p14:tracePt t="115378" x="3879850" y="955675"/>
          <p14:tracePt t="115395" x="3927475" y="955675"/>
          <p14:tracePt t="115411" x="3943350" y="955675"/>
          <p14:tracePt t="115429" x="3952875" y="955675"/>
          <p14:tracePt t="115446" x="3965575" y="955675"/>
          <p14:tracePt t="115461" x="3975100" y="955675"/>
          <p14:tracePt t="115497" x="3981450" y="955675"/>
          <p14:tracePt t="115512" x="3997325" y="955675"/>
          <p14:tracePt t="115528" x="4019550" y="955675"/>
          <p14:tracePt t="115545" x="4057650" y="955675"/>
          <p14:tracePt t="115561" x="4073525" y="955675"/>
          <p14:tracePt t="115579" x="4089400" y="958850"/>
          <p14:tracePt t="115596" x="4105275" y="958850"/>
          <p14:tracePt t="115612" x="4114800" y="958850"/>
          <p14:tracePt t="115629" x="4137025" y="958850"/>
          <p14:tracePt t="115645" x="4168775" y="958850"/>
          <p14:tracePt t="115662" x="4206875" y="958850"/>
          <p14:tracePt t="115678" x="4229100" y="958850"/>
          <p14:tracePt t="115695" x="4254500" y="958850"/>
          <p14:tracePt t="115711" x="4264025" y="958850"/>
          <p14:tracePt t="115728" x="4267200" y="958850"/>
          <p14:tracePt t="115789" x="4273550" y="958850"/>
          <p14:tracePt t="115796" x="4276725" y="958850"/>
          <p14:tracePt t="115812" x="4289425" y="958850"/>
          <p14:tracePt t="115828" x="4302125" y="958850"/>
          <p14:tracePt t="115844" x="4308475" y="958850"/>
          <p14:tracePt t="115924" x="4311650" y="958850"/>
          <p14:tracePt t="116658" x="4305300" y="974725"/>
          <p14:tracePt t="116665" x="4283075" y="1003300"/>
          <p14:tracePt t="116678" x="4260850" y="1041400"/>
          <p14:tracePt t="116694" x="4044950" y="1228725"/>
          <p14:tracePt t="116711" x="3825875" y="1397000"/>
          <p14:tracePt t="116734" x="3403600" y="1676400"/>
          <p14:tracePt t="116745" x="3146425" y="1844675"/>
          <p14:tracePt t="116780" x="2708275" y="2127250"/>
          <p14:tracePt t="116817" x="2384425" y="2251075"/>
          <p14:tracePt t="116829" x="2295525" y="2273300"/>
          <p14:tracePt t="116845" x="2209800" y="2289175"/>
          <p14:tracePt t="116862" x="2120900" y="2330450"/>
          <p14:tracePt t="116879" x="2025650" y="2374900"/>
          <p14:tracePt t="116895" x="1978025" y="2409825"/>
          <p14:tracePt t="116912" x="1930400" y="2435225"/>
          <p14:tracePt t="116928" x="1860550" y="2498725"/>
          <p14:tracePt t="116944" x="1828800" y="2546350"/>
          <p14:tracePt t="116961" x="1784350" y="2587625"/>
          <p14:tracePt t="116979" x="1746250" y="2654300"/>
          <p14:tracePt t="116995" x="1711325" y="2701925"/>
          <p14:tracePt t="117012" x="1689100" y="2765425"/>
          <p14:tracePt t="117029" x="1635125" y="2895600"/>
          <p14:tracePt t="117045" x="1587500" y="3038475"/>
          <p14:tracePt t="117061" x="1533525" y="3213100"/>
          <p14:tracePt t="117078" x="1447800" y="3540125"/>
          <p14:tracePt t="117095" x="1409700" y="3705225"/>
          <p14:tracePt t="117112" x="1381125" y="3867150"/>
          <p14:tracePt t="117129" x="1381125" y="3987800"/>
          <p14:tracePt t="117145" x="1381125" y="4032250"/>
          <p14:tracePt t="117408" x="1397000" y="4124325"/>
          <p14:tracePt t="117415" x="1412875" y="4216400"/>
          <p14:tracePt t="117429" x="1431925" y="4365625"/>
          <p14:tracePt t="117445" x="1450975" y="4549775"/>
          <p14:tracePt t="117462" x="1450975" y="4756150"/>
          <p14:tracePt t="117478" x="1435100" y="5006975"/>
          <p14:tracePt t="117494" x="1425575" y="5168900"/>
          <p14:tracePt t="117511" x="1425575" y="5283200"/>
          <p14:tracePt t="117528" x="1425575" y="5403850"/>
          <p14:tracePt t="117545" x="1425575" y="5448300"/>
          <p14:tracePt t="117562" x="1425575" y="5470525"/>
          <p14:tracePt t="117579" x="1425575" y="5495925"/>
          <p14:tracePt t="117595" x="1425575" y="5505450"/>
          <p14:tracePt t="117611" x="1425575" y="5514975"/>
          <p14:tracePt t="117627" x="1425575" y="5530850"/>
          <p14:tracePt t="117644" x="1425575" y="5543550"/>
          <p14:tracePt t="117662" x="1425575" y="5553075"/>
          <p14:tracePt t="117721" x="1425575" y="5546725"/>
          <p14:tracePt t="117729" x="1425575" y="5537200"/>
          <p14:tracePt t="117745" x="1425575" y="5527675"/>
          <p14:tracePt t="117815" x="1425575" y="5524500"/>
          <p14:tracePt t="117821" x="1422400" y="5524500"/>
          <p14:tracePt t="117829" x="1416050" y="5518150"/>
          <p14:tracePt t="117845" x="1406525" y="5508625"/>
          <p14:tracePt t="117862" x="1397000" y="5499100"/>
          <p14:tracePt t="117879" x="1365250" y="5457825"/>
          <p14:tracePt t="117894" x="1339850" y="5410200"/>
          <p14:tracePt t="117911" x="1333500" y="5346700"/>
          <p14:tracePt t="117928" x="1362075" y="5226050"/>
          <p14:tracePt t="117947" x="1425575" y="5105400"/>
          <p14:tracePt t="117963" x="1498600" y="4937125"/>
          <p14:tracePt t="117979" x="1628775" y="4575175"/>
          <p14:tracePt t="117996" x="1689100" y="4194175"/>
          <p14:tracePt t="118013" x="1739900" y="3635375"/>
          <p14:tracePt t="118029" x="1739900" y="3336925"/>
          <p14:tracePt t="118045" x="1739900" y="3032125"/>
          <p14:tracePt t="118061" x="1739900" y="2847975"/>
          <p14:tracePt t="118079" x="1765300" y="2628900"/>
          <p14:tracePt t="118097" x="1787525" y="2552700"/>
          <p14:tracePt t="118113" x="1816100" y="2470150"/>
          <p14:tracePt t="118129" x="1825625" y="2438400"/>
          <p14:tracePt t="118145" x="1838325" y="2406650"/>
          <p14:tracePt t="118161" x="1851025" y="2362200"/>
          <p14:tracePt t="118178" x="1885950" y="2289175"/>
          <p14:tracePt t="118194" x="1898650" y="2235200"/>
          <p14:tracePt t="118212" x="1911350" y="2197100"/>
          <p14:tracePt t="118229" x="1924050" y="2155825"/>
          <p14:tracePt t="118245" x="1924050" y="2139950"/>
          <p14:tracePt t="118261" x="1924050" y="2124075"/>
          <p14:tracePt t="118278" x="1924050" y="2114550"/>
          <p14:tracePt t="118357" x="1924050" y="2120900"/>
          <p14:tracePt t="118364" x="1924050" y="2124075"/>
          <p14:tracePt t="118378" x="1917700" y="2146300"/>
          <p14:tracePt t="118395" x="1917700" y="2200275"/>
          <p14:tracePt t="118413" x="1917700" y="2305050"/>
          <p14:tracePt t="118428" x="1917700" y="2441575"/>
          <p14:tracePt t="118445" x="1917700" y="2613025"/>
          <p14:tracePt t="118462" x="1930400" y="2787650"/>
          <p14:tracePt t="118478" x="1930400" y="2892425"/>
          <p14:tracePt t="118494" x="1924050" y="2987675"/>
          <p14:tracePt t="118512" x="1901825" y="3121025"/>
          <p14:tracePt t="118528" x="1860550" y="3222625"/>
          <p14:tracePt t="118544" x="1825625" y="3340100"/>
          <p14:tracePt t="118562" x="1762125" y="3556000"/>
          <p14:tracePt t="118578" x="1746250" y="3705225"/>
          <p14:tracePt t="118595" x="1727200" y="3857625"/>
          <p14:tracePt t="118611" x="1711325" y="4032250"/>
          <p14:tracePt t="118627" x="1685925" y="4152900"/>
          <p14:tracePt t="118644" x="1670050" y="4248150"/>
          <p14:tracePt t="118663" x="1644650" y="4394200"/>
          <p14:tracePt t="118679" x="1622425" y="4492625"/>
          <p14:tracePt t="118695" x="1597025" y="4587875"/>
          <p14:tracePt t="118712" x="1571625" y="4743450"/>
          <p14:tracePt t="118728" x="1571625" y="4816475"/>
          <p14:tracePt t="118744" x="1571625" y="4876800"/>
          <p14:tracePt t="118762" x="1565275" y="4937125"/>
          <p14:tracePt t="118779" x="1562100" y="4968875"/>
          <p14:tracePt t="118783" x="1562100" y="4994275"/>
          <p14:tracePt t="118795" x="1555750" y="5013325"/>
          <p14:tracePt t="118812" x="1546225" y="5099050"/>
          <p14:tracePt t="118829" x="1546225" y="5159375"/>
          <p14:tracePt t="118845" x="1546225" y="5229225"/>
          <p14:tracePt t="118862" x="1546225" y="5324475"/>
          <p14:tracePt t="118878" x="1546225" y="5359400"/>
          <p14:tracePt t="118894" x="1536700" y="5391150"/>
          <p14:tracePt t="118912" x="1530350" y="5407025"/>
          <p14:tracePt t="118927" x="1527175" y="5416550"/>
          <p14:tracePt t="118944" x="1527175" y="5426075"/>
          <p14:tracePt t="118962" x="1527175" y="5441950"/>
          <p14:tracePt t="119026" x="1520825" y="5441950"/>
          <p14:tracePt t="119033" x="1520825" y="5438775"/>
          <p14:tracePt t="119044" x="1520825" y="5429250"/>
          <p14:tracePt t="119062" x="1514475" y="5381625"/>
          <p14:tracePt t="119078" x="1514475" y="5311775"/>
          <p14:tracePt t="119094" x="1514475" y="5162550"/>
          <p14:tracePt t="119111" x="1530350" y="4899025"/>
          <p14:tracePt t="119130" x="1549400" y="4629150"/>
          <p14:tracePt t="119144" x="1587500" y="4400550"/>
          <p14:tracePt t="119162" x="1647825" y="4013200"/>
          <p14:tracePt t="119178" x="1685925" y="3806825"/>
          <p14:tracePt t="119196" x="1714500" y="3622675"/>
          <p14:tracePt t="119212" x="1774825" y="3438525"/>
          <p14:tracePt t="119228" x="1806575" y="3340100"/>
          <p14:tracePt t="119245" x="1847850" y="3260725"/>
          <p14:tracePt t="119261" x="1892300" y="3146425"/>
          <p14:tracePt t="119278" x="1920875" y="3089275"/>
          <p14:tracePt t="119294" x="1939925" y="3051175"/>
          <p14:tracePt t="119311" x="1987550" y="2974975"/>
          <p14:tracePt t="119327" x="2000250" y="2930525"/>
          <p14:tracePt t="119345" x="2022475" y="2886075"/>
          <p14:tracePt t="119361" x="2054225" y="2835275"/>
          <p14:tracePt t="119378" x="2070100" y="2813050"/>
          <p14:tracePt t="119395" x="2082800" y="2794000"/>
          <p14:tracePt t="119411" x="2095500" y="2768600"/>
          <p14:tracePt t="119427" x="2111375" y="2759075"/>
          <p14:tracePt t="119444" x="2120900" y="2749550"/>
          <p14:tracePt t="119462" x="2127250" y="2733675"/>
          <p14:tracePt t="119478" x="2127250" y="2724150"/>
          <p14:tracePt t="119554" x="2127250" y="2717800"/>
          <p14:tracePt t="119569" x="2127250" y="2714625"/>
          <p14:tracePt t="119590" x="2127250" y="2708275"/>
          <p14:tracePt t="119598" x="2127250" y="2705100"/>
          <p14:tracePt t="119619" x="2127250" y="2698750"/>
          <p14:tracePt t="120075" x="2127250" y="2727325"/>
          <p14:tracePt t="120082" x="2127250" y="2752725"/>
          <p14:tracePt t="120096" x="2127250" y="2828925"/>
          <p14:tracePt t="120112" x="2127250" y="2946400"/>
          <p14:tracePt t="120127" x="2105025" y="3054350"/>
          <p14:tracePt t="120145" x="2089150" y="3127375"/>
          <p14:tracePt t="120177" x="2057400" y="3228975"/>
          <p14:tracePt t="120211" x="2019300" y="3330575"/>
          <p14:tracePt t="120228" x="2006600" y="3384550"/>
          <p14:tracePt t="120245" x="1987550" y="3460750"/>
          <p14:tracePt t="120261" x="1965325" y="3514725"/>
          <p14:tracePt t="120277" x="1952625" y="3565525"/>
          <p14:tracePt t="120295" x="1933575" y="3644900"/>
          <p14:tracePt t="120311" x="1914525" y="3692525"/>
          <p14:tracePt t="120327" x="1895475" y="3730625"/>
          <p14:tracePt t="120345" x="1876425" y="3794125"/>
          <p14:tracePt t="120361" x="1863725" y="3838575"/>
          <p14:tracePt t="120378" x="1851025" y="3883025"/>
          <p14:tracePt t="120394" x="1806575" y="3978275"/>
          <p14:tracePt t="120411" x="1778000" y="4044950"/>
          <p14:tracePt t="120427" x="1755775" y="4111625"/>
          <p14:tracePt t="120446" x="1733550" y="4203700"/>
          <p14:tracePt t="120461" x="1720850" y="4254500"/>
          <p14:tracePt t="120478" x="1708150" y="4292600"/>
          <p14:tracePt t="120495" x="1682750" y="4359275"/>
          <p14:tracePt t="120512" x="1682750" y="4410075"/>
          <p14:tracePt t="120528" x="1670050" y="4454525"/>
          <p14:tracePt t="120545" x="1663700" y="4518025"/>
          <p14:tracePt t="120561" x="1657350" y="4581525"/>
          <p14:tracePt t="120577" x="1657350" y="4622800"/>
          <p14:tracePt t="120595" x="1657350" y="4718050"/>
          <p14:tracePt t="120610" x="1651000" y="4778375"/>
          <p14:tracePt t="120628" x="1628775" y="4826000"/>
          <p14:tracePt t="120645" x="1628775" y="4911725"/>
          <p14:tracePt t="120661" x="1622425" y="4949825"/>
          <p14:tracePt t="120678" x="1622425" y="4991100"/>
          <p14:tracePt t="120695" x="1622425" y="5032375"/>
          <p14:tracePt t="120710" x="1622425" y="5054600"/>
          <p14:tracePt t="120728" x="1622425" y="5083175"/>
          <p14:tracePt t="120744" x="1622425" y="5105400"/>
          <p14:tracePt t="120761" x="1622425" y="5114925"/>
          <p14:tracePt t="120777" x="1622425" y="5124450"/>
          <p14:tracePt t="120794" x="1622425" y="5143500"/>
          <p14:tracePt t="120811" x="1622425" y="5153025"/>
          <p14:tracePt t="120827" x="1622425" y="5159375"/>
          <p14:tracePt t="121551" x="1663700" y="5105400"/>
          <p14:tracePt t="121558" x="1730375" y="5010150"/>
          <p14:tracePt t="121565" x="1809750" y="4911725"/>
          <p14:tracePt t="121578" x="1917700" y="4765675"/>
          <p14:tracePt t="121595" x="2365375" y="4267200"/>
          <p14:tracePt t="121620" x="2949575" y="3692525"/>
          <p14:tracePt t="121646" x="3692525" y="3048000"/>
          <p14:tracePt t="121679" x="4533900" y="2486025"/>
          <p14:tracePt t="121696" x="4803775" y="2339975"/>
          <p14:tracePt t="121711" x="5140325" y="2222500"/>
          <p14:tracePt t="121729" x="5610225" y="2085975"/>
          <p14:tracePt t="121746" x="5873750" y="2032000"/>
          <p14:tracePt t="121763" x="6140450" y="1968500"/>
          <p14:tracePt t="121779" x="6384925" y="1943100"/>
          <p14:tracePt t="121794" x="6502400" y="1927225"/>
          <p14:tracePt t="121811" x="6578600" y="1901825"/>
          <p14:tracePt t="121827" x="6651625" y="1895475"/>
          <p14:tracePt t="121844" x="6746875" y="1898650"/>
          <p14:tracePt t="121861" x="6772275" y="1905000"/>
          <p14:tracePt t="122200" x="6797675" y="1905000"/>
          <p14:tracePt t="122207" x="6826250" y="1901825"/>
          <p14:tracePt t="122214" x="6851650" y="1895475"/>
          <p14:tracePt t="122228" x="6889750" y="1882775"/>
          <p14:tracePt t="122244" x="6940550" y="1870075"/>
          <p14:tracePt t="122261" x="7004050" y="1854200"/>
          <p14:tracePt t="122294" x="7308850" y="1831975"/>
          <p14:tracePt t="122328" x="7534275" y="1851025"/>
          <p14:tracePt t="122344" x="7642225" y="1838325"/>
          <p14:tracePt t="122361" x="7727950" y="1822450"/>
          <p14:tracePt t="122378" x="7858125" y="1749425"/>
          <p14:tracePt t="122394" x="7956550" y="1708150"/>
          <p14:tracePt t="122411" x="8016875" y="1670050"/>
          <p14:tracePt t="122428" x="8099425" y="1635125"/>
          <p14:tracePt t="122445" x="8137525" y="1622425"/>
          <p14:tracePt t="122461" x="8175625" y="1603375"/>
          <p14:tracePt t="122477" x="8232775" y="1577975"/>
          <p14:tracePt t="122494" x="8270875" y="1552575"/>
          <p14:tracePt t="122511" x="8331200" y="1501775"/>
          <p14:tracePt t="122528" x="8451850" y="1422400"/>
          <p14:tracePt t="122544" x="8534400" y="1365250"/>
          <p14:tracePt t="122561" x="8582025" y="1330325"/>
          <p14:tracePt t="122578" x="8642350" y="1282700"/>
          <p14:tracePt t="122595" x="8674100" y="1257300"/>
          <p14:tracePt t="122611" x="8699500" y="1212850"/>
          <p14:tracePt t="122628" x="8750300" y="1127125"/>
          <p14:tracePt t="122644" x="8763000" y="1073150"/>
          <p14:tracePt t="122661" x="8775700" y="1025525"/>
          <p14:tracePt t="122678" x="8782050" y="993775"/>
          <p14:tracePt t="122694" x="8782050" y="977900"/>
          <p14:tracePt t="122712" x="8782050" y="968375"/>
          <p14:tracePt t="122728" x="8769350" y="952500"/>
          <p14:tracePt t="122744" x="8753475" y="942975"/>
          <p14:tracePt t="122761" x="8721725" y="923925"/>
          <p14:tracePt t="122777" x="8642350" y="904875"/>
          <p14:tracePt t="122794" x="8559800" y="904875"/>
          <p14:tracePt t="122811" x="8489950" y="904875"/>
          <p14:tracePt t="122827" x="8324850" y="917575"/>
          <p14:tracePt t="122844" x="8181975" y="952500"/>
          <p14:tracePt t="122861" x="8083550" y="987425"/>
          <p14:tracePt t="122878" x="7966075" y="1041400"/>
          <p14:tracePt t="122894" x="7908925" y="1069975"/>
          <p14:tracePt t="122911" x="7861300" y="1104900"/>
          <p14:tracePt t="122928" x="7794625" y="1143000"/>
          <p14:tracePt t="122944" x="7740650" y="1177925"/>
          <p14:tracePt t="122962" x="7693025" y="1206500"/>
          <p14:tracePt t="122978" x="7588250" y="1257300"/>
          <p14:tracePt t="122995" x="7550150" y="1282700"/>
          <p14:tracePt t="123011" x="7508875" y="1311275"/>
          <p14:tracePt t="123027" x="7467600" y="1333500"/>
          <p14:tracePt t="123044" x="7454900" y="1343025"/>
          <p14:tracePt t="123060" x="7445375" y="1358900"/>
          <p14:tracePt t="123077" x="7432675" y="1374775"/>
          <p14:tracePt t="123095" x="7416800" y="1384300"/>
          <p14:tracePt t="123111" x="7404100" y="1416050"/>
          <p14:tracePt t="123128" x="7378700" y="1457325"/>
          <p14:tracePt t="123144" x="7366000" y="1489075"/>
          <p14:tracePt t="123161" x="7356475" y="1511300"/>
          <p14:tracePt t="123178" x="7356475" y="1536700"/>
          <p14:tracePt t="123194" x="7356475" y="1546225"/>
          <p14:tracePt t="123211" x="7356475" y="1558925"/>
          <p14:tracePt t="123228" x="7366000" y="1571625"/>
          <p14:tracePt t="123245" x="7381875" y="1587500"/>
          <p14:tracePt t="123262" x="7407275" y="1606550"/>
          <p14:tracePt t="123278" x="7464425" y="1651000"/>
          <p14:tracePt t="123295" x="7512050" y="1673225"/>
          <p14:tracePt t="123311" x="7543800" y="1685925"/>
          <p14:tracePt t="123327" x="7581900" y="1685925"/>
          <p14:tracePt t="123344" x="7613650" y="1682750"/>
          <p14:tracePt t="123361" x="7629525" y="1670050"/>
          <p14:tracePt t="123378" x="7645400" y="1651000"/>
          <p14:tracePt t="123394" x="7654925" y="1651000"/>
          <p14:tracePt t="123410" x="7670800" y="1651000"/>
          <p14:tracePt t="123427" x="7683500" y="1651000"/>
          <p14:tracePt t="123444" x="7689850" y="1651000"/>
          <p14:tracePt t="123461" x="7689850" y="1641475"/>
          <p14:tracePt t="123478" x="7689850" y="1631950"/>
          <p14:tracePt t="123494" x="7689850" y="1622425"/>
          <p14:tracePt t="123512" x="7689850" y="1609725"/>
          <p14:tracePt t="123570" x="7689850" y="1600200"/>
          <p14:tracePt t="123576" x="7689850" y="1597025"/>
          <p14:tracePt t="123591" x="7689850" y="1590675"/>
          <p14:tracePt t="123598" x="7689850" y="1587500"/>
          <p14:tracePt t="123610" x="7689850" y="1581150"/>
          <p14:tracePt t="123627" x="7683500" y="1574800"/>
          <p14:tracePt t="123643" x="7683500" y="1571625"/>
          <p14:tracePt t="123713" x="7677150" y="1565275"/>
          <p14:tracePt t="123720" x="7677150" y="1562100"/>
          <p14:tracePt t="123728" x="7673975" y="1552575"/>
          <p14:tracePt t="123744" x="7667625" y="1546225"/>
          <p14:tracePt t="123761" x="7667625" y="1536700"/>
          <p14:tracePt t="123778" x="7667625" y="1530350"/>
          <p14:tracePt t="123811" x="7667625" y="1527175"/>
          <p14:tracePt t="123913" x="7670800" y="1527175"/>
          <p14:tracePt t="123927" x="7673975" y="1527175"/>
          <p14:tracePt t="123934" x="7680325" y="1527175"/>
          <p14:tracePt t="123945" x="7683500" y="1527175"/>
          <p14:tracePt t="123962" x="7699375" y="1520825"/>
          <p14:tracePt t="123978" x="7715250" y="1520825"/>
          <p14:tracePt t="123995" x="7724775" y="1520825"/>
          <p14:tracePt t="124011" x="7737475" y="1520825"/>
          <p14:tracePt t="124027" x="7747000" y="1520825"/>
          <p14:tracePt t="124044" x="7762875" y="1524000"/>
          <p14:tracePt t="124061" x="7778750" y="1539875"/>
          <p14:tracePt t="124078" x="7778750" y="1549400"/>
          <p14:tracePt t="124094" x="7778750" y="1558925"/>
          <p14:tracePt t="124111" x="7778750" y="1562100"/>
          <p14:tracePt t="124144" x="7778750" y="1568450"/>
          <p14:tracePt t="124161" x="7772400" y="1568450"/>
          <p14:tracePt t="124177" x="7756525" y="1568450"/>
          <p14:tracePt t="124194" x="7734300" y="1568450"/>
          <p14:tracePt t="124212" x="7680325" y="1568450"/>
          <p14:tracePt t="124228" x="7654925" y="1558925"/>
          <p14:tracePt t="124245" x="7626350" y="1558925"/>
          <p14:tracePt t="124261" x="7610475" y="1539875"/>
          <p14:tracePt t="124278" x="7600950" y="1527175"/>
          <p14:tracePt t="124295" x="7585075" y="1517650"/>
          <p14:tracePt t="124298" x="7585075" y="1514475"/>
          <p14:tracePt t="124313" x="7585075" y="1508125"/>
          <p14:tracePt t="124333" x="7585075" y="1498600"/>
          <p14:tracePt t="124347" x="7585075" y="1492250"/>
          <p14:tracePt t="124369" x="7585075" y="1489075"/>
          <p14:tracePt t="124383" x="7585075" y="1482725"/>
          <p14:tracePt t="124404" x="7585075" y="1479550"/>
          <p14:tracePt t="124426" x="7594600" y="1479550"/>
          <p14:tracePt t="124447" x="7597775" y="1479550"/>
          <p14:tracePt t="124454" x="7604125" y="1479550"/>
          <p14:tracePt t="124461" x="7607300" y="1479550"/>
          <p14:tracePt t="124477" x="7616825" y="1479550"/>
          <p14:tracePt t="124494" x="7626350" y="1479550"/>
          <p14:tracePt t="124511" x="7654925" y="1479550"/>
          <p14:tracePt t="124528" x="7664450" y="1489075"/>
          <p14:tracePt t="124544" x="7673975" y="1504950"/>
          <p14:tracePt t="124560" x="7693025" y="1520825"/>
          <p14:tracePt t="124577" x="7699375" y="1527175"/>
          <p14:tracePt t="124594" x="7699375" y="1536700"/>
          <p14:tracePt t="124611" x="7702550" y="1546225"/>
          <p14:tracePt t="124628" x="7715250" y="1555750"/>
          <p14:tracePt t="124645" x="7724775" y="1565275"/>
          <p14:tracePt t="124661" x="7743825" y="1571625"/>
          <p14:tracePt t="124678" x="7759700" y="1574800"/>
          <p14:tracePt t="124694" x="7775575" y="1574800"/>
          <p14:tracePt t="124710" x="7794625" y="1574800"/>
          <p14:tracePt t="124727" x="7804150" y="1574800"/>
          <p14:tracePt t="124745" x="7810500" y="1574800"/>
          <p14:tracePt t="124761" x="7810500" y="1581150"/>
          <p14:tracePt t="124975" x="7807325" y="1581150"/>
          <p14:tracePt t="124982" x="7804150" y="1581150"/>
          <p14:tracePt t="124994" x="7797800" y="1581150"/>
          <p14:tracePt t="125010" x="7778750" y="1581150"/>
          <p14:tracePt t="125028" x="7769225" y="1581150"/>
          <p14:tracePt t="125044" x="7753350" y="1574800"/>
          <p14:tracePt t="125061" x="7708900" y="1555750"/>
          <p14:tracePt t="125078" x="7693025" y="1546225"/>
          <p14:tracePt t="125094" x="7677150" y="1530350"/>
          <p14:tracePt t="125111" x="7664450" y="1514475"/>
          <p14:tracePt t="125127" x="7654925" y="1514475"/>
          <p14:tracePt t="129148" x="7664450" y="1597025"/>
          <p14:tracePt t="129154" x="7686675" y="1793875"/>
          <p14:tracePt t="129162" x="7715250" y="2057400"/>
          <p14:tracePt t="129177" x="7772400" y="2543175"/>
          <p14:tracePt t="129198" x="7823200" y="3219450"/>
          <p14:tracePt t="129219" x="7851775" y="3552825"/>
          <p14:tracePt t="129245" x="7877175" y="3749675"/>
          <p14:tracePt t="129277" x="7905750" y="3924300"/>
          <p14:tracePt t="129294" x="7927975" y="4000500"/>
          <p14:tracePt t="129311" x="8007350" y="4162425"/>
          <p14:tracePt t="129327" x="8058150" y="4273550"/>
          <p14:tracePt t="129344" x="8089900" y="4362450"/>
          <p14:tracePt t="129361" x="8124825" y="4454525"/>
          <p14:tracePt t="129377" x="8124825" y="4470400"/>
          <p14:tracePt t="129394" x="8124825" y="4479925"/>
          <p14:tracePt t="129411" x="8124825" y="4486275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dipcadi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0"/>
            <a:ext cx="3175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4" descr="ANd9GcT4GRvIWlSFDiFYPg_RJbGAqSuH5m8ljfcv8wcrGJNVc5Uhbee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284663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8" descr="Black seeds of Brown Lily (Dipcadi erythraeum...40 miles south-west from Doha, Qatar ">
            <a:hlinkClick r:id="rId6" tooltip="photo pictures,Black,Lily,Lilies, foto image photographs photos travelogu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29000"/>
            <a:ext cx="272732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l_fi" descr="ruscacul"/>
          <p:cNvPicPr>
            <a:picLocks noChangeAspect="1" noChangeArrowheads="1"/>
          </p:cNvPicPr>
          <p:nvPr/>
        </p:nvPicPr>
        <p:blipFill>
          <a:blip r:embed="rId8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" t="13847" r="10312" b="10707"/>
          <a:stretch>
            <a:fillRect/>
          </a:stretch>
        </p:blipFill>
        <p:spPr bwMode="auto">
          <a:xfrm>
            <a:off x="4283968" y="3429000"/>
            <a:ext cx="4500562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0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06"/>
    </mc:Choice>
    <mc:Fallback>
      <p:transition spd="slow" advTm="51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07" x="8105775" y="4476750"/>
          <p14:tracePt t="8314" x="8077200" y="4454525"/>
          <p14:tracePt t="8323" x="8026400" y="4429125"/>
          <p14:tracePt t="8340" x="7931150" y="4352925"/>
          <p14:tracePt t="8357" x="7750175" y="4178300"/>
          <p14:tracePt t="8373" x="7648575" y="4054475"/>
          <p14:tracePt t="8390" x="7553325" y="3946525"/>
          <p14:tracePt t="8423" x="7299325" y="3638550"/>
          <p14:tracePt t="8460" x="7156450" y="3511550"/>
          <p14:tracePt t="8477" x="7112000" y="3486150"/>
          <p14:tracePt t="8490" x="7042150" y="3448050"/>
          <p14:tracePt t="8507" x="6950075" y="3409950"/>
          <p14:tracePt t="8523" x="6864350" y="3394075"/>
          <p14:tracePt t="8540" x="6765925" y="3371850"/>
          <p14:tracePt t="8557" x="6581775" y="3371850"/>
          <p14:tracePt t="8574" x="6467475" y="3371850"/>
          <p14:tracePt t="8591" x="6369050" y="3390900"/>
          <p14:tracePt t="8607" x="6226175" y="3416300"/>
          <p14:tracePt t="8624" x="6118225" y="3432175"/>
          <p14:tracePt t="8641" x="6010275" y="3448050"/>
          <p14:tracePt t="8657" x="5829300" y="3508375"/>
          <p14:tracePt t="8674" x="5664200" y="3565525"/>
          <p14:tracePt t="8691" x="5499100" y="3600450"/>
          <p14:tracePt t="8707" x="5318125" y="3660775"/>
          <p14:tracePt t="8724" x="5207000" y="3695700"/>
          <p14:tracePt t="8741" x="5099050" y="3721100"/>
          <p14:tracePt t="8757" x="4997450" y="3749675"/>
          <p14:tracePt t="8774" x="4937125" y="3756025"/>
          <p14:tracePt t="8791" x="4905375" y="3756025"/>
          <p14:tracePt t="9036" x="4845050" y="3743325"/>
          <p14:tracePt t="9043" x="4759325" y="3717925"/>
          <p14:tracePt t="9059" x="4591050" y="3622675"/>
          <p14:tracePt t="9075" x="4410075" y="3508375"/>
          <p14:tracePt t="9092" x="4152900" y="3279775"/>
          <p14:tracePt t="9110" x="3971925" y="3098800"/>
          <p14:tracePt t="9126" x="3829050" y="2927350"/>
          <p14:tracePt t="9142" x="3657600" y="2660650"/>
          <p14:tracePt t="9158" x="3584575" y="2505075"/>
          <p14:tracePt t="9176" x="3530600" y="2381250"/>
          <p14:tracePt t="9191" x="3556000" y="2181225"/>
          <p14:tracePt t="9208" x="3663950" y="2041525"/>
          <p14:tracePt t="9225" x="3981450" y="1866900"/>
          <p14:tracePt t="9242" x="4603750" y="1641475"/>
          <p14:tracePt t="9258" x="4905375" y="1562100"/>
          <p14:tracePt t="9275" x="5194300" y="1520825"/>
          <p14:tracePt t="9291" x="5505450" y="1463675"/>
          <p14:tracePt t="9307" x="5670550" y="1438275"/>
          <p14:tracePt t="9324" x="5810250" y="1419225"/>
          <p14:tracePt t="9341" x="5988050" y="1384300"/>
          <p14:tracePt t="9358" x="6070600" y="1377950"/>
          <p14:tracePt t="9375" x="6124575" y="1377950"/>
          <p14:tracePt t="9391" x="6172200" y="1377950"/>
          <p14:tracePt t="9750" x="6219825" y="1346200"/>
          <p14:tracePt t="9757" x="6280150" y="1311275"/>
          <p14:tracePt t="9764" x="6343650" y="1266825"/>
          <p14:tracePt t="9775" x="6407150" y="1222375"/>
          <p14:tracePt t="9791" x="6575425" y="1089025"/>
          <p14:tracePt t="9808" x="6648450" y="1016000"/>
          <p14:tracePt t="9824" x="6715125" y="930275"/>
          <p14:tracePt t="9857" x="6775450" y="768350"/>
          <p14:tracePt t="9892" x="6750050" y="688975"/>
          <p14:tracePt t="9908" x="6711950" y="654050"/>
          <p14:tracePt t="9925" x="6632575" y="625475"/>
          <p14:tracePt t="9941" x="6423025" y="600075"/>
          <p14:tracePt t="9957" x="6216650" y="581025"/>
          <p14:tracePt t="9974" x="5988050" y="581025"/>
          <p14:tracePt t="9991" x="5543550" y="654050"/>
          <p14:tracePt t="10008" x="5254625" y="752475"/>
          <p14:tracePt t="10026" x="4924425" y="879475"/>
          <p14:tracePt t="10043" x="4705350" y="977900"/>
          <p14:tracePt t="10059" x="4559300" y="1060450"/>
          <p14:tracePt t="10074" x="4435475" y="1133475"/>
          <p14:tracePt t="10091" x="4337050" y="1190625"/>
          <p14:tracePt t="10107" x="4324350" y="1196975"/>
          <p14:tracePt t="10320" x="4302125" y="1155700"/>
          <p14:tracePt t="10326" x="4276725" y="1092200"/>
          <p14:tracePt t="10341" x="4213225" y="958850"/>
          <p14:tracePt t="10357" x="4168775" y="838200"/>
          <p14:tracePt t="10374" x="4130675" y="758825"/>
          <p14:tracePt t="10391" x="4057650" y="628650"/>
          <p14:tracePt t="10407" x="3965575" y="492125"/>
          <p14:tracePt t="10424" x="3860800" y="384175"/>
          <p14:tracePt t="10441" x="3714750" y="273050"/>
          <p14:tracePt t="10457" x="3600450" y="212725"/>
          <p14:tracePt t="10475" x="3479800" y="171450"/>
          <p14:tracePt t="10478" x="3419475" y="142875"/>
          <p14:tracePt t="10491" x="3321050" y="120650"/>
          <p14:tracePt t="10508" x="3194050" y="111125"/>
          <p14:tracePt t="10524" x="3067050" y="111125"/>
          <p14:tracePt t="10540" x="2901950" y="133350"/>
          <p14:tracePt t="10557" x="2816225" y="149225"/>
          <p14:tracePt t="10574" x="2714625" y="190500"/>
          <p14:tracePt t="10590" x="2587625" y="244475"/>
          <p14:tracePt t="10607" x="2501900" y="269875"/>
          <p14:tracePt t="10625" x="2413000" y="301625"/>
          <p14:tracePt t="10641" x="2273300" y="358775"/>
          <p14:tracePt t="10657" x="2184400" y="390525"/>
          <p14:tracePt t="10674" x="2117725" y="428625"/>
          <p14:tracePt t="10690" x="2041525" y="469900"/>
          <p14:tracePt t="10707" x="1993900" y="504825"/>
          <p14:tracePt t="10726" x="1933575" y="549275"/>
          <p14:tracePt t="10741" x="1885950" y="584200"/>
          <p14:tracePt t="10758" x="1816100" y="638175"/>
          <p14:tracePt t="10774" x="1765300" y="679450"/>
          <p14:tracePt t="10790" x="1698625" y="762000"/>
          <p14:tracePt t="10807" x="1673225" y="809625"/>
          <p14:tracePt t="10825" x="1641475" y="860425"/>
          <p14:tracePt t="10841" x="1628775" y="882650"/>
          <p14:tracePt t="10858" x="1616075" y="920750"/>
          <p14:tracePt t="10875" x="1597025" y="1000125"/>
          <p14:tracePt t="10891" x="1568450" y="1066800"/>
          <p14:tracePt t="10908" x="1543050" y="1143000"/>
          <p14:tracePt t="10924" x="1530350" y="1228725"/>
          <p14:tracePt t="10940" x="1498600" y="1352550"/>
          <p14:tracePt t="10957" x="1498600" y="1412875"/>
          <p14:tracePt t="10976" x="1498600" y="1476375"/>
          <p14:tracePt t="10991" x="1501775" y="1511300"/>
          <p14:tracePt t="11008" x="1514475" y="1555750"/>
          <p14:tracePt t="11025" x="1533525" y="1622425"/>
          <p14:tracePt t="11041" x="1539875" y="1666875"/>
          <p14:tracePt t="11058" x="1552575" y="1720850"/>
          <p14:tracePt t="11074" x="1587500" y="1784350"/>
          <p14:tracePt t="11090" x="1628775" y="1835150"/>
          <p14:tracePt t="11107" x="1698625" y="1889125"/>
          <p14:tracePt t="11125" x="1778000" y="1946275"/>
          <p14:tracePt t="11141" x="1825625" y="1974850"/>
          <p14:tracePt t="11158" x="1866900" y="2006600"/>
          <p14:tracePt t="11175" x="1939925" y="2047875"/>
          <p14:tracePt t="11191" x="2028825" y="2079625"/>
          <p14:tracePt t="11207" x="2146300" y="2095500"/>
          <p14:tracePt t="11224" x="2390775" y="2124075"/>
          <p14:tracePt t="11240" x="2530475" y="2139950"/>
          <p14:tracePt t="11257" x="2613025" y="2139950"/>
          <p14:tracePt t="11275" x="2698750" y="2139950"/>
          <p14:tracePt t="11291" x="2736850" y="2139950"/>
          <p14:tracePt t="11308" x="2797175" y="2139950"/>
          <p14:tracePt t="11325" x="2927350" y="2127250"/>
          <p14:tracePt t="11340" x="3022600" y="2111375"/>
          <p14:tracePt t="11357" x="3127375" y="2101850"/>
          <p14:tracePt t="11374" x="3251200" y="2073275"/>
          <p14:tracePt t="11390" x="3305175" y="2060575"/>
          <p14:tracePt t="11407" x="3336925" y="2047875"/>
          <p14:tracePt t="11425" x="3378200" y="2022475"/>
          <p14:tracePt t="11441" x="3403600" y="1978025"/>
          <p14:tracePt t="11458" x="3448050" y="1927225"/>
          <p14:tracePt t="11474" x="3521075" y="1847850"/>
          <p14:tracePt t="11490" x="3581400" y="1803400"/>
          <p14:tracePt t="11507" x="3641725" y="1749425"/>
          <p14:tracePt t="11510" x="3660775" y="1736725"/>
          <p14:tracePt t="11524" x="3686175" y="1704975"/>
          <p14:tracePt t="11541" x="3717925" y="1679575"/>
          <p14:tracePt t="11558" x="3730625" y="1635125"/>
          <p14:tracePt t="11574" x="3749675" y="1552575"/>
          <p14:tracePt t="11591" x="3771900" y="1489075"/>
          <p14:tracePt t="11607" x="3787775" y="1425575"/>
          <p14:tracePt t="11624" x="3813175" y="1358900"/>
          <p14:tracePt t="11640" x="3838575" y="1314450"/>
          <p14:tracePt t="11657" x="3857625" y="1276350"/>
          <p14:tracePt t="11674" x="3876675" y="1203325"/>
          <p14:tracePt t="11691" x="3892550" y="1149350"/>
          <p14:tracePt t="11708" x="3892550" y="1108075"/>
          <p14:tracePt t="11725" x="3892550" y="1050925"/>
          <p14:tracePt t="11741" x="3892550" y="1022350"/>
          <p14:tracePt t="11758" x="3892550" y="987425"/>
          <p14:tracePt t="11774" x="3892550" y="939800"/>
          <p14:tracePt t="11791" x="3892550" y="908050"/>
          <p14:tracePt t="11808" x="3889375" y="873125"/>
          <p14:tracePt t="11824" x="3876675" y="822325"/>
          <p14:tracePt t="11841" x="3863975" y="800100"/>
          <p14:tracePt t="11858" x="3854450" y="774700"/>
          <p14:tracePt t="11874" x="3838575" y="746125"/>
          <p14:tracePt t="11890" x="3829050" y="736600"/>
          <p14:tracePt t="11907" x="3816350" y="720725"/>
          <p14:tracePt t="11924" x="3800475" y="701675"/>
          <p14:tracePt t="11940" x="3771900" y="682625"/>
          <p14:tracePt t="11958" x="3749675" y="669925"/>
          <p14:tracePt t="11974" x="3730625" y="666750"/>
          <p14:tracePt t="11991" x="3721100" y="666750"/>
          <p14:tracePt t="12008" x="3708400" y="666750"/>
          <p14:tracePt t="12024" x="3689350" y="666750"/>
          <p14:tracePt t="12040" x="3660775" y="654050"/>
          <p14:tracePt t="12057" x="3597275" y="641350"/>
          <p14:tracePt t="12073" x="3473450" y="615950"/>
          <p14:tracePt t="12091" x="3413125" y="615950"/>
          <p14:tracePt t="12108" x="3375025" y="615950"/>
          <p14:tracePt t="12124" x="3349625" y="615950"/>
          <p14:tracePt t="12141" x="3333750" y="615950"/>
          <p14:tracePt t="12158" x="3324225" y="615950"/>
          <p14:tracePt t="12174" x="3308350" y="615950"/>
          <p14:tracePt t="12191" x="3298825" y="615950"/>
          <p14:tracePt t="12207" x="3282950" y="619125"/>
          <p14:tracePt t="12224" x="3270250" y="619125"/>
          <p14:tracePt t="12242" x="3260725" y="625475"/>
          <p14:tracePt t="12257" x="3251200" y="625475"/>
          <p14:tracePt t="12361" x="3257550" y="625475"/>
          <p14:tracePt t="12367" x="3267075" y="628650"/>
          <p14:tracePt t="12376" x="3286125" y="635000"/>
          <p14:tracePt t="12391" x="3340100" y="657225"/>
          <p14:tracePt t="12407" x="3384550" y="669925"/>
          <p14:tracePt t="12425" x="3413125" y="685800"/>
          <p14:tracePt t="12441" x="3419475" y="695325"/>
          <p14:tracePt t="12457" x="3419475" y="711200"/>
          <p14:tracePt t="12473" x="3409950" y="746125"/>
          <p14:tracePt t="12491" x="3390900" y="790575"/>
          <p14:tracePt t="12507" x="3371850" y="822325"/>
          <p14:tracePt t="12525" x="3340100" y="863600"/>
          <p14:tracePt t="12541" x="3324225" y="873125"/>
          <p14:tracePt t="12557" x="3295650" y="885825"/>
          <p14:tracePt t="12574" x="3257550" y="911225"/>
          <p14:tracePt t="12591" x="3228975" y="917575"/>
          <p14:tracePt t="12607" x="3206750" y="917575"/>
          <p14:tracePt t="12623" x="3181350" y="917575"/>
          <p14:tracePt t="12640" x="3175000" y="917575"/>
          <p14:tracePt t="12658" x="3175000" y="892175"/>
          <p14:tracePt t="12674" x="3178175" y="863600"/>
          <p14:tracePt t="12691" x="3178175" y="828675"/>
          <p14:tracePt t="12708" x="3178175" y="787400"/>
          <p14:tracePt t="12724" x="3178175" y="771525"/>
          <p14:tracePt t="12740" x="3178175" y="762000"/>
          <p14:tracePt t="12758" x="3178175" y="752475"/>
          <p14:tracePt t="12791" x="3178175" y="746125"/>
          <p14:tracePt t="12873" x="3171825" y="746125"/>
          <p14:tracePt t="12880" x="3165475" y="749300"/>
          <p14:tracePt t="12890" x="3162300" y="752475"/>
          <p14:tracePt t="12908" x="3105150" y="793750"/>
          <p14:tracePt t="12924" x="3035300" y="831850"/>
          <p14:tracePt t="12941" x="2955925" y="889000"/>
          <p14:tracePt t="12958" x="2803525" y="962025"/>
          <p14:tracePt t="12974" x="2736850" y="993775"/>
          <p14:tracePt t="12991" x="2698750" y="1012825"/>
          <p14:tracePt t="13007" x="2660650" y="1035050"/>
          <p14:tracePt t="13024" x="2651125" y="1044575"/>
          <p14:tracePt t="13041" x="2641600" y="1054100"/>
          <p14:tracePt t="13044" x="2638425" y="1060450"/>
          <p14:tracePt t="13058" x="2628900" y="1060450"/>
          <p14:tracePt t="13075" x="2616200" y="1060450"/>
          <p14:tracePt t="13091" x="2616200" y="1076325"/>
          <p14:tracePt t="13108" x="2616200" y="1085850"/>
          <p14:tracePt t="13124" x="2616200" y="1095375"/>
          <p14:tracePt t="13140" x="2616200" y="1104900"/>
          <p14:tracePt t="13157" x="2616200" y="1117600"/>
          <p14:tracePt t="13174" x="2616200" y="1127125"/>
          <p14:tracePt t="13294" x="2625725" y="1127125"/>
          <p14:tracePt t="13300" x="2625725" y="1133475"/>
          <p14:tracePt t="13308" x="2625725" y="1139825"/>
          <p14:tracePt t="13323" x="2635250" y="1149350"/>
          <p14:tracePt t="13340" x="2644775" y="1165225"/>
          <p14:tracePt t="13357" x="2679700" y="1181100"/>
          <p14:tracePt t="13373" x="2724150" y="1206500"/>
          <p14:tracePt t="13390" x="2813050" y="1247775"/>
          <p14:tracePt t="13407" x="3019425" y="1327150"/>
          <p14:tracePt t="13424" x="3117850" y="1362075"/>
          <p14:tracePt t="13440" x="3187700" y="1400175"/>
          <p14:tracePt t="13458" x="3263900" y="1447800"/>
          <p14:tracePt t="13474" x="3333750" y="1495425"/>
          <p14:tracePt t="13491" x="3400425" y="1524000"/>
          <p14:tracePt t="13508" x="3492500" y="1558925"/>
          <p14:tracePt t="13524" x="3540125" y="1574800"/>
          <p14:tracePt t="13541" x="3556000" y="1574800"/>
          <p14:tracePt t="13557" x="3568700" y="1574800"/>
          <p14:tracePt t="13773" x="3562350" y="1574800"/>
          <p14:tracePt t="13779" x="3549650" y="1574800"/>
          <p14:tracePt t="13791" x="3546475" y="1574800"/>
          <p14:tracePt t="13807" x="3527425" y="1574800"/>
          <p14:tracePt t="13823" x="3514725" y="1571625"/>
          <p14:tracePt t="13840" x="3492500" y="1552575"/>
          <p14:tracePt t="13857" x="3448050" y="1489075"/>
          <p14:tracePt t="13874" x="3432175" y="1425575"/>
          <p14:tracePt t="13893" x="3390900" y="1266825"/>
          <p14:tracePt t="13908" x="3390900" y="1174750"/>
          <p14:tracePt t="13924" x="3390900" y="1120775"/>
          <p14:tracePt t="13941" x="3390900" y="1085850"/>
          <p14:tracePt t="13957" x="3390900" y="1044575"/>
          <p14:tracePt t="13974" x="3390900" y="1028700"/>
          <p14:tracePt t="13990" x="3390900" y="1019175"/>
          <p14:tracePt t="14007" x="3375025" y="993775"/>
          <p14:tracePt t="14023" x="3365500" y="981075"/>
          <p14:tracePt t="14041" x="3355975" y="971550"/>
          <p14:tracePt t="14057" x="3340100" y="958850"/>
          <p14:tracePt t="14074" x="3336925" y="958850"/>
          <p14:tracePt t="14092" x="3330575" y="952500"/>
          <p14:tracePt t="14107" x="3321050" y="942975"/>
          <p14:tracePt t="14123" x="3311525" y="936625"/>
          <p14:tracePt t="14142" x="3289300" y="920750"/>
          <p14:tracePt t="14158" x="3279775" y="917575"/>
          <p14:tracePt t="14174" x="3270250" y="917575"/>
          <p14:tracePt t="14192" x="3257550" y="917575"/>
          <p14:tracePt t="14208" x="3241675" y="917575"/>
          <p14:tracePt t="14224" x="3209925" y="927100"/>
          <p14:tracePt t="14240" x="3152775" y="962025"/>
          <p14:tracePt t="14257" x="3048000" y="1006475"/>
          <p14:tracePt t="14273" x="2981325" y="1035050"/>
          <p14:tracePt t="14291" x="2930525" y="1054100"/>
          <p14:tracePt t="14307" x="2914650" y="1063625"/>
          <p14:tracePt t="14324" x="2905125" y="1076325"/>
          <p14:tracePt t="14340" x="2889250" y="1076325"/>
          <p14:tracePt t="14357" x="2876550" y="1076325"/>
          <p14:tracePt t="14374" x="2867025" y="1079500"/>
          <p14:tracePt t="14621" x="2879725" y="1098550"/>
          <p14:tracePt t="14629" x="2898775" y="1117600"/>
          <p14:tracePt t="14641" x="2943225" y="1168400"/>
          <p14:tracePt t="14657" x="2974975" y="1190625"/>
          <p14:tracePt t="14673" x="3006725" y="1225550"/>
          <p14:tracePt t="14708" x="3073400" y="1279525"/>
          <p14:tracePt t="14741" x="3140075" y="1308100"/>
          <p14:tracePt t="14758" x="3165475" y="1339850"/>
          <p14:tracePt t="14774" x="3197225" y="1358900"/>
          <p14:tracePt t="14791" x="3225800" y="1381125"/>
          <p14:tracePt t="14806" x="3241675" y="1397000"/>
          <p14:tracePt t="14823" x="3254375" y="1416050"/>
          <p14:tracePt t="14841" x="3267075" y="1428750"/>
          <p14:tracePt t="14857" x="3276600" y="1444625"/>
          <p14:tracePt t="14874" x="3276600" y="1454150"/>
          <p14:tracePt t="14891" x="3276600" y="1463675"/>
          <p14:tracePt t="14908" x="3282950" y="1470025"/>
          <p14:tracePt t="16018" x="3336925" y="1489075"/>
          <p14:tracePt t="16025" x="3432175" y="1517650"/>
          <p14:tracePt t="16040" x="3641725" y="1584325"/>
          <p14:tracePt t="16056" x="3806825" y="1622425"/>
          <p14:tracePt t="16073" x="3946525" y="1657350"/>
          <p14:tracePt t="16090" x="4111625" y="1673225"/>
          <p14:tracePt t="16107" x="4194175" y="1673225"/>
          <p14:tracePt t="16140" x="4391025" y="1673225"/>
          <p14:tracePt t="16175" x="4664075" y="1698625"/>
          <p14:tracePt t="16190" x="4737100" y="1711325"/>
          <p14:tracePt t="16207" x="4794250" y="1733550"/>
          <p14:tracePt t="16225" x="4851400" y="1739900"/>
          <p14:tracePt t="16241" x="4873625" y="1739900"/>
          <p14:tracePt t="16258" x="4908550" y="1739900"/>
          <p14:tracePt t="16275" x="4987925" y="1739900"/>
          <p14:tracePt t="16291" x="5060950" y="1736725"/>
          <p14:tracePt t="16307" x="5175250" y="1736725"/>
          <p14:tracePt t="16324" x="5368925" y="1736725"/>
          <p14:tracePt t="16340" x="5441950" y="1736725"/>
          <p14:tracePt t="16356" x="5483225" y="1736725"/>
          <p14:tracePt t="16374" x="5540375" y="1736725"/>
          <p14:tracePt t="16390" x="5568950" y="1736725"/>
          <p14:tracePt t="16407" x="5597525" y="1736725"/>
          <p14:tracePt t="16424" x="5676900" y="1736725"/>
          <p14:tracePt t="16440" x="5737225" y="1736725"/>
          <p14:tracePt t="16457" x="5797550" y="1736725"/>
          <p14:tracePt t="16474" x="5867400" y="1736725"/>
          <p14:tracePt t="16490" x="5911850" y="1736725"/>
          <p14:tracePt t="16507" x="5934075" y="1736725"/>
          <p14:tracePt t="16525" x="5972175" y="1736725"/>
          <p14:tracePt t="16541" x="6010275" y="1736725"/>
          <p14:tracePt t="16557" x="6045200" y="1736725"/>
          <p14:tracePt t="16574" x="6108700" y="1739900"/>
          <p14:tracePt t="16590" x="6153150" y="1739900"/>
          <p14:tracePt t="16606" x="6175375" y="1746250"/>
          <p14:tracePt t="16624" x="6210300" y="1746250"/>
          <p14:tracePt t="16641" x="6219825" y="1746250"/>
          <p14:tracePt t="16658" x="6229350" y="1746250"/>
          <p14:tracePt t="16674" x="6245225" y="1746250"/>
          <p14:tracePt t="16707" x="6254750" y="1746250"/>
          <p14:tracePt t="16724" x="6257925" y="1746250"/>
          <p14:tracePt t="16824" x="6264275" y="1746250"/>
          <p14:tracePt t="16832" x="6267450" y="1746250"/>
          <p14:tracePt t="16839" x="6273800" y="1746250"/>
          <p14:tracePt t="16857" x="6280150" y="1746250"/>
          <p14:tracePt t="16874" x="6292850" y="1752600"/>
          <p14:tracePt t="16890" x="6292850" y="1755775"/>
          <p14:tracePt t="17260" x="6324600" y="1762125"/>
          <p14:tracePt t="17267" x="6372225" y="1762125"/>
          <p14:tracePt t="17275" x="6397625" y="1762125"/>
          <p14:tracePt t="17291" x="6448425" y="1762125"/>
          <p14:tracePt t="17307" x="6480175" y="1762125"/>
          <p14:tracePt t="17325" x="6499225" y="1762125"/>
          <p14:tracePt t="17340" x="6508750" y="1762125"/>
          <p14:tracePt t="17373" x="6540500" y="1762125"/>
          <p14:tracePt t="17406" x="6559550" y="1762125"/>
          <p14:tracePt t="17424" x="6572250" y="1762125"/>
          <p14:tracePt t="17753" x="6565900" y="1755775"/>
          <p14:tracePt t="17760" x="6553200" y="1749425"/>
          <p14:tracePt t="17774" x="6543675" y="1739900"/>
          <p14:tracePt t="17791" x="6521450" y="1727200"/>
          <p14:tracePt t="17806" x="6499225" y="1717675"/>
          <p14:tracePt t="17823" x="6438900" y="1676400"/>
          <p14:tracePt t="17856" x="6334125" y="1612900"/>
          <p14:tracePt t="17891" x="6254750" y="1584325"/>
          <p14:tracePt t="17908" x="6245225" y="1577975"/>
          <p14:tracePt t="17923" x="6210300" y="1555750"/>
          <p14:tracePt t="17940" x="6184900" y="1543050"/>
          <p14:tracePt t="17956" x="6156325" y="1530350"/>
          <p14:tracePt t="17974" x="6111875" y="1485900"/>
          <p14:tracePt t="17990" x="6070600" y="1460500"/>
          <p14:tracePt t="18006" x="6045200" y="1435100"/>
          <p14:tracePt t="18023" x="6016625" y="1419225"/>
          <p14:tracePt t="18040" x="6007100" y="1416050"/>
          <p14:tracePt t="18056" x="5997575" y="1409700"/>
          <p14:tracePt t="18073" x="5972175" y="1400175"/>
          <p14:tracePt t="18090" x="5949950" y="1384300"/>
          <p14:tracePt t="18108" x="5911850" y="1365250"/>
          <p14:tracePt t="18124" x="5902325" y="1358900"/>
          <p14:tracePt t="18141" x="5892800" y="1358900"/>
          <p14:tracePt t="18158" x="5880100" y="1358900"/>
          <p14:tracePt t="18173" x="5864225" y="1355725"/>
          <p14:tracePt t="18190" x="5854700" y="1355725"/>
          <p14:tracePt t="18206" x="5845175" y="1346200"/>
          <p14:tracePt t="18223" x="5822950" y="1330325"/>
          <p14:tracePt t="18240" x="5797550" y="1317625"/>
          <p14:tracePt t="18258" x="5784850" y="1314450"/>
          <p14:tracePt t="18274" x="5775325" y="1308100"/>
          <p14:tracePt t="18291" x="5759450" y="1308100"/>
          <p14:tracePt t="18573" x="5810250" y="1336675"/>
          <p14:tracePt t="18580" x="5861050" y="1362075"/>
          <p14:tracePt t="18590" x="5902325" y="1387475"/>
          <p14:tracePt t="18607" x="6019800" y="1441450"/>
          <p14:tracePt t="18623" x="6099175" y="1479550"/>
          <p14:tracePt t="18640" x="6169025" y="1517650"/>
          <p14:tracePt t="18673" x="6302375" y="1593850"/>
          <p14:tracePt t="18707" x="6340475" y="1631950"/>
          <p14:tracePt t="18724" x="6353175" y="1644650"/>
          <p14:tracePt t="18740" x="6353175" y="1647825"/>
          <p14:tracePt t="19016" x="6362700" y="1647825"/>
          <p14:tracePt t="19023" x="6381750" y="1631950"/>
          <p14:tracePt t="19029" x="6410325" y="1625600"/>
          <p14:tracePt t="19040" x="6426200" y="1619250"/>
          <p14:tracePt t="19057" x="6521450" y="1584325"/>
          <p14:tracePt t="19073" x="6584950" y="1571625"/>
          <p14:tracePt t="19090" x="6657975" y="1555750"/>
          <p14:tracePt t="19107" x="6769100" y="1533525"/>
          <p14:tracePt t="19123" x="6816725" y="1514475"/>
          <p14:tracePt t="19140" x="6861175" y="1501775"/>
          <p14:tracePt t="19157" x="6905625" y="1482725"/>
          <p14:tracePt t="19174" x="6927850" y="1476375"/>
          <p14:tracePt t="19190" x="6956425" y="1476375"/>
          <p14:tracePt t="19206" x="6991350" y="1470025"/>
          <p14:tracePt t="19223" x="7019925" y="1470025"/>
          <p14:tracePt t="19240" x="7042150" y="1470025"/>
          <p14:tracePt t="19257" x="7080250" y="1470025"/>
          <p14:tracePt t="19274" x="7105650" y="1460500"/>
          <p14:tracePt t="19291" x="7140575" y="1460500"/>
          <p14:tracePt t="19308" x="7181850" y="1454150"/>
          <p14:tracePt t="19323" x="7207250" y="1441450"/>
          <p14:tracePt t="19340" x="7229475" y="1428750"/>
          <p14:tracePt t="19356" x="7277100" y="1416050"/>
          <p14:tracePt t="19373" x="7308850" y="1397000"/>
          <p14:tracePt t="19390" x="7318375" y="1387475"/>
          <p14:tracePt t="19406" x="7334250" y="1384300"/>
          <p14:tracePt t="19423" x="7343775" y="1384300"/>
          <p14:tracePt t="19634" x="7321550" y="1406525"/>
          <p14:tracePt t="19642" x="7286625" y="1457325"/>
          <p14:tracePt t="19656" x="7229475" y="1549400"/>
          <p14:tracePt t="19673" x="7178675" y="1628775"/>
          <p14:tracePt t="19677" x="7150100" y="1660525"/>
          <p14:tracePt t="19691" x="7112000" y="1717675"/>
          <p14:tracePt t="19707" x="7070725" y="1758950"/>
          <p14:tracePt t="19723" x="7045325" y="1797050"/>
          <p14:tracePt t="19741" x="7000875" y="1851025"/>
          <p14:tracePt t="19757" x="6972300" y="1895475"/>
          <p14:tracePt t="19773" x="6940550" y="1930400"/>
          <p14:tracePt t="19790" x="6931025" y="1958975"/>
          <p14:tracePt t="19806" x="6911975" y="1993900"/>
          <p14:tracePt t="19823" x="6892925" y="2019300"/>
          <p14:tracePt t="19841" x="6858000" y="2044700"/>
          <p14:tracePt t="19857" x="6835775" y="2054225"/>
          <p14:tracePt t="19873" x="6823075" y="2070100"/>
          <p14:tracePt t="19891" x="6810375" y="2085975"/>
          <p14:tracePt t="19906" x="6800850" y="2092325"/>
          <p14:tracePt t="19923" x="6784975" y="2092325"/>
          <p14:tracePt t="19941" x="6769100" y="2092325"/>
          <p14:tracePt t="19957" x="6759575" y="2092325"/>
          <p14:tracePt t="19973" x="6750050" y="2092325"/>
          <p14:tracePt t="19991" x="6734175" y="2089150"/>
          <p14:tracePt t="20007" x="6731000" y="2085975"/>
          <p14:tracePt t="20024" x="6724650" y="2073275"/>
          <p14:tracePt t="20057" x="6724650" y="2070100"/>
          <p14:tracePt t="20073" x="6721475" y="2070100"/>
          <p14:tracePt t="20091" x="6715125" y="2060575"/>
          <p14:tracePt t="20107" x="6708775" y="2054225"/>
          <p14:tracePt t="20148" x="6705600" y="2054225"/>
          <p14:tracePt t="20205" x="6699250" y="2047875"/>
          <p14:tracePt t="20313" x="6696075" y="2047875"/>
          <p14:tracePt t="20341" x="6686550" y="2047875"/>
          <p14:tracePt t="20356" x="6686550" y="2051050"/>
          <p14:tracePt t="20363" x="6686550" y="2057400"/>
          <p14:tracePt t="20373" x="6686550" y="2066925"/>
          <p14:tracePt t="20390" x="6686550" y="2079625"/>
          <p14:tracePt t="20406" x="6686550" y="2089150"/>
          <p14:tracePt t="20423" x="6686550" y="2101850"/>
          <p14:tracePt t="20440" x="6686550" y="2139950"/>
          <p14:tracePt t="20456" x="6686550" y="2162175"/>
          <p14:tracePt t="20473" x="6686550" y="2190750"/>
          <p14:tracePt t="20490" x="6686550" y="2222500"/>
          <p14:tracePt t="20506" x="6686550" y="2251075"/>
          <p14:tracePt t="20523" x="6686550" y="2273300"/>
          <p14:tracePt t="20541" x="6686550" y="2301875"/>
          <p14:tracePt t="20557" x="6692900" y="2311400"/>
          <p14:tracePt t="20573" x="6699250" y="2320925"/>
          <p14:tracePt t="20590" x="6708775" y="2339975"/>
          <p14:tracePt t="20606" x="6711950" y="2349500"/>
          <p14:tracePt t="20623" x="6718300" y="2371725"/>
          <p14:tracePt t="20640" x="6731000" y="2413000"/>
          <p14:tracePt t="20657" x="6731000" y="2435225"/>
          <p14:tracePt t="20674" x="6737350" y="2466975"/>
          <p14:tracePt t="20678" x="6737350" y="2470150"/>
          <p14:tracePt t="20690" x="6737350" y="2479675"/>
          <p14:tracePt t="20707" x="6737350" y="2489200"/>
          <p14:tracePt t="20723" x="6737350" y="2505075"/>
          <p14:tracePt t="20739" x="6737350" y="2520950"/>
          <p14:tracePt t="20756" x="6737350" y="2530475"/>
          <p14:tracePt t="20773" x="6737350" y="2540000"/>
          <p14:tracePt t="20790" x="6737350" y="2559050"/>
          <p14:tracePt t="20807" x="6737350" y="2568575"/>
          <p14:tracePt t="20824" x="6737350" y="2578100"/>
          <p14:tracePt t="20840" x="6734175" y="2593975"/>
          <p14:tracePt t="20856" x="6731000" y="2603500"/>
          <p14:tracePt t="20873" x="6731000" y="2609850"/>
          <p14:tracePt t="20889" x="6724650" y="2609850"/>
          <p14:tracePt t="20907" x="6724650" y="2613025"/>
          <p14:tracePt t="20969" x="6718300" y="2613025"/>
          <p14:tracePt t="21234" x="6718300" y="2578100"/>
          <p14:tracePt t="21240" x="6718300" y="2511425"/>
          <p14:tracePt t="21257" x="6718300" y="2371725"/>
          <p14:tracePt t="21273" x="6718300" y="2247900"/>
          <p14:tracePt t="21289" x="6718300" y="2162175"/>
          <p14:tracePt t="21306" x="6718300" y="2117725"/>
          <p14:tracePt t="21323" x="6718300" y="2089150"/>
          <p14:tracePt t="21340" x="6718300" y="2047875"/>
          <p14:tracePt t="21357" x="6718300" y="2009775"/>
          <p14:tracePt t="21375" x="6705600" y="1946275"/>
          <p14:tracePt t="21390" x="6699250" y="1911350"/>
          <p14:tracePt t="21406" x="6692900" y="1879600"/>
          <p14:tracePt t="21423" x="6692900" y="1857375"/>
          <p14:tracePt t="21439" x="6689725" y="1838325"/>
          <p14:tracePt t="21456" x="6689725" y="1822450"/>
          <p14:tracePt t="21474" x="6689725" y="1812925"/>
          <p14:tracePt t="21519" x="6689725" y="1806575"/>
          <p14:tracePt t="21525" x="6683375" y="1803400"/>
          <p14:tracePt t="21540" x="6683375" y="1797050"/>
          <p14:tracePt t="21556" x="6680200" y="1793875"/>
          <p14:tracePt t="21573" x="6673850" y="1784350"/>
          <p14:tracePt t="21589" x="6670675" y="1768475"/>
          <p14:tracePt t="21606" x="6670675" y="1758950"/>
          <p14:tracePt t="21624" x="6664325" y="1717675"/>
          <p14:tracePt t="21639" x="6645275" y="1689100"/>
          <p14:tracePt t="21656" x="6638925" y="1657350"/>
          <p14:tracePt t="21673" x="6629400" y="1635125"/>
          <p14:tracePt t="21690" x="6623050" y="1606550"/>
          <p14:tracePt t="21706" x="6623050" y="1597025"/>
          <p14:tracePt t="21724" x="6623050" y="1587500"/>
          <p14:tracePt t="21761" x="6616700" y="1587500"/>
          <p14:tracePt t="21774" x="6607175" y="1587500"/>
          <p14:tracePt t="21790" x="6594475" y="1587500"/>
          <p14:tracePt t="21807" x="6581775" y="1587500"/>
          <p14:tracePt t="21824" x="6569075" y="1587500"/>
          <p14:tracePt t="21840" x="6559550" y="1587500"/>
          <p14:tracePt t="21876" x="6559550" y="1593850"/>
          <p14:tracePt t="21890" x="6559550" y="1603375"/>
          <p14:tracePt t="21906" x="6559550" y="1612900"/>
          <p14:tracePt t="21924" x="6559550" y="1651000"/>
          <p14:tracePt t="21940" x="6559550" y="1695450"/>
          <p14:tracePt t="21956" x="6559550" y="1730375"/>
          <p14:tracePt t="21973" x="6559550" y="1793875"/>
          <p14:tracePt t="21989" x="6559550" y="1831975"/>
          <p14:tracePt t="22006" x="6559550" y="1860550"/>
          <p14:tracePt t="22024" x="6559550" y="1879600"/>
          <p14:tracePt t="22040" x="6559550" y="1889125"/>
          <p14:tracePt t="22057" x="6559550" y="1905000"/>
          <p14:tracePt t="22074" x="6559550" y="1930400"/>
          <p14:tracePt t="22090" x="6569075" y="1955800"/>
          <p14:tracePt t="22106" x="6578600" y="1984375"/>
          <p14:tracePt t="22123" x="6597650" y="2028825"/>
          <p14:tracePt t="22139" x="6597650" y="2044700"/>
          <p14:tracePt t="22157" x="6597650" y="2054225"/>
          <p14:tracePt t="22174" x="6597650" y="2066925"/>
          <p14:tracePt t="22190" x="6597650" y="2082800"/>
          <p14:tracePt t="22207" x="6597650" y="2092325"/>
          <p14:tracePt t="22223" x="6597650" y="2133600"/>
          <p14:tracePt t="22239" x="6597650" y="2162175"/>
          <p14:tracePt t="22256" x="6597650" y="2206625"/>
          <p14:tracePt t="22273" x="6597650" y="2238375"/>
          <p14:tracePt t="22290" x="6597650" y="2266950"/>
          <p14:tracePt t="22307" x="6597650" y="2279650"/>
          <p14:tracePt t="22324" x="6597650" y="2292350"/>
          <p14:tracePt t="22340" x="6597650" y="2308225"/>
          <p14:tracePt t="22356" x="6597650" y="2317750"/>
          <p14:tracePt t="22373" x="6597650" y="2333625"/>
          <p14:tracePt t="22389" x="6597650" y="2343150"/>
          <p14:tracePt t="22406" x="6597650" y="2359025"/>
          <p14:tracePt t="22423" x="6597650" y="2371725"/>
          <p14:tracePt t="22440" x="6597650" y="2381250"/>
          <p14:tracePt t="22456" x="6597650" y="2390775"/>
          <p14:tracePt t="28510" x="6584950" y="2384425"/>
          <p14:tracePt t="28516" x="6565900" y="2371725"/>
          <p14:tracePt t="28524" x="6537325" y="2365375"/>
          <p14:tracePt t="28539" x="6499225" y="2352675"/>
          <p14:tracePt t="28555" x="6448425" y="2352675"/>
          <p14:tracePt t="28572" x="6372225" y="2355850"/>
          <p14:tracePt t="28605" x="6296025" y="2384425"/>
          <p14:tracePt t="28639" x="6219825" y="2422525"/>
          <p14:tracePt t="28656" x="6210300" y="2432050"/>
          <p14:tracePt t="28672" x="6197600" y="2454275"/>
          <p14:tracePt t="28689" x="6184900" y="2466975"/>
          <p14:tracePt t="28705" x="6169025" y="2492375"/>
          <p14:tracePt t="28722" x="6149975" y="2533650"/>
          <p14:tracePt t="28739" x="6134100" y="2549525"/>
          <p14:tracePt t="28756" x="6124575" y="2565400"/>
          <p14:tracePt t="28773" x="6102350" y="2581275"/>
          <p14:tracePt t="28789" x="6092825" y="2590800"/>
          <p14:tracePt t="28805" x="6083300" y="2600325"/>
          <p14:tracePt t="28822" x="6076950" y="2622550"/>
          <p14:tracePt t="28856" x="6076950" y="2625725"/>
          <p14:tracePt t="28872" x="6076950" y="2632075"/>
          <p14:tracePt t="28937" x="6080125" y="2632075"/>
          <p14:tracePt t="28944" x="6083300" y="2632075"/>
          <p14:tracePt t="28956" x="6089650" y="2632075"/>
          <p14:tracePt t="28973" x="6121400" y="2632075"/>
          <p14:tracePt t="28989" x="6159500" y="2632075"/>
          <p14:tracePt t="29006" x="6219825" y="2625725"/>
          <p14:tracePt t="29023" x="6308725" y="2613025"/>
          <p14:tracePt t="29039" x="6365875" y="2590800"/>
          <p14:tracePt t="29056" x="6410325" y="2578100"/>
          <p14:tracePt t="29073" x="6457950" y="2562225"/>
          <p14:tracePt t="29089" x="6483350" y="2549525"/>
          <p14:tracePt t="29105" x="6515100" y="2530475"/>
          <p14:tracePt t="29122" x="6550025" y="2511425"/>
          <p14:tracePt t="29139" x="6559550" y="2508250"/>
          <p14:tracePt t="29155" x="6572250" y="2508250"/>
          <p14:tracePt t="29172" x="6578600" y="2508250"/>
          <p14:tracePt t="29486" x="6572250" y="2511425"/>
          <p14:tracePt t="29496" x="6565900" y="2514600"/>
          <p14:tracePt t="29505" x="6562725" y="2520950"/>
          <p14:tracePt t="29522" x="6543675" y="2552700"/>
          <p14:tracePt t="29539" x="6511925" y="2600325"/>
          <p14:tracePt t="29572" x="6438900" y="2705100"/>
          <p14:tracePt t="29605" x="6381750" y="2762250"/>
          <p14:tracePt t="29623" x="6346825" y="2806700"/>
          <p14:tracePt t="29639" x="6315075" y="2832100"/>
          <p14:tracePt t="29656" x="6276975" y="2873375"/>
          <p14:tracePt t="29672" x="6245225" y="2898775"/>
          <p14:tracePt t="29689" x="6219825" y="2930525"/>
          <p14:tracePt t="29706" x="6175375" y="2968625"/>
          <p14:tracePt t="29723" x="6165850" y="2997200"/>
          <p14:tracePt t="29740" x="6153150" y="3022600"/>
          <p14:tracePt t="29756" x="6146800" y="3025775"/>
          <p14:tracePt t="30115" x="6115050" y="3038475"/>
          <p14:tracePt t="30122" x="6067425" y="3054350"/>
          <p14:tracePt t="30128" x="6026150" y="3079750"/>
          <p14:tracePt t="30140" x="5975350" y="3114675"/>
          <p14:tracePt t="30172" x="5711825" y="3333750"/>
          <p14:tracePt t="30209" x="5308600" y="3635375"/>
          <p14:tracePt t="30225" x="5099050" y="3771900"/>
          <p14:tracePt t="30241" x="4921250" y="3867150"/>
          <p14:tracePt t="30257" x="4667250" y="3987800"/>
          <p14:tracePt t="30273" x="4511675" y="4051300"/>
          <p14:tracePt t="30290" x="4368800" y="4105275"/>
          <p14:tracePt t="30306" x="4140200" y="4197350"/>
          <p14:tracePt t="30322" x="3997325" y="4260850"/>
          <p14:tracePt t="30339" x="3886200" y="4302125"/>
          <p14:tracePt t="30355" x="3705225" y="4365625"/>
          <p14:tracePt t="30372" x="3625850" y="4403725"/>
          <p14:tracePt t="30389" x="3559175" y="4425950"/>
          <p14:tracePt t="30406" x="3502025" y="4445000"/>
          <p14:tracePt t="30422" x="3479800" y="4445000"/>
          <p14:tracePt t="30700" x="3454400" y="4441825"/>
          <p14:tracePt t="30707" x="3429000" y="4435475"/>
          <p14:tracePt t="30722" x="3349625" y="4403725"/>
          <p14:tracePt t="30739" x="3238500" y="4343400"/>
          <p14:tracePt t="30756" x="3095625" y="4257675"/>
          <p14:tracePt t="30772" x="3025775" y="4203700"/>
          <p14:tracePt t="30805" x="2914650" y="4114800"/>
          <p14:tracePt t="30840" x="2857500" y="4076700"/>
          <p14:tracePt t="30856" x="2838450" y="4054475"/>
          <p14:tracePt t="30873" x="2825750" y="4044950"/>
          <p14:tracePt t="30889" x="2816225" y="4035425"/>
          <p14:tracePt t="30891" x="2816225" y="4029075"/>
          <p14:tracePt t="30905" x="2816225" y="4010025"/>
          <p14:tracePt t="30922" x="2816225" y="3994150"/>
          <p14:tracePt t="30939" x="2825750" y="3978275"/>
          <p14:tracePt t="30956" x="2841625" y="3933825"/>
          <p14:tracePt t="30972" x="2854325" y="3911600"/>
          <p14:tracePt t="30989" x="2867025" y="3867150"/>
          <p14:tracePt t="31006" x="2892425" y="3810000"/>
          <p14:tracePt t="31022" x="2905125" y="3784600"/>
          <p14:tracePt t="31039" x="2917825" y="3746500"/>
          <p14:tracePt t="31055" x="2917825" y="3708400"/>
          <p14:tracePt t="31072" x="2917825" y="3692525"/>
          <p14:tracePt t="31089" x="2917825" y="3683000"/>
          <p14:tracePt t="31106" x="2917825" y="3667125"/>
          <p14:tracePt t="31122" x="2917825" y="3657600"/>
          <p14:tracePt t="31156" x="2914650" y="3657600"/>
          <p14:tracePt t="31172" x="2905125" y="3657600"/>
          <p14:tracePt t="31189" x="2895600" y="3657600"/>
          <p14:tracePt t="31205" x="2870200" y="3657600"/>
          <p14:tracePt t="31222" x="2847975" y="3651250"/>
          <p14:tracePt t="31240" x="2803525" y="3638550"/>
          <p14:tracePt t="31256" x="2730500" y="3638550"/>
          <p14:tracePt t="31273" x="2686050" y="3632200"/>
          <p14:tracePt t="31289" x="2651125" y="3625850"/>
          <p14:tracePt t="31305" x="2587625" y="3619500"/>
          <p14:tracePt t="31322" x="2543175" y="3613150"/>
          <p14:tracePt t="31339" x="2489200" y="3594100"/>
          <p14:tracePt t="31356" x="2416175" y="3575050"/>
          <p14:tracePt t="31372" x="2368550" y="3559175"/>
          <p14:tracePt t="31390" x="2314575" y="3543300"/>
          <p14:tracePt t="31406" x="2276475" y="3524250"/>
          <p14:tracePt t="31423" x="2228850" y="3508375"/>
          <p14:tracePt t="31439" x="2193925" y="3498850"/>
          <p14:tracePt t="31455" x="2098675" y="3498850"/>
          <p14:tracePt t="31471" x="2060575" y="3498850"/>
          <p14:tracePt t="31488" x="2025650" y="3498850"/>
          <p14:tracePt t="31505" x="1984375" y="3505200"/>
          <p14:tracePt t="31522" x="1968500" y="3517900"/>
          <p14:tracePt t="31540" x="1952625" y="3536950"/>
          <p14:tracePt t="31556" x="1930400" y="3546475"/>
          <p14:tracePt t="31572" x="1908175" y="3565525"/>
          <p14:tracePt t="31588" x="1866900" y="3600450"/>
          <p14:tracePt t="31605" x="1800225" y="3638550"/>
          <p14:tracePt t="31622" x="1774825" y="3670300"/>
          <p14:tracePt t="31640" x="1730375" y="3708400"/>
          <p14:tracePt t="31656" x="1708150" y="3724275"/>
          <p14:tracePt t="31673" x="1698625" y="3733800"/>
          <p14:tracePt t="31690" x="1666875" y="3771900"/>
          <p14:tracePt t="31706" x="1651000" y="3800475"/>
          <p14:tracePt t="31722" x="1631950" y="3825875"/>
          <p14:tracePt t="31739" x="1606550" y="3867150"/>
          <p14:tracePt t="31755" x="1597025" y="3883025"/>
          <p14:tracePt t="31772" x="1584325" y="3911600"/>
          <p14:tracePt t="31790" x="1562100" y="3933825"/>
          <p14:tracePt t="31806" x="1562100" y="3962400"/>
          <p14:tracePt t="31823" x="1562100" y="3984625"/>
          <p14:tracePt t="31839" x="1562100" y="4025900"/>
          <p14:tracePt t="31856" x="1577975" y="4057650"/>
          <p14:tracePt t="31873" x="1590675" y="4086225"/>
          <p14:tracePt t="31890" x="1622425" y="4152900"/>
          <p14:tracePt t="31905" x="1682750" y="4197350"/>
          <p14:tracePt t="31922" x="1765300" y="4264025"/>
          <p14:tracePt t="31939" x="1917700" y="4356100"/>
          <p14:tracePt t="31956" x="2054225" y="4438650"/>
          <p14:tracePt t="31973" x="2200275" y="4502150"/>
          <p14:tracePt t="31989" x="2343150" y="4584700"/>
          <p14:tracePt t="32005" x="2413000" y="4632325"/>
          <p14:tracePt t="32022" x="2451100" y="4657725"/>
          <p14:tracePt t="32039" x="2517775" y="4705350"/>
          <p14:tracePt t="32055" x="2562225" y="4724400"/>
          <p14:tracePt t="32073" x="2600325" y="4737100"/>
          <p14:tracePt t="32089" x="2641600" y="4759325"/>
          <p14:tracePt t="32106" x="2657475" y="4759325"/>
          <p14:tracePt t="32123" x="2673350" y="4759325"/>
          <p14:tracePt t="32139" x="2692400" y="4759325"/>
          <p14:tracePt t="32155" x="2724150" y="4759325"/>
          <p14:tracePt t="32172" x="2746375" y="4749800"/>
          <p14:tracePt t="32189" x="2800350" y="4740275"/>
          <p14:tracePt t="32206" x="2825750" y="4727575"/>
          <p14:tracePt t="32222" x="2854325" y="4727575"/>
          <p14:tracePt t="32240" x="2879725" y="4727575"/>
          <p14:tracePt t="32256" x="2895600" y="4718050"/>
          <p14:tracePt t="32273" x="2911475" y="4711700"/>
          <p14:tracePt t="32289" x="2940050" y="4689475"/>
          <p14:tracePt t="32305" x="2962275" y="4676775"/>
          <p14:tracePt t="32322" x="2978150" y="4667250"/>
          <p14:tracePt t="32339" x="3006725" y="4651375"/>
          <p14:tracePt t="32356" x="3016250" y="4635500"/>
          <p14:tracePt t="32373" x="3041650" y="4613275"/>
          <p14:tracePt t="32389" x="3063875" y="4568825"/>
          <p14:tracePt t="32406" x="3073400" y="4559300"/>
          <p14:tracePt t="32422" x="3086100" y="4543425"/>
          <p14:tracePt t="32438" x="3098800" y="4527550"/>
          <p14:tracePt t="32455" x="3117850" y="4505325"/>
          <p14:tracePt t="32472" x="3130550" y="4476750"/>
          <p14:tracePt t="32489" x="3146425" y="4448175"/>
          <p14:tracePt t="32505" x="3155950" y="4416425"/>
          <p14:tracePt t="32522" x="3175000" y="4378325"/>
          <p14:tracePt t="32538" x="3194050" y="4314825"/>
          <p14:tracePt t="32555" x="3206750" y="4276725"/>
          <p14:tracePt t="32572" x="3219450" y="4254500"/>
          <p14:tracePt t="32588" x="3225800" y="4213225"/>
          <p14:tracePt t="32605" x="3225800" y="4191000"/>
          <p14:tracePt t="32622" x="3225800" y="4156075"/>
          <p14:tracePt t="32638" x="3225800" y="4114800"/>
          <p14:tracePt t="32655" x="3225800" y="4086225"/>
          <p14:tracePt t="32672" x="3225800" y="4057650"/>
          <p14:tracePt t="32689" x="3225800" y="4029075"/>
          <p14:tracePt t="32705" x="3225800" y="4013200"/>
          <p14:tracePt t="32722" x="3225800" y="3997325"/>
          <p14:tracePt t="32738" x="3209925" y="3984625"/>
          <p14:tracePt t="32755" x="3203575" y="3968750"/>
          <p14:tracePt t="32772" x="3194050" y="3946525"/>
          <p14:tracePt t="32789" x="3171825" y="3917950"/>
          <p14:tracePt t="32806" x="3159125" y="3902075"/>
          <p14:tracePt t="32822" x="3149600" y="3886200"/>
          <p14:tracePt t="32838" x="3149600" y="3870325"/>
          <p14:tracePt t="32897" x="3149600" y="3867150"/>
          <p14:tracePt t="32903" x="3146425" y="3867150"/>
          <p14:tracePt t="32911" x="3146425" y="3860800"/>
          <p14:tracePt t="32922" x="3140075" y="3860800"/>
          <p14:tracePt t="32939" x="3124200" y="3851275"/>
          <p14:tracePt t="32956" x="3124200" y="3841750"/>
          <p14:tracePt t="32972" x="3121025" y="3835400"/>
          <p14:tracePt t="32988" x="3111500" y="3825875"/>
          <p14:tracePt t="33005" x="3098800" y="3819525"/>
          <p14:tracePt t="33022" x="3086100" y="3810000"/>
          <p14:tracePt t="33039" x="3032125" y="3765550"/>
          <p14:tracePt t="33055" x="2987675" y="3730625"/>
          <p14:tracePt t="33072" x="2952750" y="3698875"/>
          <p14:tracePt t="33089" x="2917825" y="3676650"/>
          <p14:tracePt t="33105" x="2908300" y="3660775"/>
          <p14:tracePt t="33122" x="2898775" y="3654425"/>
          <p14:tracePt t="33139" x="2876550" y="3654425"/>
          <p14:tracePt t="33155" x="2867025" y="3654425"/>
          <p14:tracePt t="33172" x="2854325" y="3654425"/>
          <p14:tracePt t="33189" x="2819400" y="3654425"/>
          <p14:tracePt t="33205" x="2809875" y="3654425"/>
          <p14:tracePt t="33223" x="2794000" y="3654425"/>
          <p14:tracePt t="33239" x="2778125" y="3654425"/>
          <p14:tracePt t="33255" x="2774950" y="3654425"/>
          <p14:tracePt t="33271" x="2774950" y="3651250"/>
          <p14:tracePt t="33288" x="2768600" y="3651250"/>
          <p14:tracePt t="34601" x="2752725" y="3654425"/>
          <p14:tracePt t="34608" x="2740025" y="3660775"/>
          <p14:tracePt t="34622" x="2708275" y="3683000"/>
          <p14:tracePt t="34638" x="2686050" y="3714750"/>
          <p14:tracePt t="34655" x="2660650" y="3740150"/>
          <p14:tracePt t="34672" x="2616200" y="3771900"/>
          <p14:tracePt t="34705" x="2584450" y="3790950"/>
          <p14:tracePt t="34739" x="2559050" y="3816350"/>
          <p14:tracePt t="34755" x="2549525" y="3832225"/>
          <p14:tracePt t="34772" x="2530475" y="3848100"/>
          <p14:tracePt t="34788" x="2520950" y="3857625"/>
          <p14:tracePt t="34805" x="2511425" y="3867150"/>
          <p14:tracePt t="34821" x="2489200" y="3886200"/>
          <p14:tracePt t="34839" x="2479675" y="3895725"/>
          <p14:tracePt t="34855" x="2470150" y="3908425"/>
          <p14:tracePt t="34872" x="2454275" y="3927475"/>
          <p14:tracePt t="34889" x="2438400" y="3937000"/>
          <p14:tracePt t="34905" x="2428875" y="3946525"/>
          <p14:tracePt t="34921" x="2416175" y="3956050"/>
          <p14:tracePt t="34938" x="2403475" y="3965575"/>
          <p14:tracePt t="34955" x="2387600" y="3978275"/>
          <p14:tracePt t="34979" x="2384425" y="3978275"/>
          <p14:tracePt t="35015" x="2378075" y="3981450"/>
          <p14:tracePt t="35022" x="2374900" y="3981450"/>
          <p14:tracePt t="35038" x="2365375" y="3990975"/>
          <p14:tracePt t="35055" x="2355850" y="4000500"/>
          <p14:tracePt t="35071" x="2333625" y="4013200"/>
          <p14:tracePt t="35088" x="2324100" y="4013200"/>
          <p14:tracePt t="35105" x="2314575" y="4013200"/>
          <p14:tracePt t="35122" x="2314575" y="4016375"/>
          <p14:tracePt t="35138" x="2314575" y="4025900"/>
          <p14:tracePt t="35155" x="2311400" y="4035425"/>
          <p14:tracePt t="35172" x="2289175" y="4051300"/>
          <p14:tracePt t="35188" x="2286000" y="4067175"/>
          <p14:tracePt t="35204" x="2273300" y="4098925"/>
          <p14:tracePt t="35222" x="2260600" y="4130675"/>
          <p14:tracePt t="35239" x="2254250" y="4162425"/>
          <p14:tracePt t="35257" x="2251075" y="4178300"/>
          <p14:tracePt t="35272" x="2251075" y="4187825"/>
          <p14:tracePt t="35288" x="2251075" y="4213225"/>
          <p14:tracePt t="35306" x="2251075" y="4254500"/>
          <p14:tracePt t="35322" x="2251075" y="4283075"/>
          <p14:tracePt t="35338" x="2251075" y="4321175"/>
          <p14:tracePt t="35356" x="2251075" y="4352925"/>
          <p14:tracePt t="35372" x="2251075" y="4375150"/>
          <p14:tracePt t="35388" x="2251075" y="4384675"/>
          <p14:tracePt t="35406" x="2251075" y="4400550"/>
          <p14:tracePt t="35422" x="2251075" y="4410075"/>
          <p14:tracePt t="35439" x="2251075" y="4419600"/>
          <p14:tracePt t="35478" x="2257425" y="4419600"/>
          <p14:tracePt t="35488" x="2260600" y="4419600"/>
          <p14:tracePt t="35505" x="2276475" y="4419600"/>
          <p14:tracePt t="35521" x="2292350" y="4413250"/>
          <p14:tracePt t="35538" x="2301875" y="4403725"/>
          <p14:tracePt t="35555" x="2336800" y="4384675"/>
          <p14:tracePt t="35572" x="2365375" y="4375150"/>
          <p14:tracePt t="35588" x="2390775" y="4356100"/>
          <p14:tracePt t="35605" x="2419350" y="4340225"/>
          <p14:tracePt t="35621" x="2428875" y="4330700"/>
          <p14:tracePt t="35639" x="2438400" y="4321175"/>
          <p14:tracePt t="35656" x="2460625" y="4298950"/>
          <p14:tracePt t="35673" x="2470150" y="4289425"/>
          <p14:tracePt t="35689" x="2482850" y="4267200"/>
          <p14:tracePt t="35706" x="2498725" y="4225925"/>
          <p14:tracePt t="35722" x="2514600" y="4213225"/>
          <p14:tracePt t="35738" x="2524125" y="4203700"/>
          <p14:tracePt t="35755" x="2524125" y="4184650"/>
          <p14:tracePt t="35771" x="2524125" y="4175125"/>
          <p14:tracePt t="35789" x="2524125" y="4168775"/>
          <p14:tracePt t="35806" x="2524125" y="4159250"/>
          <p14:tracePt t="35822" x="2524125" y="4156075"/>
          <p14:tracePt t="35839" x="2524125" y="4143375"/>
          <p14:tracePt t="36071" x="2530475" y="4133850"/>
          <p14:tracePt t="36078" x="2530475" y="4127500"/>
          <p14:tracePt t="36089" x="2530475" y="4124325"/>
          <p14:tracePt t="36105" x="2536825" y="4117975"/>
          <p14:tracePt t="36122" x="2536825" y="4114800"/>
          <p14:tracePt t="36155" x="2536825" y="4108450"/>
          <p14:tracePt t="36191" x="2536825" y="4102100"/>
          <p14:tracePt t="36213" x="2536825" y="4098925"/>
          <p14:tracePt t="36220" x="2536825" y="4092575"/>
          <p14:tracePt t="36227" x="2536825" y="4083050"/>
          <p14:tracePt t="36241" x="2536825" y="4079875"/>
          <p14:tracePt t="36255" x="2540000" y="4070350"/>
          <p14:tracePt t="36271" x="2540000" y="4057650"/>
          <p14:tracePt t="36371" x="2540000" y="4054475"/>
          <p14:tracePt t="36377" x="2540000" y="4048125"/>
          <p14:tracePt t="36405" x="2540000" y="4044950"/>
          <p14:tracePt t="36419" x="2540000" y="4035425"/>
          <p14:tracePt t="36426" x="2540000" y="4029075"/>
          <p14:tracePt t="36440" x="2540000" y="4025900"/>
          <p14:tracePt t="36454" x="2540000" y="4013200"/>
          <p14:tracePt t="36471" x="2527300" y="4003675"/>
          <p14:tracePt t="36488" x="2517775" y="4003675"/>
          <p14:tracePt t="36505" x="2505075" y="3994150"/>
          <p14:tracePt t="36521" x="2489200" y="3984625"/>
          <p14:tracePt t="36538" x="2479675" y="3978275"/>
          <p14:tracePt t="36555" x="2463800" y="3962400"/>
          <p14:tracePt t="36571" x="2454275" y="3959225"/>
          <p14:tracePt t="36588" x="2438400" y="3949700"/>
          <p14:tracePt t="36605" x="2422525" y="3927475"/>
          <p14:tracePt t="36622" x="2413000" y="3917950"/>
          <p14:tracePt t="36640" x="2393950" y="3914775"/>
          <p14:tracePt t="36656" x="2384425" y="3914775"/>
          <p14:tracePt t="36672" x="2374900" y="3914775"/>
          <p14:tracePt t="36688" x="2365375" y="3914775"/>
          <p14:tracePt t="36705" x="2343150" y="3914775"/>
          <p14:tracePt t="36721" x="2339975" y="3914775"/>
          <p14:tracePt t="36738" x="2333625" y="3914775"/>
          <p14:tracePt t="36755" x="2330450" y="3914775"/>
          <p14:tracePt t="36791" x="2324100" y="3914775"/>
          <p14:tracePt t="36826" x="2320925" y="3921125"/>
          <p14:tracePt t="36840" x="2320925" y="3924300"/>
          <p14:tracePt t="36846" x="2320925" y="3930650"/>
          <p14:tracePt t="36855" x="2320925" y="3940175"/>
          <p14:tracePt t="36871" x="2320925" y="3949700"/>
          <p14:tracePt t="36888" x="2320925" y="3959225"/>
          <p14:tracePt t="36905" x="2320925" y="3975100"/>
          <p14:tracePt t="36922" x="2320925" y="3990975"/>
          <p14:tracePt t="36939" x="2320925" y="4003675"/>
          <p14:tracePt t="36955" x="2320925" y="4013200"/>
          <p14:tracePt t="36971" x="2320925" y="4022725"/>
          <p14:tracePt t="36988" x="2320925" y="4038600"/>
          <p14:tracePt t="37005" x="2320925" y="4054475"/>
          <p14:tracePt t="37022" x="2320925" y="4064000"/>
          <p14:tracePt t="37039" x="2320925" y="4076700"/>
          <p14:tracePt t="37055" x="2320925" y="4092575"/>
          <p14:tracePt t="37071" x="2320925" y="4102100"/>
          <p14:tracePt t="37088" x="2320925" y="4111625"/>
          <p14:tracePt t="37133" x="2327275" y="4111625"/>
          <p14:tracePt t="37139" x="2330450" y="4111625"/>
          <p14:tracePt t="37154" x="2352675" y="4117975"/>
          <p14:tracePt t="37171" x="2374900" y="4124325"/>
          <p14:tracePt t="37189" x="2441575" y="4149725"/>
          <p14:tracePt t="37205" x="2476500" y="4149725"/>
          <p14:tracePt t="37221" x="2498725" y="4156075"/>
          <p14:tracePt t="37239" x="2520950" y="4156075"/>
          <p14:tracePt t="37255" x="2536825" y="4156075"/>
          <p14:tracePt t="37271" x="2546350" y="4149725"/>
          <p14:tracePt t="37289" x="2568575" y="4127500"/>
          <p14:tracePt t="37305" x="2584450" y="4117975"/>
          <p14:tracePt t="37322" x="2593975" y="4108450"/>
          <p14:tracePt t="37339" x="2606675" y="4108450"/>
          <p14:tracePt t="37355" x="2613025" y="4108450"/>
          <p14:tracePt t="37468" x="2609850" y="4108450"/>
          <p14:tracePt t="37475" x="2606675" y="4102100"/>
          <p14:tracePt t="37488" x="2597150" y="4102100"/>
          <p14:tracePt t="37504" x="2584450" y="4089400"/>
          <p14:tracePt t="37521" x="2568575" y="4076700"/>
          <p14:tracePt t="37538" x="2555875" y="4073525"/>
          <p14:tracePt t="37554" x="2555875" y="4064000"/>
          <p14:tracePt t="37571" x="2549525" y="4057650"/>
          <p14:tracePt t="37588" x="2540000" y="4048125"/>
          <p14:tracePt t="37605" x="2524125" y="4035425"/>
          <p14:tracePt t="37622" x="2514600" y="4032250"/>
          <p14:tracePt t="37638" x="2498725" y="4022725"/>
          <p14:tracePt t="37655" x="2489200" y="4013200"/>
          <p14:tracePt t="37672" x="2473325" y="4006850"/>
          <p14:tracePt t="37689" x="2460625" y="3997325"/>
          <p14:tracePt t="37705" x="2451100" y="3997325"/>
          <p14:tracePt t="37722" x="2441575" y="3997325"/>
          <p14:tracePt t="37739" x="2413000" y="3997325"/>
          <p14:tracePt t="37755" x="2397125" y="3997325"/>
          <p14:tracePt t="37771" x="2387600" y="3997325"/>
          <p14:tracePt t="37788" x="2368550" y="3997325"/>
          <p14:tracePt t="37805" x="2359025" y="3997325"/>
          <p14:tracePt t="37821" x="2349500" y="3997325"/>
          <p14:tracePt t="37839" x="2343150" y="3997325"/>
          <p14:tracePt t="37872" x="2333625" y="3997325"/>
          <p14:tracePt t="37888" x="2317750" y="3997325"/>
          <p14:tracePt t="37904" x="2314575" y="4000500"/>
          <p14:tracePt t="37921" x="2314575" y="4003675"/>
          <p14:tracePt t="38017" x="2314575" y="4010025"/>
          <p14:tracePt t="38432" x="2305050" y="4006850"/>
          <p14:tracePt t="38439" x="2292350" y="4000500"/>
          <p14:tracePt t="38455" x="2266950" y="3990975"/>
          <p14:tracePt t="38472" x="2244725" y="3978275"/>
          <p14:tracePt t="38474" x="2235200" y="3971925"/>
          <p14:tracePt t="38487" x="2209800" y="3940175"/>
          <p14:tracePt t="38504" x="2168525" y="3902075"/>
          <p14:tracePt t="38521" x="2117725" y="3851275"/>
          <p14:tracePt t="38554" x="2003425" y="3775075"/>
          <p14:tracePt t="38588" x="1927225" y="3733800"/>
          <p14:tracePt t="38604" x="1917700" y="3724275"/>
          <p14:tracePt t="38621" x="1905000" y="3717925"/>
          <p14:tracePt t="38638" x="1863725" y="3711575"/>
          <p14:tracePt t="38654" x="1831975" y="3692525"/>
          <p14:tracePt t="38673" x="1790700" y="3686175"/>
          <p14:tracePt t="38689" x="1774825" y="3686175"/>
          <p14:tracePt t="38705" x="1758950" y="3686175"/>
          <p14:tracePt t="38723" x="1749425" y="3683000"/>
          <p14:tracePt t="38738" x="1749425" y="3673475"/>
          <p14:tracePt t="38754" x="1749425" y="3667125"/>
          <p14:tracePt t="38772" x="1749425" y="3663950"/>
          <p14:tracePt t="38788" x="1749425" y="3654425"/>
          <p14:tracePt t="38805" x="1749425" y="3638550"/>
          <p14:tracePt t="38822" x="1749425" y="3622675"/>
          <p14:tracePt t="38839" x="1749425" y="3613150"/>
          <p14:tracePt t="38855" x="1755775" y="3603625"/>
          <p14:tracePt t="38872" x="1784350" y="3581400"/>
          <p14:tracePt t="38888" x="1806575" y="3571875"/>
          <p14:tracePt t="38904" x="1851025" y="3559175"/>
          <p14:tracePt t="38922" x="1901825" y="3540125"/>
          <p14:tracePt t="38938" x="1939925" y="3521075"/>
          <p14:tracePt t="38955" x="1978025" y="3508375"/>
          <p14:tracePt t="38972" x="2025650" y="3502025"/>
          <p14:tracePt t="38988" x="2063750" y="3495675"/>
          <p14:tracePt t="39005" x="2098675" y="3495675"/>
          <p14:tracePt t="39022" x="2155825" y="3495675"/>
          <p14:tracePt t="39038" x="2184400" y="3495675"/>
          <p14:tracePt t="39054" x="2212975" y="3495675"/>
          <p14:tracePt t="39072" x="2238375" y="3495675"/>
          <p14:tracePt t="39089" x="2266950" y="3495675"/>
          <p14:tracePt t="39105" x="2289175" y="3495675"/>
          <p14:tracePt t="39122" x="2368550" y="3495675"/>
          <p14:tracePt t="39138" x="2428875" y="3495675"/>
          <p14:tracePt t="39155" x="2479675" y="3489325"/>
          <p14:tracePt t="39172" x="2565400" y="3482975"/>
          <p14:tracePt t="39188" x="2603500" y="3482975"/>
          <p14:tracePt t="39204" x="2647950" y="3476625"/>
          <p14:tracePt t="39222" x="2695575" y="3476625"/>
          <p14:tracePt t="39238" x="2717800" y="3476625"/>
          <p14:tracePt t="39255" x="2752725" y="3476625"/>
          <p14:tracePt t="39272" x="2816225" y="3476625"/>
          <p14:tracePt t="39288" x="2854325" y="3482975"/>
          <p14:tracePt t="39305" x="2892425" y="3495675"/>
          <p14:tracePt t="39322" x="2933700" y="3514725"/>
          <p14:tracePt t="39337" x="2943225" y="3530600"/>
          <p14:tracePt t="39354" x="2952750" y="3540125"/>
          <p14:tracePt t="39372" x="2971800" y="3568700"/>
          <p14:tracePt t="39388" x="3003550" y="3600450"/>
          <p14:tracePt t="39405" x="3019425" y="3622675"/>
          <p14:tracePt t="39423" x="3051175" y="3667125"/>
          <p14:tracePt t="39438" x="3063875" y="3689350"/>
          <p14:tracePt t="39454" x="3076575" y="3727450"/>
          <p14:tracePt t="39471" x="3092450" y="3778250"/>
          <p14:tracePt t="39487" x="3111500" y="3800475"/>
          <p14:tracePt t="39504" x="3124200" y="3825875"/>
          <p14:tracePt t="39521" x="3143250" y="3879850"/>
          <p14:tracePt t="39537" x="3175000" y="3921125"/>
          <p14:tracePt t="39554" x="3200400" y="3946525"/>
          <p14:tracePt t="39572" x="3238500" y="3990975"/>
          <p14:tracePt t="39588" x="3248025" y="4000500"/>
          <p14:tracePt t="39604" x="3257550" y="4010025"/>
          <p14:tracePt t="39622" x="3273425" y="4029075"/>
          <p14:tracePt t="39638" x="3289300" y="4044950"/>
          <p14:tracePt t="39654" x="3298825" y="4076700"/>
          <p14:tracePt t="39672" x="3311525" y="4111625"/>
          <p14:tracePt t="39688" x="3311525" y="4140200"/>
          <p14:tracePt t="39705" x="3311525" y="4149725"/>
          <p14:tracePt t="39722" x="3311525" y="4165600"/>
          <p14:tracePt t="39738" x="3311525" y="4178300"/>
          <p14:tracePt t="39754" x="3311525" y="4187825"/>
          <p14:tracePt t="39772" x="3295650" y="4210050"/>
          <p14:tracePt t="39788" x="3276600" y="4235450"/>
          <p14:tracePt t="39805" x="3260725" y="4244975"/>
          <p14:tracePt t="39822" x="3219450" y="4276725"/>
          <p14:tracePt t="39838" x="3194050" y="4305300"/>
          <p14:tracePt t="39855" x="3146425" y="4333875"/>
          <p14:tracePt t="39872" x="3070225" y="4371975"/>
          <p14:tracePt t="39888" x="3016250" y="4387850"/>
          <p14:tracePt t="39904" x="2978150" y="4400550"/>
          <p14:tracePt t="39922" x="2905125" y="4435475"/>
          <p14:tracePt t="39938" x="2841625" y="4454525"/>
          <p14:tracePt t="39954" x="2774950" y="4476750"/>
          <p14:tracePt t="39972" x="2679700" y="4521200"/>
          <p14:tracePt t="39988" x="2616200" y="4543425"/>
          <p14:tracePt t="40005" x="2571750" y="4556125"/>
          <p14:tracePt t="40008" x="2552700" y="4568825"/>
          <p14:tracePt t="40021" x="2520950" y="4581525"/>
          <p14:tracePt t="40038" x="2498725" y="4594225"/>
          <p14:tracePt t="40054" x="2451100" y="4606925"/>
          <p14:tracePt t="40071" x="2359025" y="4635500"/>
          <p14:tracePt t="40088" x="2298700" y="4641850"/>
          <p14:tracePt t="40105" x="2238375" y="4641850"/>
          <p14:tracePt t="40122" x="2181225" y="4641850"/>
          <p14:tracePt t="40138" x="2146300" y="4641850"/>
          <p14:tracePt t="40155" x="2117725" y="4641850"/>
          <p14:tracePt t="40171" x="2054225" y="4638675"/>
          <p14:tracePt t="40187" x="2000250" y="4619625"/>
          <p14:tracePt t="40204" x="1952625" y="4591050"/>
          <p14:tracePt t="40221" x="1885950" y="4546600"/>
          <p14:tracePt t="40238" x="1854200" y="4511675"/>
          <p14:tracePt t="40256" x="1828800" y="4483100"/>
          <p14:tracePt t="40272" x="1812925" y="4460875"/>
          <p14:tracePt t="40288" x="1803400" y="4445000"/>
          <p14:tracePt t="40305" x="1790700" y="4413250"/>
          <p14:tracePt t="40321" x="1765300" y="4362450"/>
          <p14:tracePt t="40338" x="1752600" y="4318000"/>
          <p14:tracePt t="40355" x="1739900" y="4254500"/>
          <p14:tracePt t="40371" x="1739900" y="4159250"/>
          <p14:tracePt t="40388" x="1739900" y="4124325"/>
          <p14:tracePt t="40405" x="1739900" y="4079875"/>
          <p14:tracePt t="40421" x="1755775" y="4038600"/>
          <p14:tracePt t="40438" x="1758950" y="4019550"/>
          <p14:tracePt t="40454" x="1758950" y="4010025"/>
          <p14:tracePt t="40471" x="1758950" y="3997325"/>
          <p14:tracePt t="40487" x="1758950" y="3987800"/>
          <p14:tracePt t="40504" x="1758950" y="3975100"/>
          <p14:tracePt t="40521" x="1758950" y="3971925"/>
          <p14:tracePt t="40538" x="1758950" y="3962400"/>
          <p14:tracePt t="40554" x="1778000" y="3946525"/>
          <p14:tracePt t="40571" x="1790700" y="3940175"/>
          <p14:tracePt t="40588" x="1800225" y="3940175"/>
          <p14:tracePt t="40605" x="1816100" y="3937000"/>
          <p14:tracePt t="40621" x="1825625" y="3930650"/>
          <p14:tracePt t="40639" x="1838325" y="3930650"/>
          <p14:tracePt t="40656" x="1847850" y="3914775"/>
          <p14:tracePt t="40671" x="1857375" y="3911600"/>
          <p14:tracePt t="40688" x="1866900" y="3898900"/>
          <p14:tracePt t="40706" x="1885950" y="3889375"/>
          <p14:tracePt t="40721" x="1892300" y="3879850"/>
          <p14:tracePt t="40737" x="1901825" y="3876675"/>
          <p14:tracePt t="40754" x="1908175" y="3870325"/>
          <p14:tracePt t="40771" x="1911350" y="3860800"/>
          <p14:tracePt t="40789" x="1917700" y="3851275"/>
          <p14:tracePt t="40806" x="1917700" y="3844925"/>
          <p14:tracePt t="40901" x="1927225" y="3844925"/>
          <p14:tracePt t="42361" x="2009775" y="3835400"/>
          <p14:tracePt t="42369" x="2101850" y="3819525"/>
          <p14:tracePt t="42376" x="2206625" y="3790950"/>
          <p14:tracePt t="42387" x="2311400" y="3740150"/>
          <p14:tracePt t="42404" x="2873375" y="3482975"/>
          <p14:tracePt t="42425" x="3603625" y="3155950"/>
          <p14:tracePt t="42446" x="4267200" y="2847975"/>
          <p14:tracePt t="42473" x="4705350" y="2644775"/>
          <p14:tracePt t="42506" x="5083175" y="2432050"/>
          <p14:tracePt t="42523" x="5197475" y="2352675"/>
          <p14:tracePt t="42538" x="5349875" y="2251075"/>
          <p14:tracePt t="42554" x="5441950" y="2190750"/>
          <p14:tracePt t="42571" x="5534025" y="2133600"/>
          <p14:tracePt t="42587" x="5603875" y="2085975"/>
          <p14:tracePt t="42605" x="5683250" y="2022475"/>
          <p14:tracePt t="42622" x="5730875" y="1987550"/>
          <p14:tracePt t="42637" x="5762625" y="1955800"/>
          <p14:tracePt t="42654" x="5822950" y="1901825"/>
          <p14:tracePt t="42671" x="5870575" y="1876425"/>
          <p14:tracePt t="42688" x="5940425" y="1806575"/>
          <p14:tracePt t="42704" x="5991225" y="1752600"/>
          <p14:tracePt t="42721" x="6038850" y="1682750"/>
          <p14:tracePt t="42737" x="6092825" y="1612900"/>
          <p14:tracePt t="42754" x="6149975" y="1536700"/>
          <p14:tracePt t="42771" x="6178550" y="1489075"/>
          <p14:tracePt t="42787" x="6210300" y="1450975"/>
          <p14:tracePt t="42804" x="6254750" y="1406525"/>
          <p14:tracePt t="42821" x="6299200" y="1377950"/>
          <p14:tracePt t="42837" x="6346825" y="1346200"/>
          <p14:tracePt t="42854" x="6384925" y="1308100"/>
          <p14:tracePt t="42870" x="6416675" y="1276350"/>
          <p14:tracePt t="42888" x="6429375" y="1228725"/>
          <p14:tracePt t="42904" x="6429375" y="1206500"/>
          <p14:tracePt t="42920" x="6426200" y="1174750"/>
          <p14:tracePt t="42938" x="6419850" y="1155700"/>
          <p14:tracePt t="42954" x="6416675" y="1146175"/>
          <p14:tracePt t="42971" x="6416675" y="1133475"/>
          <p14:tracePt t="42988" x="6410325" y="1133475"/>
          <p14:tracePt t="43004" x="6394450" y="1133475"/>
          <p14:tracePt t="43022" x="6384925" y="1123950"/>
          <p14:tracePt t="43039" x="6359525" y="1114425"/>
          <p14:tracePt t="43055" x="6327775" y="1101725"/>
          <p14:tracePt t="43071" x="6283325" y="1101725"/>
          <p14:tracePt t="43075" x="6273800" y="1101725"/>
          <p14:tracePt t="43088" x="6242050" y="1101725"/>
          <p14:tracePt t="43104" x="6207125" y="1101725"/>
          <p14:tracePt t="43121" x="6175375" y="1111250"/>
          <p14:tracePt t="43138" x="6111875" y="1136650"/>
          <p14:tracePt t="43155" x="6067425" y="1149350"/>
          <p14:tracePt t="43172" x="6022975" y="1162050"/>
          <p14:tracePt t="43188" x="5956300" y="1209675"/>
          <p14:tracePt t="43205" x="5930900" y="1231900"/>
          <p14:tracePt t="43221" x="5899150" y="1266825"/>
          <p14:tracePt t="43238" x="5873750" y="1301750"/>
          <p14:tracePt t="43254" x="5864225" y="1330325"/>
          <p14:tracePt t="43272" x="5845175" y="1355725"/>
          <p14:tracePt t="43289" x="5826125" y="1397000"/>
          <p14:tracePt t="43304" x="5813425" y="1422400"/>
          <p14:tracePt t="43322" x="5803900" y="1450975"/>
          <p14:tracePt t="43338" x="5781675" y="1473200"/>
          <p14:tracePt t="43355" x="5772150" y="1482725"/>
          <p14:tracePt t="43371" x="5762625" y="1504950"/>
          <p14:tracePt t="43387" x="5753100" y="1524000"/>
          <p14:tracePt t="43404" x="5753100" y="1539875"/>
          <p14:tracePt t="43421" x="5746750" y="1555750"/>
          <p14:tracePt t="43438" x="5746750" y="1571625"/>
          <p14:tracePt t="43455" x="5746750" y="1581150"/>
          <p14:tracePt t="43471" x="5746750" y="1590675"/>
          <p14:tracePt t="43488" x="5746750" y="1609725"/>
          <p14:tracePt t="43504" x="5746750" y="1619250"/>
          <p14:tracePt t="43521" x="5746750" y="1628775"/>
          <p14:tracePt t="43537" x="5746750" y="1651000"/>
          <p14:tracePt t="43554" x="5746750" y="1660525"/>
          <p14:tracePt t="43571" x="5746750" y="1663700"/>
          <p14:tracePt t="43574" x="5746750" y="1670050"/>
          <p14:tracePt t="47255" x="5788025" y="1739900"/>
          <p14:tracePt t="47262" x="5857875" y="1854200"/>
          <p14:tracePt t="47270" x="5905500" y="1949450"/>
          <p14:tracePt t="47287" x="6061075" y="2270125"/>
          <p14:tracePt t="47304" x="6346825" y="3035300"/>
          <p14:tracePt t="47328" x="6616700" y="3902075"/>
          <p14:tracePt t="47355" x="7032625" y="5019675"/>
          <p14:tracePt t="47390" x="7394575" y="6064250"/>
          <p14:tracePt t="47406" x="7477125" y="6311900"/>
          <p14:tracePt t="47422" x="7534275" y="6499225"/>
          <p14:tracePt t="47437" x="7588250" y="6664325"/>
          <p14:tracePt t="47454" x="7635875" y="6800850"/>
          <p14:tracePt t="47470" x="7673975" y="6854825"/>
          <p14:tracePt t="47487" x="7686675" y="6854825"/>
          <p14:tracePt t="47504" x="7724775" y="6854825"/>
          <p14:tracePt t="47520" x="7734300" y="6854825"/>
          <p14:tracePt t="47537" x="7747000" y="6854825"/>
          <p14:tracePt t="47554" x="7759700" y="6854825"/>
          <p14:tracePt t="47570" x="7769225" y="6854825"/>
          <p14:tracePt t="47587" x="7778750" y="6854825"/>
          <p14:tracePt t="47603" x="7785100" y="6854825"/>
          <p14:tracePt t="47640" x="7785100" y="6851650"/>
          <p14:tracePt t="47654" x="7785100" y="6848475"/>
          <p14:tracePt t="47671" x="7785100" y="6835775"/>
          <p14:tracePt t="47687" x="7785100" y="6826250"/>
          <p14:tracePt t="47703" x="7791450" y="6781800"/>
          <p14:tracePt t="47720" x="7791450" y="6721475"/>
          <p14:tracePt t="47738" x="7788275" y="6661150"/>
          <p14:tracePt t="47754" x="7734300" y="6562725"/>
          <p14:tracePt t="47771" x="7667625" y="6489700"/>
          <p14:tracePt t="47788" x="7600950" y="6397625"/>
          <p14:tracePt t="47804" x="7473950" y="6261100"/>
          <p14:tracePt t="47821" x="7388225" y="6165850"/>
          <p14:tracePt t="47837" x="7292975" y="6080125"/>
          <p14:tracePt t="47854" x="7134225" y="5959475"/>
          <p14:tracePt t="47871" x="7042150" y="5883275"/>
          <p14:tracePt t="47888" x="6950075" y="5816600"/>
          <p14:tracePt t="47904" x="6851650" y="5768975"/>
          <p14:tracePt t="47921" x="6813550" y="5749925"/>
          <p14:tracePt t="47937" x="6788150" y="5737225"/>
          <p14:tracePt t="47954" x="6746875" y="5721350"/>
          <p14:tracePt t="47970" x="6721475" y="5695950"/>
          <p14:tracePt t="47987" x="6689725" y="5670550"/>
          <p14:tracePt t="48003" x="6616700" y="5591175"/>
          <p14:tracePt t="48021" x="6575425" y="5499100"/>
          <p14:tracePt t="48037" x="6546850" y="5422900"/>
          <p14:tracePt t="48054" x="6537325" y="5349875"/>
          <p14:tracePt t="48071" x="6537325" y="5311775"/>
          <p14:tracePt t="48087" x="6537325" y="5295900"/>
          <p14:tracePt t="48103" x="6537325" y="5276850"/>
          <p14:tracePt t="48120" x="6537325" y="5267325"/>
          <p14:tracePt t="48137" x="6527800" y="5251450"/>
          <p14:tracePt t="48154" x="6502400" y="5207000"/>
          <p14:tracePt t="48170" x="6470650" y="5175250"/>
          <p14:tracePt t="48187" x="6438900" y="5137150"/>
          <p14:tracePt t="48204" x="6384925" y="5076825"/>
          <p14:tracePt t="48220" x="6327775" y="5048250"/>
          <p14:tracePt t="48237" x="6257925" y="5000625"/>
          <p14:tracePt t="48254" x="6115050" y="4918075"/>
          <p14:tracePt t="48270" x="6026150" y="4867275"/>
          <p14:tracePt t="48287" x="5956300" y="4829175"/>
          <p14:tracePt t="48304" x="5889625" y="4775200"/>
          <p14:tracePt t="48320" x="5851525" y="4743450"/>
          <p14:tracePt t="48337" x="5800725" y="4699000"/>
          <p14:tracePt t="48353" x="5702300" y="4632325"/>
          <p14:tracePt t="48370" x="5626100" y="4600575"/>
          <p14:tracePt t="48387" x="5559425" y="4572000"/>
          <p14:tracePt t="48404" x="5489575" y="4543425"/>
          <p14:tracePt t="48421" x="5457825" y="4537075"/>
          <p14:tracePt t="48437" x="5448300" y="4537075"/>
          <p14:tracePt t="48454" x="5435600" y="4537075"/>
          <p14:tracePt t="48470" x="5413375" y="4537075"/>
          <p14:tracePt t="48487" x="5391150" y="4537075"/>
          <p14:tracePt t="48503" x="5311775" y="4552950"/>
          <p14:tracePt t="48520" x="5260975" y="4587875"/>
          <p14:tracePt t="48537" x="5229225" y="4613275"/>
          <p14:tracePt t="48553" x="5194300" y="4651375"/>
          <p14:tracePt t="48571" x="5181600" y="4673600"/>
          <p14:tracePt t="48587" x="5168900" y="4705350"/>
          <p14:tracePt t="48604" x="5153025" y="4746625"/>
          <p14:tracePt t="48620" x="5146675" y="4797425"/>
          <p14:tracePt t="48638" x="5137150" y="4924425"/>
          <p14:tracePt t="48654" x="5137150" y="5006975"/>
          <p14:tracePt t="48670" x="5137150" y="5067300"/>
          <p14:tracePt t="48688" x="5137150" y="5153025"/>
          <p14:tracePt t="48704" x="5140325" y="5197475"/>
          <p14:tracePt t="48720" x="5153025" y="5241925"/>
          <p14:tracePt t="48737" x="5200650" y="5308600"/>
          <p14:tracePt t="48753" x="5232400" y="5334000"/>
          <p14:tracePt t="48770" x="5245100" y="5356225"/>
          <p14:tracePt t="48788" x="5267325" y="5407025"/>
          <p14:tracePt t="48804" x="5280025" y="5438775"/>
          <p14:tracePt t="48821" x="5311775" y="5454650"/>
          <p14:tracePt t="48838" x="5362575" y="5473700"/>
          <p14:tracePt t="48854" x="5407025" y="5495925"/>
          <p14:tracePt t="48871" x="5464175" y="5508625"/>
          <p14:tracePt t="48887" x="5511800" y="5508625"/>
          <p14:tracePt t="48903" x="5521325" y="5508625"/>
          <p14:tracePt t="48920" x="5530850" y="5508625"/>
          <p14:tracePt t="48938" x="5549900" y="5508625"/>
          <p14:tracePt t="48955" x="5559425" y="5505450"/>
          <p14:tracePt t="48971" x="5572125" y="5489575"/>
          <p14:tracePt t="48988" x="5597525" y="5470525"/>
          <p14:tracePt t="49004" x="5622925" y="5445125"/>
          <p14:tracePt t="49021" x="5632450" y="5429250"/>
          <p14:tracePt t="49037" x="5654675" y="5413375"/>
          <p14:tracePt t="49053" x="5657850" y="5413375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7596188" y="3573463"/>
            <a:ext cx="13287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800" i="1">
                <a:solidFill>
                  <a:srgbClr val="FF0000"/>
                </a:solidFill>
              </a:rPr>
              <a:t>Allium </a:t>
            </a:r>
          </a:p>
          <a:p>
            <a:pPr eaLnBrk="1" hangingPunct="1"/>
            <a:r>
              <a:rPr lang="fr-FR" altLang="fr-FR" sz="2800" i="1">
                <a:solidFill>
                  <a:srgbClr val="FF0000"/>
                </a:solidFill>
              </a:rPr>
              <a:t>sativum</a:t>
            </a:r>
          </a:p>
        </p:txBody>
      </p:sp>
      <p:pic>
        <p:nvPicPr>
          <p:cNvPr id="29699" name="Picture 5" descr="DSC000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0325"/>
            <a:ext cx="7129463" cy="659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ZoneTexte 3"/>
          <p:cNvSpPr txBox="1">
            <a:spLocks noChangeArrowheads="1"/>
          </p:cNvSpPr>
          <p:nvPr/>
        </p:nvSpPr>
        <p:spPr bwMode="auto">
          <a:xfrm>
            <a:off x="7429500" y="500063"/>
            <a:ext cx="1577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800" i="1">
                <a:solidFill>
                  <a:srgbClr val="FF0000"/>
                </a:solidFill>
              </a:rPr>
              <a:t>Alliaceae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78"/>
    </mc:Choice>
    <mc:Fallback>
      <p:transition spd="slow" advTm="29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35" x="5680075" y="5413375"/>
          <p14:tracePt t="7741" x="5705475" y="5413375"/>
          <p14:tracePt t="7749" x="5740400" y="5413375"/>
          <p14:tracePt t="7764" x="5810250" y="5413375"/>
          <p14:tracePt t="7780" x="5902325" y="5413375"/>
          <p14:tracePt t="7798" x="6130925" y="5419725"/>
          <p14:tracePt t="7830" x="6457950" y="5464175"/>
          <p14:tracePt t="7864" x="6845300" y="5562600"/>
          <p14:tracePt t="7881" x="6978650" y="5607050"/>
          <p14:tracePt t="7898" x="7127875" y="5673725"/>
          <p14:tracePt t="7914" x="7197725" y="5705475"/>
          <p14:tracePt t="7930" x="7264400" y="5734050"/>
          <p14:tracePt t="7948" x="7372350" y="5797550"/>
          <p14:tracePt t="8299" x="7486650" y="5781675"/>
          <p14:tracePt t="8307" x="7591425" y="5753100"/>
          <p14:tracePt t="8314" x="7762875" y="5683250"/>
          <p14:tracePt t="8330" x="8201025" y="5505450"/>
          <p14:tracePt t="8348" x="8750300" y="5251450"/>
          <p14:tracePt t="8365" x="8943975" y="5127625"/>
          <p14:tracePt t="8380" x="9124950" y="5013325"/>
          <p14:tracePt t="8747" x="9137650" y="4270375"/>
          <p14:tracePt t="8753" x="9109075" y="4283075"/>
          <p14:tracePt t="8763" x="9074150" y="4283075"/>
          <p14:tracePt t="8780" x="9036050" y="4289425"/>
          <p14:tracePt t="8796" x="8975725" y="4289425"/>
          <p14:tracePt t="8813" x="8931275" y="4289425"/>
          <p14:tracePt t="8846" x="8797925" y="4270375"/>
          <p14:tracePt t="8880" x="8645525" y="4222750"/>
          <p14:tracePt t="8896" x="8537575" y="4168775"/>
          <p14:tracePt t="8913" x="8470900" y="4140200"/>
          <p14:tracePt t="8930" x="8413750" y="4121150"/>
          <p14:tracePt t="8947" x="8372475" y="4102100"/>
          <p14:tracePt t="8963" x="8356600" y="4089400"/>
          <p14:tracePt t="8980" x="8343900" y="4076700"/>
          <p14:tracePt t="8997" x="8321675" y="4044950"/>
          <p14:tracePt t="9014" x="8312150" y="4035425"/>
          <p14:tracePt t="9030" x="8308975" y="4025900"/>
          <p14:tracePt t="9047" x="8302625" y="4006850"/>
          <p14:tracePt t="9063" x="8302625" y="4000500"/>
          <p14:tracePt t="9080" x="8299450" y="4000500"/>
          <p14:tracePt t="9275" x="8299450" y="4010025"/>
          <p14:tracePt t="9282" x="8305800" y="4035425"/>
          <p14:tracePt t="9296" x="8318500" y="4057650"/>
          <p14:tracePt t="9313" x="8331200" y="4083050"/>
          <p14:tracePt t="9331" x="8331200" y="4098925"/>
          <p14:tracePt t="9335" x="8331200" y="4102100"/>
          <p14:tracePt t="9347" x="8331200" y="4111625"/>
          <p14:tracePt t="9367" x="8331200" y="4127500"/>
          <p14:tracePt t="9379" x="8331200" y="4130675"/>
          <p14:tracePt t="9396" x="8331200" y="4159250"/>
          <p14:tracePt t="9413" x="8331200" y="4168775"/>
          <p14:tracePt t="9432" x="8331200" y="4181475"/>
          <p14:tracePt t="9447" x="8331200" y="4197350"/>
          <p14:tracePt t="9464" x="8324850" y="4206875"/>
          <p14:tracePt t="9481" x="8308975" y="4222750"/>
          <p14:tracePt t="9497" x="8293100" y="4232275"/>
          <p14:tracePt t="9513" x="8270875" y="4251325"/>
          <p14:tracePt t="9531" x="8226425" y="4267200"/>
          <p14:tracePt t="9546" x="8216900" y="4276725"/>
          <p14:tracePt t="9563" x="8207375" y="4289425"/>
          <p14:tracePt t="9581" x="8191500" y="4308475"/>
          <p14:tracePt t="9597" x="8181975" y="4318000"/>
          <p14:tracePt t="9614" x="8172450" y="4327525"/>
          <p14:tracePt t="9631" x="8159750" y="4333875"/>
          <p14:tracePt t="9647" x="8143875" y="4333875"/>
          <p14:tracePt t="9663" x="8134350" y="4349750"/>
          <p14:tracePt t="9680" x="8118475" y="4349750"/>
          <p14:tracePt t="9696" x="8108950" y="4359275"/>
          <p14:tracePt t="9713" x="8093075" y="4359275"/>
          <p14:tracePt t="9730" x="8080375" y="4362450"/>
          <p14:tracePt t="9747" x="8070850" y="4362450"/>
          <p14:tracePt t="9764" x="8064500" y="4368800"/>
          <p14:tracePt t="10238" x="8032750" y="4365625"/>
          <p14:tracePt t="10245" x="7985125" y="4356100"/>
          <p14:tracePt t="10251" x="7947025" y="4349750"/>
          <p14:tracePt t="10266" x="7864475" y="4333875"/>
          <p14:tracePt t="10284" x="7778750" y="4318000"/>
          <p14:tracePt t="10299" x="7693025" y="4311650"/>
          <p14:tracePt t="10313" x="7623175" y="4311650"/>
          <p14:tracePt t="10346" x="7508875" y="4311650"/>
          <p14:tracePt t="10381" x="7435850" y="4314825"/>
          <p14:tracePt t="10396" x="7391400" y="4327525"/>
          <p14:tracePt t="10412" x="7356475" y="4333875"/>
          <p14:tracePt t="10430" x="7318375" y="4349750"/>
          <p14:tracePt t="10446" x="7296150" y="4356100"/>
          <p14:tracePt t="10463" x="7286625" y="4356100"/>
          <p14:tracePt t="10480" x="7273925" y="4356100"/>
          <p14:tracePt t="10497" x="7264400" y="4359275"/>
          <p14:tracePt t="10513" x="7264400" y="4365625"/>
          <p14:tracePt t="10530" x="7264400" y="4381500"/>
          <p14:tracePt t="10546" x="7270750" y="4384675"/>
          <p14:tracePt t="10563" x="7299325" y="4391025"/>
          <p14:tracePt t="10579" x="7400925" y="4419600"/>
          <p14:tracePt t="10596" x="7496175" y="4435475"/>
          <p14:tracePt t="10613" x="7604125" y="4451350"/>
          <p14:tracePt t="10631" x="7702550" y="4451350"/>
          <p14:tracePt t="10647" x="7737475" y="4451350"/>
          <p14:tracePt t="10663" x="7769225" y="4451350"/>
          <p14:tracePt t="10680" x="7829550" y="4451350"/>
          <p14:tracePt t="10696" x="7867650" y="4451350"/>
          <p14:tracePt t="10713" x="7918450" y="4451350"/>
          <p14:tracePt t="10730" x="7988300" y="4451350"/>
          <p14:tracePt t="10747" x="8016875" y="4451350"/>
          <p14:tracePt t="10763" x="8032750" y="4451350"/>
          <p14:tracePt t="10780" x="8048625" y="4451350"/>
          <p14:tracePt t="12264" x="8004175" y="4419600"/>
          <p14:tracePt t="12271" x="7889875" y="4349750"/>
          <p14:tracePt t="12283" x="7743825" y="4292600"/>
          <p14:tracePt t="12300" x="7175500" y="4117975"/>
          <p14:tracePt t="12317" x="6778625" y="4000500"/>
          <p14:tracePt t="12334" x="6416675" y="3930650"/>
          <p14:tracePt t="12471" x="6416675" y="3924300"/>
          <p14:tracePt t="12478" x="6429375" y="3914775"/>
          <p14:tracePt t="12485" x="6457950" y="3898900"/>
          <p14:tracePt t="12496" x="6505575" y="3873500"/>
          <p14:tracePt t="12513" x="6724650" y="3784600"/>
          <p14:tracePt t="12530" x="6858000" y="3730625"/>
          <p14:tracePt t="12546" x="6937375" y="3683000"/>
          <p14:tracePt t="12563" x="7013575" y="3635375"/>
          <p14:tracePt t="12579" x="7048500" y="3584575"/>
          <p14:tracePt t="12596" x="7102475" y="3505200"/>
          <p14:tracePt t="12612" x="7159625" y="3355975"/>
          <p14:tracePt t="12629" x="7191375" y="3267075"/>
          <p14:tracePt t="12646" x="7232650" y="3168650"/>
          <p14:tracePt t="12663" x="7261225" y="2968625"/>
          <p14:tracePt t="12680" x="7245350" y="2851150"/>
          <p14:tracePt t="12697" x="7194550" y="2740025"/>
          <p14:tracePt t="12713" x="7067550" y="2540000"/>
          <p14:tracePt t="12729" x="6972300" y="2444750"/>
          <p14:tracePt t="12746" x="6870700" y="2368550"/>
          <p14:tracePt t="12762" x="6756400" y="2260600"/>
          <p14:tracePt t="12779" x="6680200" y="2187575"/>
          <p14:tracePt t="12797" x="6635750" y="2117725"/>
          <p14:tracePt t="12813" x="6502400" y="2025650"/>
          <p14:tracePt t="12830" x="6365875" y="1952625"/>
          <p14:tracePt t="12846" x="6232525" y="1892300"/>
          <p14:tracePt t="12863" x="6019800" y="1838325"/>
          <p14:tracePt t="12879" x="5943600" y="1816100"/>
          <p14:tracePt t="12896" x="5905500" y="1803400"/>
          <p14:tracePt t="12913" x="5864225" y="1790700"/>
          <p14:tracePt t="12930" x="5838825" y="1778000"/>
          <p14:tracePt t="12947" x="5772150" y="1743075"/>
          <p14:tracePt t="12963" x="5556250" y="1651000"/>
          <p14:tracePt t="12980" x="5438775" y="1625600"/>
          <p14:tracePt t="12996" x="5340350" y="1603375"/>
          <p14:tracePt t="13012" x="5238750" y="1571625"/>
          <p14:tracePt t="13029" x="5216525" y="1571625"/>
          <p14:tracePt t="13046" x="5194300" y="1571625"/>
          <p14:tracePt t="13063" x="5146675" y="1565275"/>
          <p14:tracePt t="13080" x="5092700" y="1558925"/>
          <p14:tracePt t="13096" x="5032375" y="1558925"/>
          <p14:tracePt t="13113" x="4956175" y="1562100"/>
          <p14:tracePt t="13129" x="4918075" y="1574800"/>
          <p14:tracePt t="13146" x="4892675" y="1600200"/>
          <p14:tracePt t="13162" x="4886325" y="1657350"/>
          <p14:tracePt t="13180" x="4895850" y="1708150"/>
          <p14:tracePt t="13196" x="4949825" y="1819275"/>
          <p14:tracePt t="13212" x="5048250" y="2028825"/>
          <p14:tracePt t="13229" x="5127625" y="2152650"/>
          <p14:tracePt t="13246" x="5229225" y="2301875"/>
          <p14:tracePt t="13263" x="5416550" y="2505075"/>
          <p14:tracePt t="13279" x="5610225" y="2651125"/>
          <p14:tracePt t="13298" x="5943600" y="2822575"/>
          <p14:tracePt t="13314" x="6194425" y="2908300"/>
          <p14:tracePt t="13331" x="6381750" y="2952750"/>
          <p14:tracePt t="13347" x="6591300" y="2955925"/>
          <p14:tracePt t="13363" x="6667500" y="2927350"/>
          <p14:tracePt t="13379" x="6715125" y="2898775"/>
          <p14:tracePt t="13396" x="6743700" y="2844800"/>
          <p14:tracePt t="13412" x="6794500" y="2663825"/>
          <p14:tracePt t="13429" x="6804025" y="2546350"/>
          <p14:tracePt t="13447" x="6804025" y="2384425"/>
          <p14:tracePt t="13463" x="6797675" y="2257425"/>
          <p14:tracePt t="13479" x="6765925" y="2159000"/>
          <p14:tracePt t="13496" x="6734175" y="2070100"/>
          <p14:tracePt t="13513" x="6657975" y="1927225"/>
          <p14:tracePt t="13529" x="6591300" y="1825625"/>
          <p14:tracePt t="13547" x="6511925" y="1724025"/>
          <p14:tracePt t="13563" x="6486525" y="1676400"/>
          <p14:tracePt t="13579" x="6454775" y="1657350"/>
          <p14:tracePt t="13597" x="6410325" y="1635125"/>
          <p14:tracePt t="13613" x="6381750" y="1622425"/>
          <p14:tracePt t="13629" x="6337300" y="1609725"/>
          <p14:tracePt t="13647" x="6270625" y="1584325"/>
          <p14:tracePt t="13662" x="6232525" y="1571625"/>
          <p14:tracePt t="13679" x="6197600" y="1571625"/>
          <p14:tracePt t="13696" x="6134100" y="1571625"/>
          <p14:tracePt t="13713" x="6089650" y="1571625"/>
          <p14:tracePt t="13729" x="6045200" y="1571625"/>
          <p14:tracePt t="13747" x="5943600" y="1571625"/>
          <p14:tracePt t="13763" x="5848350" y="1584325"/>
          <p14:tracePt t="13780" x="5683250" y="1609725"/>
          <p14:tracePt t="13797" x="5518150" y="1625600"/>
          <p14:tracePt t="13813" x="5435600" y="1635125"/>
          <p14:tracePt t="13829" x="5375275" y="1641475"/>
          <p14:tracePt t="13847" x="5283200" y="1660525"/>
          <p14:tracePt t="13863" x="5219700" y="1676400"/>
          <p14:tracePt t="13880" x="5146675" y="1689100"/>
          <p14:tracePt t="13897" x="5054600" y="1711325"/>
          <p14:tracePt t="13913" x="4987925" y="1749425"/>
          <p14:tracePt t="13930" x="4921250" y="1778000"/>
          <p14:tracePt t="13946" x="4867275" y="1822450"/>
          <p14:tracePt t="13962" x="4851400" y="1847850"/>
          <p14:tracePt t="13979" x="4838700" y="1876425"/>
          <p14:tracePt t="13996" x="4838700" y="1917700"/>
          <p14:tracePt t="14013" x="4838700" y="1955800"/>
          <p14:tracePt t="14030" x="4838700" y="1997075"/>
          <p14:tracePt t="14047" x="4854575" y="2060575"/>
          <p14:tracePt t="14063" x="4867275" y="2098675"/>
          <p14:tracePt t="14079" x="4911725" y="2149475"/>
          <p14:tracePt t="14096" x="5140325" y="2266950"/>
          <p14:tracePt t="14112" x="5353050" y="2343150"/>
          <p14:tracePt t="14130" x="5549900" y="2400300"/>
          <p14:tracePt t="14148" x="5756275" y="2400300"/>
          <p14:tracePt t="14163" x="5822950" y="2381250"/>
          <p14:tracePt t="14180" x="5861050" y="2362200"/>
          <p14:tracePt t="14197" x="5934075" y="2279650"/>
          <p14:tracePt t="14213" x="5997575" y="2146300"/>
          <p14:tracePt t="14229" x="6029325" y="2047875"/>
          <p14:tracePt t="14246" x="6086475" y="1898650"/>
          <p14:tracePt t="14262" x="6111875" y="1787525"/>
          <p14:tracePt t="14279" x="6137275" y="1701800"/>
          <p14:tracePt t="14296" x="6149975" y="1612900"/>
          <p14:tracePt t="14313" x="6149975" y="1562100"/>
          <p14:tracePt t="14330" x="6149975" y="1508125"/>
          <p14:tracePt t="14346" x="6140450" y="1438275"/>
          <p14:tracePt t="14362" x="6134100" y="1393825"/>
          <p14:tracePt t="14380" x="6134100" y="1377950"/>
          <p14:tracePt t="14396" x="6134100" y="1362075"/>
          <p14:tracePt t="14413" x="6134100" y="1349375"/>
          <p14:tracePt t="14430" x="6134100" y="1343025"/>
          <p14:tracePt t="14446" x="6124575" y="1343025"/>
          <p14:tracePt t="14468" x="6118225" y="1343025"/>
          <p14:tracePt t="14479" x="6111875" y="1343025"/>
          <p14:tracePt t="14496" x="6086475" y="1343025"/>
          <p14:tracePt t="14512" x="6051550" y="1343025"/>
          <p14:tracePt t="14530" x="5981700" y="1336675"/>
          <p14:tracePt t="14546" x="5813425" y="1311275"/>
          <p14:tracePt t="14563" x="5708650" y="1301750"/>
          <p14:tracePt t="14580" x="5581650" y="1301750"/>
          <p14:tracePt t="14596" x="5359400" y="1266825"/>
          <p14:tracePt t="14612" x="5267325" y="1257300"/>
          <p14:tracePt t="14629" x="5203825" y="1257300"/>
          <p14:tracePt t="14646" x="5111750" y="1257300"/>
          <p14:tracePt t="14662" x="5064125" y="1273175"/>
          <p14:tracePt t="14680" x="5019675" y="1285875"/>
          <p14:tracePt t="14697" x="4962525" y="1311275"/>
          <p14:tracePt t="14713" x="4937125" y="1343025"/>
          <p14:tracePt t="14730" x="4911725" y="1368425"/>
          <p14:tracePt t="14746" x="4895850" y="1409700"/>
          <p14:tracePt t="14763" x="4883150" y="1435100"/>
          <p14:tracePt t="14779" x="4876800" y="1463675"/>
          <p14:tracePt t="14796" x="4876800" y="1504950"/>
          <p14:tracePt t="14813" x="4876800" y="1539875"/>
          <p14:tracePt t="14830" x="4876800" y="1562100"/>
          <p14:tracePt t="14846" x="4876800" y="1603375"/>
          <p14:tracePt t="14863" x="4876800" y="1631950"/>
          <p14:tracePt t="14880" x="4876800" y="1641475"/>
          <p14:tracePt t="14896" x="4876800" y="1657350"/>
          <p14:tracePt t="14913" x="4876800" y="1666875"/>
          <p14:tracePt t="14929" x="4879975" y="1682750"/>
          <p14:tracePt t="14945" x="4883150" y="1695450"/>
          <p14:tracePt t="14962" x="4883150" y="1701800"/>
          <p14:tracePt t="16038" x="4889500" y="1701800"/>
          <p14:tracePt t="16045" x="4892675" y="1704975"/>
          <p14:tracePt t="16052" x="4899025" y="1711325"/>
          <p14:tracePt t="16062" x="4905375" y="1720850"/>
          <p14:tracePt t="16080" x="4956175" y="1825625"/>
          <p14:tracePt t="16096" x="4987925" y="1936750"/>
          <p14:tracePt t="16113" x="5035550" y="2079625"/>
          <p14:tracePt t="16145" x="5121275" y="2413000"/>
          <p14:tracePt t="16180" x="5219700" y="2759075"/>
          <p14:tracePt t="16198" x="5254625" y="2867025"/>
          <p14:tracePt t="16213" x="5318125" y="3013075"/>
          <p14:tracePt t="16230" x="5365750" y="3181350"/>
          <p14:tracePt t="16246" x="5387975" y="3248025"/>
          <p14:tracePt t="16262" x="5400675" y="3286125"/>
          <p14:tracePt t="16279" x="5419725" y="3343275"/>
          <p14:tracePt t="16295" x="5432425" y="3371850"/>
          <p14:tracePt t="16312" x="5451475" y="3397250"/>
          <p14:tracePt t="16329" x="5464175" y="3409950"/>
          <p14:tracePt t="16346" x="5473700" y="3416300"/>
          <p14:tracePt t="16363" x="5483225" y="3413125"/>
          <p14:tracePt t="16380" x="5508625" y="3355975"/>
          <p14:tracePt t="16396" x="5524500" y="3225800"/>
          <p14:tracePt t="16412" x="5543550" y="3108325"/>
          <p14:tracePt t="16428" x="5559425" y="2965450"/>
          <p14:tracePt t="16445" x="5559425" y="2882900"/>
          <p14:tracePt t="16462" x="5559425" y="2800350"/>
          <p14:tracePt t="16479" x="5575300" y="2701925"/>
          <p14:tracePt t="16496" x="5575300" y="2667000"/>
          <p14:tracePt t="16512" x="5575300" y="2622550"/>
          <p14:tracePt t="16530" x="5575300" y="2568575"/>
          <p14:tracePt t="16546" x="5575300" y="2536825"/>
          <p14:tracePt t="16562" x="5581650" y="2501900"/>
          <p14:tracePt t="16579" x="5584825" y="2444750"/>
          <p14:tracePt t="16596" x="5584825" y="2400300"/>
          <p14:tracePt t="16613" x="5584825" y="2365375"/>
          <p14:tracePt t="16630" x="5565775" y="2308225"/>
          <p14:tracePt t="16646" x="5553075" y="2276475"/>
          <p14:tracePt t="16663" x="5553075" y="2254250"/>
          <p14:tracePt t="16679" x="5553075" y="2235200"/>
          <p14:tracePt t="16695" x="5553075" y="2219325"/>
          <p14:tracePt t="16712" x="5553075" y="2209800"/>
          <p14:tracePt t="16729" x="5553075" y="2193925"/>
          <p14:tracePt t="16746" x="5553075" y="2184400"/>
          <p14:tracePt t="16763" x="5553075" y="2168525"/>
          <p14:tracePt t="16780" x="5568950" y="2155825"/>
          <p14:tracePt t="16796" x="5578475" y="2146300"/>
          <p14:tracePt t="16813" x="5600700" y="2146300"/>
          <p14:tracePt t="16829" x="5635625" y="2146300"/>
          <p14:tracePt t="16845" x="5645150" y="2146300"/>
          <p14:tracePt t="16863" x="5654675" y="2152650"/>
          <p14:tracePt t="16879" x="5654675" y="2171700"/>
          <p14:tracePt t="16896" x="5654675" y="2200275"/>
          <p14:tracePt t="16914" x="5654675" y="2270125"/>
          <p14:tracePt t="16929" x="5654675" y="2339975"/>
          <p14:tracePt t="16946" x="5654675" y="2413000"/>
          <p14:tracePt t="16963" x="5654675" y="2470150"/>
          <p14:tracePt t="16980" x="5654675" y="2540000"/>
          <p14:tracePt t="16996" x="5654675" y="2593975"/>
          <p14:tracePt t="17013" x="5654675" y="2654300"/>
          <p14:tracePt t="17030" x="5654675" y="2749550"/>
          <p14:tracePt t="17046" x="5654675" y="2819400"/>
          <p14:tracePt t="17063" x="5654675" y="2879725"/>
          <p14:tracePt t="17079" x="5683250" y="2981325"/>
          <p14:tracePt t="17096" x="5699125" y="3067050"/>
          <p14:tracePt t="17112" x="5699125" y="3140075"/>
          <p14:tracePt t="17129" x="5699125" y="3225800"/>
          <p14:tracePt t="17146" x="5699125" y="3260725"/>
          <p14:tracePt t="17163" x="5689600" y="3324225"/>
          <p14:tracePt t="17179" x="5657850" y="3448050"/>
          <p14:tracePt t="17196" x="5635625" y="3533775"/>
          <p14:tracePt t="17213" x="5619750" y="3606800"/>
          <p14:tracePt t="17229" x="5594350" y="3752850"/>
          <p14:tracePt t="17246" x="5594350" y="3857625"/>
          <p14:tracePt t="17263" x="5616575" y="4000500"/>
          <p14:tracePt t="17279" x="5632450" y="4086225"/>
          <p14:tracePt t="17295" x="5648325" y="4203700"/>
          <p14:tracePt t="17312" x="5673725" y="4356100"/>
          <p14:tracePt t="17329" x="5708650" y="4533900"/>
          <p14:tracePt t="17346" x="5727700" y="4686300"/>
          <p14:tracePt t="17363" x="5753100" y="4873625"/>
          <p14:tracePt t="17379" x="5778500" y="4981575"/>
          <p14:tracePt t="17395" x="5794375" y="5067300"/>
          <p14:tracePt t="17413" x="5807075" y="5187950"/>
          <p14:tracePt t="17430" x="5807075" y="5248275"/>
          <p14:tracePt t="17446" x="5807075" y="5292725"/>
          <p14:tracePt t="17463" x="5807075" y="5362575"/>
          <p14:tracePt t="17479" x="5807075" y="5429250"/>
          <p14:tracePt t="17495" x="5807075" y="5524500"/>
          <p14:tracePt t="17511" x="5807075" y="5607050"/>
          <p14:tracePt t="17528" x="5807075" y="5673725"/>
          <p14:tracePt t="17545" x="5807075" y="5711825"/>
          <p14:tracePt t="17561" x="5807075" y="5749925"/>
          <p14:tracePt t="17578" x="5807075" y="5788025"/>
          <p14:tracePt t="17595" x="5807075" y="5810250"/>
          <p14:tracePt t="17612" x="5807075" y="5838825"/>
          <p14:tracePt t="17628" x="5807075" y="5867400"/>
          <p14:tracePt t="17645" x="5807075" y="5883275"/>
          <p14:tracePt t="17662" x="5807075" y="5902325"/>
          <p14:tracePt t="17678" x="5807075" y="5911850"/>
          <p14:tracePt t="17695" x="5807075" y="5918200"/>
          <p14:tracePt t="17712" x="5800725" y="5918200"/>
          <p14:tracePt t="17728" x="5797550" y="5908675"/>
          <p14:tracePt t="17745" x="5778500" y="5870575"/>
          <p14:tracePt t="17762" x="5765800" y="5791200"/>
          <p14:tracePt t="17778" x="5765800" y="5689600"/>
          <p14:tracePt t="17795" x="5765800" y="5549900"/>
          <p14:tracePt t="17812" x="5765800" y="5400675"/>
          <p14:tracePt t="17829" x="5765800" y="5295900"/>
          <p14:tracePt t="17845" x="5765800" y="5181600"/>
          <p14:tracePt t="17862" x="5794375" y="5035550"/>
          <p14:tracePt t="17878" x="5810250" y="4949825"/>
          <p14:tracePt t="17895" x="5826125" y="4832350"/>
          <p14:tracePt t="17912" x="5848350" y="4686300"/>
          <p14:tracePt t="17929" x="5857875" y="4603750"/>
          <p14:tracePt t="17946" x="5857875" y="4511675"/>
          <p14:tracePt t="17963" x="5880100" y="4365625"/>
          <p14:tracePt t="17979" x="5895975" y="4270375"/>
          <p14:tracePt t="17996" x="5902325" y="4216400"/>
          <p14:tracePt t="18012" x="5918200" y="4111625"/>
          <p14:tracePt t="18028" x="5927725" y="3994150"/>
          <p14:tracePt t="18046" x="5927725" y="3867150"/>
          <p14:tracePt t="18063" x="5927725" y="3717925"/>
          <p14:tracePt t="18079" x="5921375" y="3609975"/>
          <p14:tracePt t="18096" x="5915025" y="3527425"/>
          <p14:tracePt t="18113" x="5905500" y="3438525"/>
          <p14:tracePt t="18129" x="5899150" y="3394075"/>
          <p14:tracePt t="18145" x="5899150" y="3343275"/>
          <p14:tracePt t="18162" x="5876925" y="3197225"/>
          <p14:tracePt t="18179" x="5851525" y="3067050"/>
          <p14:tracePt t="18196" x="5816600" y="2959100"/>
          <p14:tracePt t="18213" x="5753100" y="2743200"/>
          <p14:tracePt t="18229" x="5737225" y="2635250"/>
          <p14:tracePt t="18246" x="5724525" y="2562225"/>
          <p14:tracePt t="18263" x="5724525" y="2498725"/>
          <p14:tracePt t="18279" x="5724525" y="2457450"/>
          <p14:tracePt t="18295" x="5724525" y="2419350"/>
          <p14:tracePt t="18312" x="5718175" y="2349500"/>
          <p14:tracePt t="18329" x="5711825" y="2305050"/>
          <p14:tracePt t="18346" x="5711825" y="2289175"/>
          <p14:tracePt t="18362" x="5711825" y="2273300"/>
          <p14:tracePt t="18470" x="5699125" y="2273300"/>
          <p14:tracePt t="18477" x="5695950" y="2273300"/>
          <p14:tracePt t="18484" x="5689600" y="2273300"/>
          <p14:tracePt t="18496" x="5686425" y="2273300"/>
          <p14:tracePt t="18513" x="5670550" y="2301875"/>
          <p14:tracePt t="18529" x="5657850" y="2324100"/>
          <p14:tracePt t="18546" x="5657850" y="2359025"/>
          <p14:tracePt t="18562" x="5645150" y="2422525"/>
          <p14:tracePt t="18578" x="5645150" y="2482850"/>
          <p14:tracePt t="18595" x="5638800" y="2565400"/>
          <p14:tracePt t="18613" x="5632450" y="2676525"/>
          <p14:tracePt t="18629" x="5632450" y="2755900"/>
          <p14:tracePt t="18646" x="5632450" y="2895600"/>
          <p14:tracePt t="18663" x="5632450" y="3089275"/>
          <p14:tracePt t="18679" x="5632450" y="3184525"/>
          <p14:tracePt t="18696" x="5632450" y="3308350"/>
          <p14:tracePt t="18713" x="5632450" y="3470275"/>
          <p14:tracePt t="18729" x="5632450" y="3543300"/>
          <p14:tracePt t="18746" x="5622925" y="3625850"/>
          <p14:tracePt t="18763" x="5607050" y="3790950"/>
          <p14:tracePt t="18779" x="5607050" y="3883025"/>
          <p14:tracePt t="18796" x="5607050" y="3965575"/>
          <p14:tracePt t="18813" x="5607050" y="4105275"/>
          <p14:tracePt t="18829" x="5607050" y="4197350"/>
          <p14:tracePt t="18846" x="5600700" y="4270375"/>
          <p14:tracePt t="18862" x="5584825" y="4368800"/>
          <p14:tracePt t="18878" x="5565775" y="4435475"/>
          <p14:tracePt t="18897" x="5556250" y="4552950"/>
          <p14:tracePt t="18913" x="5556250" y="4635500"/>
          <p14:tracePt t="18929" x="5556250" y="4718050"/>
          <p14:tracePt t="18947" x="5556250" y="4813300"/>
          <p14:tracePt t="18963" x="5559425" y="4886325"/>
          <p14:tracePt t="18979" x="5559425" y="4946650"/>
          <p14:tracePt t="18995" x="5559425" y="4997450"/>
          <p14:tracePt t="19012" x="5559425" y="5067300"/>
          <p14:tracePt t="19029" x="5559425" y="5095875"/>
          <p14:tracePt t="19047" x="5559425" y="5159375"/>
          <p14:tracePt t="19062" x="5559425" y="5210175"/>
          <p14:tracePt t="19079" x="5559425" y="5254625"/>
          <p14:tracePt t="19097" x="5559425" y="5318125"/>
          <p14:tracePt t="19112" x="5559425" y="5353050"/>
          <p14:tracePt t="19128" x="5559425" y="5375275"/>
          <p14:tracePt t="19146" x="5559425" y="5416550"/>
          <p14:tracePt t="19162" x="5559425" y="5445125"/>
          <p14:tracePt t="19178" x="5565775" y="5467350"/>
          <p14:tracePt t="19196" x="5578475" y="5508625"/>
          <p14:tracePt t="19213" x="5584825" y="5534025"/>
          <p14:tracePt t="19229" x="5584825" y="5549900"/>
          <p14:tracePt t="19246" x="5584825" y="5568950"/>
          <p14:tracePt t="19262" x="5584825" y="5578475"/>
          <p14:tracePt t="19278" x="5584825" y="5588000"/>
          <p14:tracePt t="19362" x="5588000" y="5584825"/>
          <p14:tracePt t="19368" x="5594350" y="5581650"/>
          <p14:tracePt t="19379" x="5600700" y="5575300"/>
          <p14:tracePt t="19397" x="5613400" y="5549900"/>
          <p14:tracePt t="19412" x="5613400" y="5527675"/>
          <p14:tracePt t="19429" x="5619750" y="5505450"/>
          <p14:tracePt t="19446" x="5632450" y="5464175"/>
          <p14:tracePt t="19462" x="5632450" y="5435600"/>
          <p14:tracePt t="19480" x="5638800" y="5413375"/>
          <p14:tracePt t="19496" x="5657850" y="5356225"/>
          <p14:tracePt t="19513" x="5664200" y="5311775"/>
          <p14:tracePt t="19529" x="5664200" y="5273675"/>
          <p14:tracePt t="19546" x="5664200" y="5213350"/>
          <p14:tracePt t="19562" x="5664200" y="5153025"/>
          <p14:tracePt t="19579" x="5664200" y="5073650"/>
          <p14:tracePt t="19596" x="5664200" y="4933950"/>
          <p14:tracePt t="19612" x="5673725" y="4829175"/>
          <p14:tracePt t="19629" x="5673725" y="4657725"/>
          <p14:tracePt t="19646" x="5657850" y="4448175"/>
          <p14:tracePt t="19664" x="5641975" y="4298950"/>
          <p14:tracePt t="19679" x="5622925" y="4156075"/>
          <p14:tracePt t="19696" x="5600700" y="4044950"/>
          <p14:tracePt t="19712" x="5594350" y="4000500"/>
          <p14:tracePt t="19729" x="5594350" y="3940175"/>
          <p14:tracePt t="19746" x="5578475" y="3797300"/>
          <p14:tracePt t="19763" x="5559425" y="3679825"/>
          <p14:tracePt t="19779" x="5543550" y="3571875"/>
          <p14:tracePt t="19796" x="5508625" y="3340100"/>
          <p14:tracePt t="19813" x="5502275" y="3232150"/>
          <p14:tracePt t="19829" x="5502275" y="3171825"/>
          <p14:tracePt t="19845" x="5502275" y="3124200"/>
          <p14:tracePt t="19862" x="5502275" y="3108325"/>
          <p14:tracePt t="19879" x="5502275" y="3089275"/>
          <p14:tracePt t="19896" x="5508625" y="3044825"/>
          <p14:tracePt t="19913" x="5530850" y="2990850"/>
          <p14:tracePt t="19929" x="5546725" y="2917825"/>
          <p14:tracePt t="19946" x="5565775" y="2835275"/>
          <p14:tracePt t="19962" x="5578475" y="2790825"/>
          <p14:tracePt t="19979" x="5597525" y="2759075"/>
          <p14:tracePt t="19995" x="5629275" y="2701925"/>
          <p14:tracePt t="20012" x="5664200" y="2654300"/>
          <p14:tracePt t="20028" x="5689600" y="2606675"/>
          <p14:tracePt t="20046" x="5740400" y="2511425"/>
          <p14:tracePt t="20063" x="5768975" y="2463800"/>
          <p14:tracePt t="20079" x="5803900" y="2406650"/>
          <p14:tracePt t="20096" x="5832475" y="2314575"/>
          <p14:tracePt t="20111" x="5845175" y="2270125"/>
          <p14:tracePt t="20129" x="5857875" y="2225675"/>
          <p14:tracePt t="20145" x="5873750" y="2168525"/>
          <p14:tracePt t="20162" x="5873750" y="2146300"/>
          <p14:tracePt t="20179" x="5873750" y="2117725"/>
          <p14:tracePt t="20195" x="5873750" y="2095500"/>
          <p14:tracePt t="20212" x="5873750" y="2079625"/>
          <p14:tracePt t="20229" x="5873750" y="2076450"/>
          <p14:tracePt t="20288" x="5864225" y="2076450"/>
          <p14:tracePt t="20295" x="5861050" y="2076450"/>
          <p14:tracePt t="20302" x="5854700" y="2089150"/>
          <p14:tracePt t="20311" x="5851525" y="2092325"/>
          <p14:tracePt t="20328" x="5842000" y="2101850"/>
          <p14:tracePt t="20345" x="5800725" y="2152650"/>
          <p14:tracePt t="20362" x="5772150" y="2219325"/>
          <p14:tracePt t="20379" x="5737225" y="2270125"/>
          <p14:tracePt t="20395" x="5692775" y="2374900"/>
          <p14:tracePt t="20412" x="5680075" y="2447925"/>
          <p14:tracePt t="20429" x="5654675" y="2536825"/>
          <p14:tracePt t="20445" x="5635625" y="2625725"/>
          <p14:tracePt t="20462" x="5629275" y="2670175"/>
          <p14:tracePt t="20479" x="5622925" y="2714625"/>
          <p14:tracePt t="20496" x="5622925" y="2832100"/>
          <p14:tracePt t="20512" x="5613400" y="2914650"/>
          <p14:tracePt t="20528" x="5613400" y="2987675"/>
          <p14:tracePt t="20545" x="5607050" y="3082925"/>
          <p14:tracePt t="20562" x="5591175" y="3159125"/>
          <p14:tracePt t="20580" x="5584825" y="3289300"/>
          <p14:tracePt t="20596" x="5578475" y="3349625"/>
          <p14:tracePt t="20612" x="5568950" y="3409950"/>
          <p14:tracePt t="20629" x="5556250" y="3486150"/>
          <p14:tracePt t="20646" x="5530850" y="3663950"/>
          <p14:tracePt t="20662" x="5514975" y="3759200"/>
          <p14:tracePt t="20679" x="5508625" y="3832225"/>
          <p14:tracePt t="20695" x="5499100" y="3927475"/>
          <p14:tracePt t="20712" x="5499100" y="3978275"/>
          <p14:tracePt t="20730" x="5492750" y="4057650"/>
          <p14:tracePt t="20745" x="5486400" y="4095750"/>
          <p14:tracePt t="20762" x="5486400" y="4124325"/>
          <p14:tracePt t="20779" x="5476875" y="4159250"/>
          <p14:tracePt t="20795" x="5476875" y="4187825"/>
          <p14:tracePt t="20812" x="5470525" y="4210050"/>
          <p14:tracePt t="20830" x="5470525" y="4251325"/>
          <p14:tracePt t="20846" x="5470525" y="4273550"/>
          <p14:tracePt t="20863" x="5470525" y="4302125"/>
          <p14:tracePt t="20880" x="5470525" y="4349750"/>
          <p14:tracePt t="20896" x="5470525" y="4384675"/>
          <p14:tracePt t="20912" x="5470525" y="4422775"/>
          <p14:tracePt t="20929" x="5473700" y="4486275"/>
          <p14:tracePt t="20945" x="5486400" y="4524375"/>
          <p14:tracePt t="20961" x="5499100" y="4575175"/>
          <p14:tracePt t="20979" x="5527675" y="4657725"/>
          <p14:tracePt t="20996" x="5540375" y="4705350"/>
          <p14:tracePt t="21012" x="5553075" y="4749800"/>
          <p14:tracePt t="21029" x="5562600" y="4784725"/>
          <p14:tracePt t="21046" x="5562600" y="4813300"/>
          <p14:tracePt t="21062" x="5562600" y="4822825"/>
          <p14:tracePt t="21079" x="5562600" y="4835525"/>
          <p14:tracePt t="21096" x="5568950" y="4848225"/>
          <p14:tracePt t="21112" x="5568950" y="4860925"/>
          <p14:tracePt t="21130" x="5572125" y="4870450"/>
          <p14:tracePt t="21146" x="5572125" y="4876800"/>
          <p14:tracePt t="21179" x="5588000" y="4876800"/>
          <p14:tracePt t="21195" x="5594350" y="4876800"/>
          <p14:tracePt t="21211" x="5603875" y="4864100"/>
          <p14:tracePt t="21229" x="5648325" y="4768850"/>
          <p14:tracePt t="21245" x="5689600" y="4670425"/>
          <p14:tracePt t="21263" x="5749925" y="4556125"/>
          <p14:tracePt t="21280" x="5861050" y="4219575"/>
          <p14:tracePt t="21296" x="5943600" y="3971925"/>
          <p14:tracePt t="21315" x="6102350" y="3432175"/>
          <p14:tracePt t="21330" x="6226175" y="2946400"/>
          <p14:tracePt t="21346" x="6343650" y="2527300"/>
          <p14:tracePt t="21363" x="6442075" y="2178050"/>
          <p14:tracePt t="21379" x="6553200" y="1714500"/>
          <p14:tracePt t="21396" x="6588125" y="1539875"/>
          <p14:tracePt t="21412" x="6616700" y="1387475"/>
          <p14:tracePt t="21430" x="6648450" y="1222375"/>
          <p14:tracePt t="21446" x="6648450" y="1158875"/>
          <p14:tracePt t="21462" x="6648450" y="1123950"/>
          <p14:tracePt t="21479" x="6648450" y="1092200"/>
          <p14:tracePt t="21495" x="6648450" y="1076325"/>
          <p14:tracePt t="21512" x="6648450" y="1066800"/>
          <p14:tracePt t="21529" x="6648450" y="1050925"/>
          <p14:tracePt t="21545" x="6632575" y="1041400"/>
          <p14:tracePt t="21562" x="6616700" y="1025525"/>
          <p14:tracePt t="21579" x="6546850" y="990600"/>
          <p14:tracePt t="21595" x="6470650" y="952500"/>
          <p14:tracePt t="21612" x="6391275" y="920750"/>
          <p14:tracePt t="21628" x="6299200" y="895350"/>
          <p14:tracePt t="21645" x="6213475" y="869950"/>
          <p14:tracePt t="21662" x="6096000" y="854075"/>
          <p14:tracePt t="21679" x="5905500" y="828675"/>
          <p14:tracePt t="21696" x="5737225" y="828675"/>
          <p14:tracePt t="21713" x="5575300" y="828675"/>
          <p14:tracePt t="21729" x="5381625" y="828675"/>
          <p14:tracePt t="21745" x="5276850" y="828675"/>
          <p14:tracePt t="21762" x="5172075" y="828675"/>
          <p14:tracePt t="21779" x="5076825" y="828675"/>
          <p14:tracePt t="21795" x="5016500" y="828675"/>
          <p14:tracePt t="21812" x="4933950" y="831850"/>
          <p14:tracePt t="21829" x="4787900" y="857250"/>
          <p14:tracePt t="21846" x="4714875" y="869950"/>
          <p14:tracePt t="21862" x="4667250" y="889000"/>
          <p14:tracePt t="21879" x="4632325" y="908050"/>
          <p14:tracePt t="21896" x="4622800" y="923925"/>
          <p14:tracePt t="21911" x="4603750" y="946150"/>
          <p14:tracePt t="21929" x="4587875" y="981075"/>
          <p14:tracePt t="21945" x="4568825" y="1012825"/>
          <p14:tracePt t="21962" x="4533900" y="1069975"/>
          <p14:tracePt t="21979" x="4505325" y="1174750"/>
          <p14:tracePt t="21996" x="4498975" y="1247775"/>
          <p14:tracePt t="22012" x="4498975" y="1308100"/>
          <p14:tracePt t="22029" x="4514850" y="1409700"/>
          <p14:tracePt t="22045" x="4546600" y="1495425"/>
          <p14:tracePt t="22061" x="4587875" y="1584325"/>
          <p14:tracePt t="22078" x="4651375" y="1704975"/>
          <p14:tracePt t="22095" x="4708525" y="1787525"/>
          <p14:tracePt t="22112" x="4787900" y="1889125"/>
          <p14:tracePt t="22129" x="4889500" y="2044700"/>
          <p14:tracePt t="22145" x="4956175" y="2127250"/>
          <p14:tracePt t="22162" x="5032375" y="2212975"/>
          <p14:tracePt t="22179" x="5187950" y="2333625"/>
          <p14:tracePt t="22195" x="5280025" y="2390775"/>
          <p14:tracePt t="22212" x="5346700" y="2422525"/>
          <p14:tracePt t="22229" x="5413375" y="2454275"/>
          <p14:tracePt t="22246" x="5464175" y="2454275"/>
          <p14:tracePt t="22262" x="5524500" y="2454275"/>
          <p14:tracePt t="22279" x="5616575" y="2422525"/>
          <p14:tracePt t="22295" x="5686425" y="2390775"/>
          <p14:tracePt t="22311" x="5743575" y="2355850"/>
          <p14:tracePt t="22328" x="5807075" y="2320925"/>
          <p14:tracePt t="22345" x="5845175" y="2301875"/>
          <p14:tracePt t="22362" x="5886450" y="2282825"/>
          <p14:tracePt t="22379" x="5927725" y="2266950"/>
          <p14:tracePt t="22395" x="5943600" y="2247900"/>
          <p14:tracePt t="22412" x="5959475" y="2232025"/>
          <p14:tracePt t="22428" x="5981700" y="2216150"/>
          <p14:tracePt t="22445" x="5991225" y="2206625"/>
          <p14:tracePt t="22462" x="6000750" y="2197100"/>
          <p14:tracePt t="22478" x="6010275" y="2178050"/>
          <p14:tracePt t="22495" x="6010275" y="2168525"/>
          <p14:tracePt t="22512" x="6010275" y="21621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6"/>
          <p:cNvSpPr txBox="1">
            <a:spLocks noChangeArrowheads="1"/>
          </p:cNvSpPr>
          <p:nvPr/>
        </p:nvSpPr>
        <p:spPr bwMode="auto">
          <a:xfrm>
            <a:off x="0" y="0"/>
            <a:ext cx="8634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FF0000"/>
                </a:solidFill>
              </a:rPr>
              <a:t>Comparaison entre Monocotylédones et Dicotylédones</a:t>
            </a:r>
          </a:p>
        </p:txBody>
      </p:sp>
      <p:pic>
        <p:nvPicPr>
          <p:cNvPr id="4099" name="Picture 13"/>
          <p:cNvPicPr>
            <a:picLocks noChangeAspect="1" noChangeArrowheads="1"/>
          </p:cNvPicPr>
          <p:nvPr/>
        </p:nvPicPr>
        <p:blipFill>
          <a:blip r:embed="rId4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766763"/>
            <a:ext cx="7839075" cy="609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27"/>
    </mc:Choice>
    <mc:Fallback>
      <p:transition spd="slow" advTm="61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12" x="8578850" y="6181725"/>
          <p14:tracePt t="1919" x="8518525" y="6073775"/>
          <p14:tracePt t="1929" x="8470900" y="5965825"/>
          <p14:tracePt t="1947" x="8308975" y="5702300"/>
          <p14:tracePt t="1963" x="8185150" y="5540375"/>
          <p14:tracePt t="1987" x="7959725" y="5314950"/>
          <p14:tracePt t="2012" x="7397750" y="4978400"/>
          <p14:tracePt t="2047" x="6670675" y="4638675"/>
          <p14:tracePt t="2064" x="6492875" y="4575175"/>
          <p14:tracePt t="2079" x="6353175" y="4546600"/>
          <p14:tracePt t="2096" x="6242050" y="4524375"/>
          <p14:tracePt t="2112" x="6188075" y="4524375"/>
          <p14:tracePt t="2128" x="6143625" y="4527550"/>
          <p14:tracePt t="2145" x="6099175" y="4546600"/>
          <p14:tracePt t="2162" x="6061075" y="4575175"/>
          <p14:tracePt t="2178" x="6013450" y="4625975"/>
          <p14:tracePt t="2196" x="5953125" y="4679950"/>
          <p14:tracePt t="2212" x="5911850" y="4718050"/>
          <p14:tracePt t="2229" x="5864225" y="4752975"/>
          <p14:tracePt t="2245" x="5765800" y="4822825"/>
          <p14:tracePt t="2262" x="5654675" y="4873625"/>
          <p14:tracePt t="2278" x="5543550" y="4914900"/>
          <p14:tracePt t="2295" x="5454650" y="4946650"/>
          <p14:tracePt t="2312" x="5356225" y="5006975"/>
          <p14:tracePt t="2328" x="5314950" y="5035550"/>
          <p14:tracePt t="2345" x="5289550" y="5067300"/>
          <p14:tracePt t="2362" x="5270500" y="5083175"/>
          <p14:tracePt t="2378" x="5260975" y="5092700"/>
          <p14:tracePt t="2396" x="5254625" y="5111750"/>
          <p14:tracePt t="2412" x="5254625" y="5140325"/>
          <p14:tracePt t="2428" x="5257800" y="5168900"/>
          <p14:tracePt t="2446" x="5327650" y="5216525"/>
          <p14:tracePt t="2462" x="5419725" y="5273675"/>
          <p14:tracePt t="2479" x="5508625" y="5314950"/>
          <p14:tracePt t="2496" x="5676900" y="5356225"/>
          <p14:tracePt t="2826" x="5607050" y="5314950"/>
          <p14:tracePt t="2833" x="5521325" y="5257800"/>
          <p14:tracePt t="2846" x="5340350" y="5153025"/>
          <p14:tracePt t="2862" x="5172075" y="5051425"/>
          <p14:tracePt t="2879" x="5000625" y="4927600"/>
          <p14:tracePt t="2896" x="4765675" y="4718050"/>
          <p14:tracePt t="2930" x="4489450" y="4397375"/>
          <p14:tracePt t="2963" x="4321175" y="4219575"/>
          <p14:tracePt t="2980" x="4276725" y="4178300"/>
          <p14:tracePt t="2996" x="4241800" y="4133850"/>
          <p14:tracePt t="3012" x="4210050" y="4117975"/>
          <p14:tracePt t="3029" x="4184650" y="4086225"/>
          <p14:tracePt t="3046" x="4140200" y="4032250"/>
          <p14:tracePt t="3062" x="4114800" y="4000500"/>
          <p14:tracePt t="3078" x="4079875" y="3952875"/>
          <p14:tracePt t="3095" x="4044950" y="3911600"/>
          <p14:tracePt t="3111" x="4013200" y="3886200"/>
          <p14:tracePt t="3129" x="3987800" y="3873500"/>
          <p14:tracePt t="3146" x="3946525" y="3848100"/>
          <p14:tracePt t="3162" x="3902075" y="3835400"/>
          <p14:tracePt t="3179" x="3863975" y="3822700"/>
          <p14:tracePt t="3196" x="3806825" y="3803650"/>
          <p14:tracePt t="3211" x="3768725" y="3784600"/>
          <p14:tracePt t="3228" x="3743325" y="3775075"/>
          <p14:tracePt t="3245" x="3695700" y="3756025"/>
          <p14:tracePt t="3261" x="3657600" y="3756025"/>
          <p14:tracePt t="3278" x="3629025" y="3756025"/>
          <p14:tracePt t="3295" x="3587750" y="3756025"/>
          <p14:tracePt t="3312" x="3565525" y="3759200"/>
          <p14:tracePt t="3329" x="3533775" y="3771900"/>
          <p14:tracePt t="3345" x="3498850" y="3794125"/>
          <p14:tracePt t="3361" x="3482975" y="3803650"/>
          <p14:tracePt t="3378" x="3473450" y="3829050"/>
          <p14:tracePt t="3395" x="3467100" y="3870325"/>
          <p14:tracePt t="3412" x="3470275" y="3914775"/>
          <p14:tracePt t="3429" x="3482975" y="3952875"/>
          <p14:tracePt t="3446" x="3524250" y="4019550"/>
          <p14:tracePt t="3462" x="3549650" y="4064000"/>
          <p14:tracePt t="3478" x="3584575" y="4121150"/>
          <p14:tracePt t="3495" x="3632200" y="4187825"/>
          <p14:tracePt t="3511" x="3641725" y="4210050"/>
          <p14:tracePt t="3528" x="3654425" y="4241800"/>
          <p14:tracePt t="3545" x="3679825" y="4276725"/>
          <p14:tracePt t="3562" x="3698875" y="4308475"/>
          <p14:tracePt t="3579" x="3708400" y="4318000"/>
          <p14:tracePt t="3596" x="3708400" y="4333875"/>
          <p14:tracePt t="3612" x="3708400" y="4343400"/>
          <p14:tracePt t="3629" x="3708400" y="4359275"/>
          <p14:tracePt t="3645" x="3695700" y="4371975"/>
          <p14:tracePt t="3661" x="3679825" y="4381500"/>
          <p14:tracePt t="3678" x="3670300" y="4391025"/>
          <p14:tracePt t="3695" x="3654425" y="4413250"/>
          <p14:tracePt t="3712" x="3644900" y="4416425"/>
          <p14:tracePt t="3729" x="3629025" y="4422775"/>
          <p14:tracePt t="3745" x="3625850" y="4429125"/>
          <p14:tracePt t="3803" x="3625850" y="4432300"/>
          <p14:tracePt t="3817" x="3625850" y="4438650"/>
          <p14:tracePt t="3824" x="3625850" y="4441825"/>
          <p14:tracePt t="3839" x="3625850" y="4448175"/>
          <p14:tracePt t="3854" x="3632200" y="4448175"/>
          <p14:tracePt t="3862" x="3641725" y="4448175"/>
          <p14:tracePt t="3878" x="3651250" y="4457700"/>
          <p14:tracePt t="3895" x="3673475" y="4457700"/>
          <p14:tracePt t="3912" x="3695700" y="4451350"/>
          <p14:tracePt t="3928" x="3717925" y="4438650"/>
          <p14:tracePt t="3945" x="3790950" y="4406900"/>
          <p14:tracePt t="3962" x="3879850" y="4365625"/>
          <p14:tracePt t="3978" x="4000500" y="4330700"/>
          <p14:tracePt t="3995" x="4130675" y="4273550"/>
          <p14:tracePt t="4012" x="4187825" y="4248150"/>
          <p14:tracePt t="4028" x="4225925" y="4213225"/>
          <p14:tracePt t="4045" x="4248150" y="4187825"/>
          <p14:tracePt t="4062" x="4257675" y="4175125"/>
          <p14:tracePt t="4079" x="4264025" y="4156075"/>
          <p14:tracePt t="4095" x="4264025" y="4133850"/>
          <p14:tracePt t="4112" x="4254500" y="4111625"/>
          <p14:tracePt t="4128" x="4238625" y="4086225"/>
          <p14:tracePt t="4145" x="4194175" y="4041775"/>
          <p14:tracePt t="4162" x="4168775" y="4019550"/>
          <p14:tracePt t="4178" x="4121150" y="3984625"/>
          <p14:tracePt t="4195" x="4057650" y="3946525"/>
          <p14:tracePt t="4211" x="4010025" y="3911600"/>
          <p14:tracePt t="4228" x="3971925" y="3886200"/>
          <p14:tracePt t="4245" x="3905250" y="3867150"/>
          <p14:tracePt t="4262" x="3876675" y="3848100"/>
          <p14:tracePt t="4279" x="3854450" y="3848100"/>
          <p14:tracePt t="4296" x="3825875" y="3848100"/>
          <p14:tracePt t="4312" x="3816350" y="3848100"/>
          <p14:tracePt t="4329" x="3794125" y="3848100"/>
          <p14:tracePt t="4344" x="3762375" y="3848100"/>
          <p14:tracePt t="4361" x="3752850" y="3848100"/>
          <p14:tracePt t="4378" x="3743325" y="3844925"/>
          <p14:tracePt t="4395" x="3721100" y="3838575"/>
          <p14:tracePt t="4412" x="3711575" y="3838575"/>
          <p14:tracePt t="4428" x="3702050" y="3829050"/>
          <p14:tracePt t="4445" x="3689350" y="3819525"/>
          <p14:tracePt t="4462" x="3663950" y="3800475"/>
          <p14:tracePt t="4479" x="3641725" y="3784600"/>
          <p14:tracePt t="4495" x="3587750" y="3730625"/>
          <p14:tracePt t="4511" x="3549650" y="3689350"/>
          <p14:tracePt t="4528" x="3521075" y="3641725"/>
          <p14:tracePt t="4545" x="3482975" y="3594100"/>
          <p14:tracePt t="4562" x="3473450" y="3575050"/>
          <p14:tracePt t="4578" x="3463925" y="3565525"/>
          <p14:tracePt t="4596" x="3448050" y="3546475"/>
          <p14:tracePt t="4612" x="3432175" y="3536950"/>
          <p14:tracePt t="4616" x="3425825" y="3524250"/>
          <p14:tracePt t="4628" x="3422650" y="3511550"/>
          <p14:tracePt t="4645" x="3416300" y="3492500"/>
          <p14:tracePt t="5038" x="3416300" y="3403600"/>
          <p14:tracePt t="5044" x="3406775" y="3302000"/>
          <p14:tracePt t="5051" x="3387725" y="3197225"/>
          <p14:tracePt t="5061" x="3368675" y="3082925"/>
          <p14:tracePt t="5078" x="3302000" y="2860675"/>
          <p14:tracePt t="5095" x="3225800" y="2590800"/>
          <p14:tracePt t="5112" x="3190875" y="2438400"/>
          <p14:tracePt t="5145" x="3098800" y="2190750"/>
          <p14:tracePt t="5179" x="3016250" y="2016125"/>
          <p14:tracePt t="5195" x="2978150" y="1946275"/>
          <p14:tracePt t="5211" x="2965450" y="1892300"/>
          <p14:tracePt t="5229" x="2946400" y="1828800"/>
          <p14:tracePt t="5245" x="2933700" y="1790700"/>
          <p14:tracePt t="5262" x="2933700" y="1749425"/>
          <p14:tracePt t="5279" x="2933700" y="1708150"/>
          <p14:tracePt t="5295" x="2921000" y="1685925"/>
          <p14:tracePt t="5312" x="2914650" y="1663700"/>
          <p14:tracePt t="5328" x="2911475" y="1647825"/>
          <p14:tracePt t="5345" x="2901950" y="1631950"/>
          <p14:tracePt t="5361" x="2892425" y="1622425"/>
          <p14:tracePt t="5379" x="2892425" y="1603375"/>
          <p14:tracePt t="5395" x="2892425" y="1593850"/>
          <p14:tracePt t="5412" x="2892425" y="1584325"/>
          <p14:tracePt t="5429" x="2886075" y="1562100"/>
          <p14:tracePt t="5445" x="2870200" y="1562100"/>
          <p14:tracePt t="5462" x="2867025" y="1562100"/>
          <p14:tracePt t="5478" x="2857500" y="1558925"/>
          <p14:tracePt t="5495" x="2851150" y="1558925"/>
          <p14:tracePt t="5511" x="2841625" y="1558925"/>
          <p14:tracePt t="5529" x="2822575" y="1552575"/>
          <p14:tracePt t="5545" x="2816225" y="1549400"/>
          <p14:tracePt t="5562" x="2806700" y="1549400"/>
          <p14:tracePt t="5579" x="2803525" y="1543050"/>
          <p14:tracePt t="5596" x="2797175" y="1533525"/>
          <p14:tracePt t="5612" x="2790825" y="1524000"/>
          <p14:tracePt t="5629" x="2771775" y="1501775"/>
          <p14:tracePt t="5645" x="2762250" y="1492250"/>
          <p14:tracePt t="5661" x="2752725" y="1476375"/>
          <p14:tracePt t="5680" x="2733675" y="1435100"/>
          <p14:tracePt t="5695" x="2714625" y="1412875"/>
          <p14:tracePt t="5712" x="2711450" y="1387475"/>
          <p14:tracePt t="5729" x="2705100" y="1374775"/>
          <p14:tracePt t="5745" x="2695575" y="1365250"/>
          <p14:tracePt t="6416" x="2682875" y="1339850"/>
          <p14:tracePt t="6422" x="2670175" y="1320800"/>
          <p14:tracePt t="6430" x="2663825" y="1285875"/>
          <p14:tracePt t="6445" x="2651125" y="1222375"/>
          <p14:tracePt t="6461" x="2641600" y="1177925"/>
          <p14:tracePt t="6478" x="2622550" y="1111250"/>
          <p14:tracePt t="6495" x="2616200" y="1060450"/>
          <p14:tracePt t="6528" x="2616200" y="981075"/>
          <p14:tracePt t="6562" x="2616200" y="955675"/>
          <p14:tracePt t="6579" x="2616200" y="942975"/>
          <p14:tracePt t="6595" x="2619375" y="933450"/>
          <p14:tracePt t="6611" x="2635250" y="917575"/>
          <p14:tracePt t="6628" x="2635250" y="908050"/>
          <p14:tracePt t="6671" x="2638425" y="908050"/>
          <p14:tracePt t="6678" x="2644775" y="908050"/>
          <p14:tracePt t="6756" x="2641600" y="908050"/>
          <p14:tracePt t="6764" x="2638425" y="908050"/>
          <p14:tracePt t="6778" x="2622550" y="908050"/>
          <p14:tracePt t="6794" x="2613025" y="923925"/>
          <p14:tracePt t="6812" x="2603500" y="933450"/>
          <p14:tracePt t="6828" x="2587625" y="949325"/>
          <p14:tracePt t="6845" x="2571750" y="971550"/>
          <p14:tracePt t="6861" x="2565400" y="1000125"/>
          <p14:tracePt t="6878" x="2565400" y="1028700"/>
          <p14:tracePt t="6894" x="2565400" y="1054100"/>
          <p14:tracePt t="6912" x="2565400" y="1069975"/>
          <p14:tracePt t="6929" x="2600325" y="1104900"/>
          <p14:tracePt t="6945" x="2657475" y="1133475"/>
          <p14:tracePt t="6962" x="2736850" y="1171575"/>
          <p14:tracePt t="6978" x="2851150" y="1209675"/>
          <p14:tracePt t="6994" x="2895600" y="1222375"/>
          <p14:tracePt t="7011" x="2911475" y="1235075"/>
          <p14:tracePt t="7028" x="2933700" y="1235075"/>
          <p14:tracePt t="7044" x="2933700" y="1222375"/>
          <p14:tracePt t="7062" x="2933700" y="1209675"/>
          <p14:tracePt t="7079" x="2933700" y="1162050"/>
          <p14:tracePt t="7095" x="2933700" y="1130300"/>
          <p14:tracePt t="7112" x="2940050" y="1085850"/>
          <p14:tracePt t="7128" x="2946400" y="1006475"/>
          <p14:tracePt t="7144" x="2946400" y="965200"/>
          <p14:tracePt t="7161" x="2946400" y="942975"/>
          <p14:tracePt t="7163" x="2946400" y="930275"/>
          <p14:tracePt t="7178" x="2946400" y="908050"/>
          <p14:tracePt t="7195" x="2946400" y="898525"/>
          <p14:tracePt t="7212" x="2946400" y="889000"/>
          <p14:tracePt t="7228" x="2946400" y="879475"/>
          <p14:tracePt t="7245" x="2940050" y="866775"/>
          <p14:tracePt t="7261" x="2930525" y="863600"/>
          <p14:tracePt t="7278" x="2889250" y="850900"/>
          <p14:tracePt t="7294" x="2835275" y="838200"/>
          <p14:tracePt t="7311" x="2781300" y="825500"/>
          <p14:tracePt t="7328" x="2724150" y="800100"/>
          <p14:tracePt t="7344" x="2686050" y="787400"/>
          <p14:tracePt t="7361" x="2641600" y="774700"/>
          <p14:tracePt t="7378" x="2578100" y="755650"/>
          <p14:tracePt t="7395" x="2520950" y="727075"/>
          <p14:tracePt t="7411" x="2457450" y="714375"/>
          <p14:tracePt t="7428" x="2387600" y="692150"/>
          <p14:tracePt t="7445" x="2365375" y="692150"/>
          <p14:tracePt t="7462" x="2336800" y="692150"/>
          <p14:tracePt t="7479" x="2314575" y="701675"/>
          <p14:tracePt t="7495" x="2311400" y="711200"/>
          <p14:tracePt t="7512" x="2311400" y="727075"/>
          <p14:tracePt t="7528" x="2317750" y="768350"/>
          <p14:tracePt t="7545" x="2343150" y="800100"/>
          <p14:tracePt t="7561" x="2381250" y="825500"/>
          <p14:tracePt t="7578" x="2422525" y="850900"/>
          <p14:tracePt t="7893" x="2546350" y="860425"/>
          <p14:tracePt t="7901" x="2676525" y="879475"/>
          <p14:tracePt t="7912" x="2924175" y="920750"/>
          <p14:tracePt t="7929" x="3803650" y="1066800"/>
          <p14:tracePt t="7949" x="4873625" y="1162050"/>
          <p14:tracePt t="7970" x="5762625" y="1174750"/>
          <p14:tracePt t="7996" x="6461125" y="1174750"/>
          <p14:tracePt t="8029" x="7350125" y="1174750"/>
          <p14:tracePt t="8046" x="7556500" y="1184275"/>
          <p14:tracePt t="8063" x="7766050" y="1203325"/>
          <p14:tracePt t="8078" x="7839075" y="1209675"/>
          <p14:tracePt t="8094" x="7867650" y="1209675"/>
          <p14:tracePt t="8111" x="7877175" y="1209675"/>
          <p14:tracePt t="8128" x="7896225" y="1209675"/>
          <p14:tracePt t="8334" x="7896225" y="1203325"/>
          <p14:tracePt t="8341" x="7896225" y="1200150"/>
          <p14:tracePt t="8348" x="7889875" y="1193800"/>
          <p14:tracePt t="8361" x="7880350" y="1187450"/>
          <p14:tracePt t="8378" x="7848600" y="1146175"/>
          <p14:tracePt t="8394" x="7807325" y="1111250"/>
          <p14:tracePt t="8412" x="7708900" y="1035050"/>
          <p14:tracePt t="8428" x="7594600" y="984250"/>
          <p14:tracePt t="8445" x="7502525" y="927100"/>
          <p14:tracePt t="8461" x="7435850" y="895350"/>
          <p14:tracePt t="8478" x="7359650" y="854075"/>
          <p14:tracePt t="8494" x="7321550" y="841375"/>
          <p14:tracePt t="8512" x="7277100" y="815975"/>
          <p14:tracePt t="8528" x="7261225" y="815975"/>
          <p14:tracePt t="8545" x="7251700" y="815975"/>
          <p14:tracePt t="8563" x="7232650" y="815975"/>
          <p14:tracePt t="8578" x="7223125" y="815975"/>
          <p14:tracePt t="8595" x="7213600" y="815975"/>
          <p14:tracePt t="8612" x="7197725" y="815975"/>
          <p14:tracePt t="8627" x="7175500" y="815975"/>
          <p14:tracePt t="8645" x="7146925" y="815975"/>
          <p14:tracePt t="8662" x="7045325" y="793750"/>
          <p14:tracePt t="8678" x="6927850" y="777875"/>
          <p14:tracePt t="8695" x="6791325" y="777875"/>
          <p14:tracePt t="8713" x="6581775" y="752475"/>
          <p14:tracePt t="8728" x="6461125" y="727075"/>
          <p14:tracePt t="8745" x="6381750" y="727075"/>
          <p14:tracePt t="8762" x="6286500" y="727075"/>
          <p14:tracePt t="8777" x="6210300" y="746125"/>
          <p14:tracePt t="8795" x="6099175" y="781050"/>
          <p14:tracePt t="8812" x="5949950" y="838200"/>
          <p14:tracePt t="8828" x="5883275" y="866775"/>
          <p14:tracePt t="8845" x="5851525" y="898525"/>
          <p14:tracePt t="8862" x="5819775" y="930275"/>
          <p14:tracePt t="8878" x="5810250" y="946150"/>
          <p14:tracePt t="8894" x="5810250" y="962025"/>
          <p14:tracePt t="8911" x="5810250" y="974725"/>
          <p14:tracePt t="8928" x="5810250" y="984250"/>
          <p14:tracePt t="8945" x="5810250" y="1012825"/>
          <p14:tracePt t="8963" x="5810250" y="1041400"/>
          <p14:tracePt t="8978" x="5819775" y="1063625"/>
          <p14:tracePt t="8995" x="5857875" y="1095375"/>
          <p14:tracePt t="9012" x="5981700" y="1184275"/>
          <p14:tracePt t="9028" x="6115050" y="1257300"/>
          <p14:tracePt t="9044" x="6292850" y="1323975"/>
          <p14:tracePt t="9062" x="6496050" y="1384300"/>
          <p14:tracePt t="9078" x="6581775" y="1400175"/>
          <p14:tracePt t="9095" x="6654800" y="1406525"/>
          <p14:tracePt t="9112" x="6816725" y="1403350"/>
          <p14:tracePt t="9128" x="6924675" y="1384300"/>
          <p14:tracePt t="9145" x="7067550" y="1339850"/>
          <p14:tracePt t="9161" x="7280275" y="1279525"/>
          <p14:tracePt t="9177" x="7350125" y="1250950"/>
          <p14:tracePt t="9194" x="7391400" y="1222375"/>
          <p14:tracePt t="9212" x="7413625" y="1193800"/>
          <p14:tracePt t="9228" x="7423150" y="1177925"/>
          <p14:tracePt t="9245" x="7423150" y="1168400"/>
          <p14:tracePt t="9262" x="7423150" y="1149350"/>
          <p14:tracePt t="9278" x="7423150" y="1143000"/>
          <p14:tracePt t="9295" x="7423150" y="1133475"/>
          <p14:tracePt t="9311" x="7410450" y="1120775"/>
          <p14:tracePt t="9327" x="7388225" y="1108075"/>
          <p14:tracePt t="9345" x="7337425" y="1095375"/>
          <p14:tracePt t="9362" x="7254875" y="1076325"/>
          <p14:tracePt t="9378" x="7207250" y="1057275"/>
          <p14:tracePt t="9395" x="7185025" y="1050925"/>
          <p14:tracePt t="9411" x="7165975" y="1050925"/>
          <p14:tracePt t="9428" x="7156450" y="1050925"/>
          <p14:tracePt t="9444" x="7143750" y="1050925"/>
          <p14:tracePt t="9461" x="7134225" y="1050925"/>
          <p14:tracePt t="9506" x="7134225" y="1044575"/>
          <p14:tracePt t="9599" x="7124700" y="1044575"/>
          <p14:tracePt t="9606" x="7121525" y="1044575"/>
          <p14:tracePt t="9613" x="7115175" y="1044575"/>
          <p14:tracePt t="9628" x="7115175" y="1041400"/>
          <p14:tracePt t="10208" x="7070725" y="1041400"/>
          <p14:tracePt t="10213" x="6978650" y="1041400"/>
          <p14:tracePt t="10228" x="6740525" y="1041400"/>
          <p14:tracePt t="10245" x="6457950" y="1057275"/>
          <p14:tracePt t="10266" x="6029325" y="1098550"/>
          <p14:tracePt t="10285" x="5600700" y="1184275"/>
          <p14:tracePt t="10313" x="5159375" y="1311275"/>
          <p14:tracePt t="10346" x="4695825" y="1508125"/>
          <p14:tracePt t="10363" x="4524375" y="1631950"/>
          <p14:tracePt t="10380" x="4387850" y="1752600"/>
          <p14:tracePt t="10395" x="4232275" y="1936750"/>
          <p14:tracePt t="10411" x="4025900" y="2263775"/>
          <p14:tracePt t="10429" x="3930650" y="2444750"/>
          <p14:tracePt t="10446" x="3819525" y="2695575"/>
          <p14:tracePt t="10462" x="3775075" y="2816225"/>
          <p14:tracePt t="10478" x="3749675" y="2924175"/>
          <p14:tracePt t="10495" x="3733800" y="3022600"/>
          <p14:tracePt t="10511" x="3717925" y="3143250"/>
          <p14:tracePt t="10528" x="3717925" y="3187700"/>
          <p14:tracePt t="10544" x="3717925" y="3216275"/>
          <p14:tracePt t="10561" x="3717925" y="3251200"/>
          <p14:tracePt t="10577" x="3717925" y="3260725"/>
          <p14:tracePt t="10595" x="3717925" y="3270250"/>
          <p14:tracePt t="10611" x="3717925" y="3289300"/>
          <p14:tracePt t="10628" x="3717925" y="3298825"/>
          <p14:tracePt t="10869" x="3686175" y="3276600"/>
          <p14:tracePt t="10876" x="3635375" y="3241675"/>
          <p14:tracePt t="10882" x="3549650" y="3184525"/>
          <p14:tracePt t="10896" x="3390900" y="3092450"/>
          <p14:tracePt t="10911" x="3244850" y="3009900"/>
          <p14:tracePt t="10928" x="3117850" y="2930525"/>
          <p14:tracePt t="10946" x="2943225" y="2825750"/>
          <p14:tracePt t="10961" x="2851150" y="2755900"/>
          <p14:tracePt t="10978" x="2755900" y="2679700"/>
          <p14:tracePt t="10994" x="2654300" y="2603500"/>
          <p14:tracePt t="11011" x="2527300" y="2482850"/>
          <p14:tracePt t="11027" x="2454275" y="2409825"/>
          <p14:tracePt t="11046" x="2371725" y="2327275"/>
          <p14:tracePt t="11061" x="2343150" y="2282825"/>
          <p14:tracePt t="11078" x="2311400" y="2241550"/>
          <p14:tracePt t="11096" x="2260600" y="2136775"/>
          <p14:tracePt t="11111" x="2212975" y="2057400"/>
          <p14:tracePt t="11127" x="2146300" y="1984375"/>
          <p14:tracePt t="11144" x="2092325" y="1914525"/>
          <p14:tracePt t="11161" x="2019300" y="1841500"/>
          <p14:tracePt t="11178" x="1978025" y="1793875"/>
          <p14:tracePt t="11195" x="1933575" y="1743075"/>
          <p14:tracePt t="11211" x="1908175" y="1717675"/>
          <p14:tracePt t="11228" x="1876425" y="1685925"/>
          <p14:tracePt t="11245" x="1835150" y="1660525"/>
          <p14:tracePt t="11261" x="1809750" y="1647825"/>
          <p14:tracePt t="11277" x="1800225" y="1631950"/>
          <p14:tracePt t="11295" x="1781175" y="1619250"/>
          <p14:tracePt t="11311" x="1771650" y="1609725"/>
          <p14:tracePt t="11328" x="1762125" y="1603375"/>
          <p14:tracePt t="11345" x="1746250" y="1593850"/>
          <p14:tracePt t="11361" x="1730375" y="1593850"/>
          <p14:tracePt t="11378" x="1727200" y="1593850"/>
          <p14:tracePt t="11394" x="1720850" y="1593850"/>
          <p14:tracePt t="11427" x="1717675" y="1593850"/>
          <p14:tracePt t="11445" x="1701800" y="1593850"/>
          <p14:tracePt t="11461" x="1692275" y="1593850"/>
          <p14:tracePt t="11478" x="1676400" y="1600200"/>
          <p14:tracePt t="11496" x="1660525" y="1628775"/>
          <p14:tracePt t="11512" x="1660525" y="1663700"/>
          <p14:tracePt t="11528" x="1660525" y="1708150"/>
          <p14:tracePt t="11545" x="1660525" y="1793875"/>
          <p14:tracePt t="11561" x="1660525" y="1863725"/>
          <p14:tracePt t="11577" x="1660525" y="1946275"/>
          <p14:tracePt t="11595" x="1660525" y="2032000"/>
          <p14:tracePt t="11611" x="1660525" y="2089150"/>
          <p14:tracePt t="11628" x="1660525" y="2159000"/>
          <p14:tracePt t="11645" x="1663700" y="2263775"/>
          <p14:tracePt t="11661" x="1670050" y="2314575"/>
          <p14:tracePt t="11678" x="1670050" y="2368550"/>
          <p14:tracePt t="11695" x="1670050" y="2432050"/>
          <p14:tracePt t="11710" x="1670050" y="2466975"/>
          <p14:tracePt t="11728" x="1670050" y="2505075"/>
          <p14:tracePt t="11745" x="1670050" y="2568575"/>
          <p14:tracePt t="11761" x="1670050" y="2609850"/>
          <p14:tracePt t="11778" x="1670050" y="2663825"/>
          <p14:tracePt t="11794" x="1676400" y="2727325"/>
          <p14:tracePt t="11810" x="1682750" y="2762250"/>
          <p14:tracePt t="11827" x="1682750" y="2800350"/>
          <p14:tracePt t="11845" x="1695450" y="2863850"/>
          <p14:tracePt t="11861" x="1695450" y="2914650"/>
          <p14:tracePt t="11878" x="1695450" y="2974975"/>
          <p14:tracePt t="11895" x="1695450" y="3032125"/>
          <p14:tracePt t="11911" x="1695450" y="3067050"/>
          <p14:tracePt t="11928" x="1695450" y="3111500"/>
          <p14:tracePt t="11944" x="1701800" y="3175000"/>
          <p14:tracePt t="11960" x="1701800" y="3219450"/>
          <p14:tracePt t="11977" x="1701800" y="3254375"/>
          <p14:tracePt t="11995" x="1708150" y="3317875"/>
          <p14:tracePt t="12011" x="1708150" y="3368675"/>
          <p14:tracePt t="12028" x="1708150" y="3422650"/>
          <p14:tracePt t="12045" x="1730375" y="3511550"/>
          <p14:tracePt t="12062" x="1743075" y="3587750"/>
          <p14:tracePt t="12078" x="1765300" y="3663950"/>
          <p14:tracePt t="12095" x="1781175" y="3752850"/>
          <p14:tracePt t="12111" x="1781175" y="3813175"/>
          <p14:tracePt t="12127" x="1781175" y="3873500"/>
          <p14:tracePt t="12145" x="1800225" y="3971925"/>
          <p14:tracePt t="12161" x="1816100" y="4022725"/>
          <p14:tracePt t="12178" x="1844675" y="4092575"/>
          <p14:tracePt t="12195" x="1882775" y="4206875"/>
          <p14:tracePt t="12211" x="1920875" y="4273550"/>
          <p14:tracePt t="12228" x="1933575" y="4337050"/>
          <p14:tracePt t="12245" x="1952625" y="4400550"/>
          <p14:tracePt t="12260" x="1965325" y="4425950"/>
          <p14:tracePt t="12277" x="1997075" y="4451350"/>
          <p14:tracePt t="12295" x="2041525" y="4502150"/>
          <p14:tracePt t="12311" x="2073275" y="4533900"/>
          <p14:tracePt t="12328" x="2111375" y="4565650"/>
          <p14:tracePt t="12344" x="2136775" y="4597400"/>
          <p14:tracePt t="12361" x="2174875" y="4641850"/>
          <p14:tracePt t="12377" x="2193925" y="4679950"/>
          <p14:tracePt t="12394" x="2219325" y="4730750"/>
          <p14:tracePt t="12410" x="2238375" y="4752975"/>
          <p14:tracePt t="12427" x="2251075" y="4791075"/>
          <p14:tracePt t="12444" x="2270125" y="4848225"/>
          <p14:tracePt t="12460" x="2282825" y="4886325"/>
          <p14:tracePt t="12477" x="2301875" y="4933950"/>
          <p14:tracePt t="12494" x="2314575" y="4975225"/>
          <p14:tracePt t="12511" x="2314575" y="4997450"/>
          <p14:tracePt t="12528" x="2314575" y="5006975"/>
          <p14:tracePt t="12545" x="2314575" y="5026025"/>
          <p14:tracePt t="12561" x="2314575" y="5035550"/>
          <p14:tracePt t="12578" x="2314575" y="5045075"/>
          <p14:tracePt t="12595" x="2314575" y="5060950"/>
          <p14:tracePt t="12611" x="2317750" y="5076825"/>
          <p14:tracePt t="12628" x="2324100" y="5086350"/>
          <p14:tracePt t="12666" x="2324100" y="5089525"/>
          <p14:tracePt t="12747" x="2324100" y="5095875"/>
          <p14:tracePt t="12752" x="2324100" y="5099050"/>
          <p14:tracePt t="12782" x="2324100" y="5105400"/>
          <p14:tracePt t="12844" x="2327275" y="5105400"/>
          <p14:tracePt t="12903" x="2333625" y="5105400"/>
          <p14:tracePt t="12910" x="2333625" y="5102225"/>
          <p14:tracePt t="12916" x="2336800" y="5099050"/>
          <p14:tracePt t="12928" x="2349500" y="5092700"/>
          <p14:tracePt t="12945" x="2365375" y="5057775"/>
          <p14:tracePt t="12961" x="2390775" y="5010150"/>
          <p14:tracePt t="12977" x="2432050" y="4933950"/>
          <p14:tracePt t="12994" x="2486025" y="4708525"/>
          <p14:tracePt t="13011" x="2511425" y="4568825"/>
          <p14:tracePt t="13028" x="2511425" y="4384675"/>
          <p14:tracePt t="13044" x="2476500" y="4108450"/>
          <p14:tracePt t="13062" x="2460625" y="3902075"/>
          <p14:tracePt t="13078" x="2441575" y="3695700"/>
          <p14:tracePt t="13094" x="2447925" y="3321050"/>
          <p14:tracePt t="13110" x="2457450" y="3073400"/>
          <p14:tracePt t="13127" x="2457450" y="2695575"/>
          <p14:tracePt t="13144" x="2457450" y="2222500"/>
          <p14:tracePt t="13161" x="2457450" y="2032000"/>
          <p14:tracePt t="13178" x="2457450" y="1914525"/>
          <p14:tracePt t="13195" x="2457450" y="1797050"/>
          <p14:tracePt t="13211" x="2457450" y="1746250"/>
          <p14:tracePt t="13228" x="2457450" y="1724025"/>
          <p14:tracePt t="13230" x="2457450" y="1711325"/>
          <p14:tracePt t="13244" x="2457450" y="1689100"/>
          <p14:tracePt t="13260" x="2457450" y="1679575"/>
          <p14:tracePt t="13277" x="2457450" y="1670050"/>
          <p14:tracePt t="13294" x="2457450" y="1651000"/>
          <p14:tracePt t="13311" x="2457450" y="1644650"/>
          <p14:tracePt t="13328" x="2457450" y="1641475"/>
          <p14:tracePt t="13345" x="2473325" y="1628775"/>
          <p14:tracePt t="13361" x="2489200" y="1625600"/>
          <p14:tracePt t="13377" x="2498725" y="1619250"/>
          <p14:tracePt t="13394" x="2511425" y="1616075"/>
          <p14:tracePt t="13411" x="2520950" y="1609725"/>
          <p14:tracePt t="13428" x="2536825" y="1609725"/>
          <p14:tracePt t="13444" x="2559050" y="1593850"/>
          <p14:tracePt t="13461" x="2581275" y="1593850"/>
          <p14:tracePt t="13478" x="2597150" y="1593850"/>
          <p14:tracePt t="13495" x="2600325" y="1593850"/>
          <p14:tracePt t="13515" x="2600325" y="1597025"/>
          <p14:tracePt t="13527" x="2597150" y="1606550"/>
          <p14:tracePt t="13544" x="2565400" y="1622425"/>
          <p14:tracePt t="13561" x="2527300" y="1641475"/>
          <p14:tracePt t="13578" x="2482850" y="1654175"/>
          <p14:tracePt t="13595" x="2416175" y="1679575"/>
          <p14:tracePt t="13611" x="2355850" y="1695450"/>
          <p14:tracePt t="13628" x="2279650" y="1708150"/>
          <p14:tracePt t="13644" x="2111375" y="1768475"/>
          <p14:tracePt t="13660" x="2032000" y="1800225"/>
          <p14:tracePt t="13677" x="1978025" y="1819275"/>
          <p14:tracePt t="13694" x="1943100" y="1838325"/>
          <p14:tracePt t="13711" x="1927225" y="1847850"/>
          <p14:tracePt t="13728" x="1917700" y="1857375"/>
          <p14:tracePt t="13731" x="1911350" y="1863725"/>
          <p14:tracePt t="13745" x="1901825" y="1879600"/>
          <p14:tracePt t="13761" x="1892300" y="1889125"/>
          <p14:tracePt t="13777" x="1876425" y="1898650"/>
          <p14:tracePt t="13794" x="1847850" y="1914525"/>
          <p14:tracePt t="13810" x="1838325" y="1930400"/>
          <p14:tracePt t="13827" x="1822450" y="1943100"/>
          <p14:tracePt t="13844" x="1806575" y="1946275"/>
          <p14:tracePt t="13861" x="1793875" y="1952625"/>
          <p14:tracePt t="13877" x="1762125" y="1958975"/>
          <p14:tracePt t="13894" x="1685925" y="1958975"/>
          <p14:tracePt t="13911" x="1625600" y="1958975"/>
          <p14:tracePt t="13928" x="1552575" y="1958975"/>
          <p14:tracePt t="13944" x="1492250" y="1958975"/>
          <p14:tracePt t="13960" x="1470025" y="1958975"/>
          <p14:tracePt t="13978" x="1450975" y="1958975"/>
          <p14:tracePt t="13994" x="1438275" y="1958975"/>
          <p14:tracePt t="14011" x="1435100" y="1958975"/>
          <p14:tracePt t="14051" x="1435100" y="1955800"/>
          <p14:tracePt t="14061" x="1435100" y="1952625"/>
          <p14:tracePt t="14078" x="1435100" y="1943100"/>
          <p14:tracePt t="14094" x="1447800" y="1920875"/>
          <p14:tracePt t="14110" x="1476375" y="1908175"/>
          <p14:tracePt t="14128" x="1498600" y="1892300"/>
          <p14:tracePt t="14144" x="1508125" y="1882775"/>
          <p14:tracePt t="14161" x="1524000" y="1879600"/>
          <p14:tracePt t="14178" x="1524000" y="1866900"/>
          <p14:tracePt t="14194" x="1524000" y="1863725"/>
          <p14:tracePt t="14228" x="1524000" y="1857375"/>
          <p14:tracePt t="14294" x="1511300" y="1857375"/>
          <p14:tracePt t="14365" x="1520825" y="1857375"/>
          <p14:tracePt t="14371" x="1524000" y="1857375"/>
          <p14:tracePt t="14378" x="1536700" y="1857375"/>
          <p14:tracePt t="14394" x="1603375" y="1857375"/>
          <p14:tracePt t="14411" x="1708150" y="1857375"/>
          <p14:tracePt t="14429" x="1927225" y="1863725"/>
          <p14:tracePt t="14445" x="2120900" y="1873250"/>
          <p14:tracePt t="14461" x="2314575" y="1873250"/>
          <p14:tracePt t="14478" x="2667000" y="1873250"/>
          <p14:tracePt t="14494" x="2803525" y="1873250"/>
          <p14:tracePt t="14511" x="2930525" y="1873250"/>
          <p14:tracePt t="14528" x="3025775" y="1873250"/>
          <p14:tracePt t="14544" x="3048000" y="1873250"/>
          <p14:tracePt t="14561" x="3063875" y="1873250"/>
          <p14:tracePt t="14578" x="3073400" y="1873250"/>
          <p14:tracePt t="14650" x="3079750" y="1873250"/>
          <p14:tracePt t="14656" x="3082925" y="1873250"/>
          <p14:tracePt t="14664" x="3089275" y="1873250"/>
          <p14:tracePt t="14678" x="3092450" y="1873250"/>
          <p14:tracePt t="14694" x="3098800" y="1873250"/>
          <p14:tracePt t="14711" x="3114675" y="1873250"/>
          <p14:tracePt t="14728" x="3127375" y="1873250"/>
          <p14:tracePt t="14744" x="3149600" y="1873250"/>
          <p14:tracePt t="14761" x="3178175" y="1873250"/>
          <p14:tracePt t="14778" x="3225800" y="1870075"/>
          <p14:tracePt t="14794" x="3248025" y="1870075"/>
          <p14:tracePt t="14811" x="3263900" y="1870075"/>
          <p14:tracePt t="14828" x="3286125" y="1870075"/>
          <p14:tracePt t="14844" x="3295650" y="1870075"/>
          <p14:tracePt t="15221" x="3349625" y="1863725"/>
          <p14:tracePt t="15228" x="3419475" y="1854200"/>
          <p14:tracePt t="15235" x="3489325" y="1844675"/>
          <p14:tracePt t="15243" x="3559175" y="1838325"/>
          <p14:tracePt t="15261" x="3689350" y="1809750"/>
          <p14:tracePt t="15277" x="3911600" y="1784350"/>
          <p14:tracePt t="15311" x="4165600" y="1768475"/>
          <p14:tracePt t="15344" x="4530725" y="1768475"/>
          <p14:tracePt t="15360" x="4657725" y="1768475"/>
          <p14:tracePt t="15377" x="4876800" y="1768475"/>
          <p14:tracePt t="15394" x="4981575" y="1768475"/>
          <p14:tracePt t="15411" x="5076825" y="1752600"/>
          <p14:tracePt t="15427" x="5222875" y="1717675"/>
          <p14:tracePt t="15444" x="5295900" y="1704975"/>
          <p14:tracePt t="15461" x="5359400" y="1689100"/>
          <p14:tracePt t="15477" x="5448300" y="1676400"/>
          <p14:tracePt t="15493" x="5511800" y="1660525"/>
          <p14:tracePt t="15510" x="5572125" y="1660525"/>
          <p14:tracePt t="15527" x="5664200" y="1660525"/>
          <p14:tracePt t="15544" x="5724525" y="1660525"/>
          <p14:tracePt t="15561" x="5794375" y="1660525"/>
          <p14:tracePt t="15578" x="5911850" y="1660525"/>
          <p14:tracePt t="15594" x="5972175" y="1673225"/>
          <p14:tracePt t="15611" x="6016625" y="1685925"/>
          <p14:tracePt t="15627" x="6067425" y="1692275"/>
          <p14:tracePt t="15644" x="6076950" y="1692275"/>
          <p14:tracePt t="15661" x="6089650" y="1692275"/>
          <p14:tracePt t="15677" x="6096000" y="1692275"/>
          <p14:tracePt t="15864" x="6092825" y="1695450"/>
          <p14:tracePt t="15870" x="6089650" y="1701800"/>
          <p14:tracePt t="15877" x="6083300" y="1704975"/>
          <p14:tracePt t="15894" x="6067425" y="1717675"/>
          <p14:tracePt t="15910" x="6045200" y="1733550"/>
          <p14:tracePt t="15927" x="6003925" y="1746250"/>
          <p14:tracePt t="15944" x="5981700" y="1755775"/>
          <p14:tracePt t="15961" x="5943600" y="1768475"/>
          <p14:tracePt t="15977" x="5861050" y="1797050"/>
          <p14:tracePt t="15995" x="5775325" y="1812925"/>
          <p14:tracePt t="16011" x="5702300" y="1825625"/>
          <p14:tracePt t="16027" x="5607050" y="1870075"/>
          <p14:tracePt t="16044" x="5527675" y="1901825"/>
          <p14:tracePt t="16060" x="5438775" y="1943100"/>
          <p14:tracePt t="16077" x="5280025" y="1990725"/>
          <p14:tracePt t="16094" x="5149850" y="2025650"/>
          <p14:tracePt t="16111" x="4975225" y="2063750"/>
          <p14:tracePt t="16127" x="4762500" y="2108200"/>
          <p14:tracePt t="16144" x="4600575" y="2136775"/>
          <p14:tracePt t="16161" x="4479925" y="2162175"/>
          <p14:tracePt t="16177" x="4346575" y="2193925"/>
          <p14:tracePt t="16194" x="4260850" y="2209800"/>
          <p14:tracePt t="16211" x="4156075" y="2209800"/>
          <p14:tracePt t="16227" x="3949700" y="2209800"/>
          <p14:tracePt t="16244" x="3822700" y="2209800"/>
          <p14:tracePt t="16261" x="3686175" y="2209800"/>
          <p14:tracePt t="16265" x="3638550" y="2209800"/>
          <p14:tracePt t="16278" x="3543300" y="2203450"/>
          <p14:tracePt t="16294" x="3498850" y="2203450"/>
          <p14:tracePt t="16310" x="3479800" y="2203450"/>
          <p14:tracePt t="16327" x="3463925" y="2203450"/>
          <p14:tracePt t="16344" x="3454400" y="2203450"/>
          <p14:tracePt t="16361" x="3438525" y="2203450"/>
          <p14:tracePt t="16378" x="3406775" y="2203450"/>
          <p14:tracePt t="16394" x="3375025" y="2197100"/>
          <p14:tracePt t="16411" x="3346450" y="2178050"/>
          <p14:tracePt t="16428" x="3302000" y="2162175"/>
          <p14:tracePt t="16444" x="3279775" y="2149475"/>
          <p14:tracePt t="16460" x="3248025" y="2130425"/>
          <p14:tracePt t="16477" x="3187700" y="2076450"/>
          <p14:tracePt t="16493" x="3149600" y="2038350"/>
          <p14:tracePt t="16510" x="3089275" y="1984375"/>
          <p14:tracePt t="16527" x="3006725" y="1911350"/>
          <p14:tracePt t="16543" x="2955925" y="1870075"/>
          <p14:tracePt t="16561" x="2921000" y="1825625"/>
          <p14:tracePt t="16577" x="2889250" y="1784350"/>
          <p14:tracePt t="16594" x="2879725" y="1774825"/>
          <p14:tracePt t="16611" x="2879725" y="1765300"/>
          <p14:tracePt t="16627" x="2879725" y="1758950"/>
          <p14:tracePt t="17355" x="2832100" y="1746250"/>
          <p14:tracePt t="17362" x="2794000" y="1730375"/>
          <p14:tracePt t="17377" x="2708275" y="1714500"/>
          <p14:tracePt t="17411" x="2517775" y="1701800"/>
          <p14:tracePt t="17444" x="2330450" y="1701800"/>
          <p14:tracePt t="17462" x="2168525" y="1701800"/>
          <p14:tracePt t="17477" x="2076450" y="1701800"/>
          <p14:tracePt t="17494" x="2032000" y="1701800"/>
          <p14:tracePt t="17511" x="1990725" y="1701800"/>
          <p14:tracePt t="17527" x="1981200" y="1701800"/>
          <p14:tracePt t="17543" x="1971675" y="1701800"/>
          <p14:tracePt t="17561" x="1952625" y="1701800"/>
          <p14:tracePt t="17577" x="1943100" y="1701800"/>
          <p14:tracePt t="17593" x="1933575" y="1701800"/>
          <p14:tracePt t="17612" x="1911350" y="1701800"/>
          <p14:tracePt t="17662" x="1908175" y="1708150"/>
          <p14:tracePt t="17669" x="1901825" y="1711325"/>
          <p14:tracePt t="17677" x="1898650" y="1717675"/>
          <p14:tracePt t="17694" x="1889125" y="1717675"/>
          <p14:tracePt t="17710" x="1873250" y="1717675"/>
          <p14:tracePt t="17727" x="1857375" y="1717675"/>
          <p14:tracePt t="17744" x="1847850" y="1717675"/>
          <p14:tracePt t="17797" x="1851025" y="1717675"/>
          <p14:tracePt t="17804" x="1854200" y="1717675"/>
          <p14:tracePt t="17811" x="1860550" y="1717675"/>
          <p14:tracePt t="17826" x="1876425" y="1717675"/>
          <p14:tracePt t="17843" x="1879600" y="1717675"/>
          <p14:tracePt t="17860" x="1895475" y="1717675"/>
          <p14:tracePt t="17877" x="1905000" y="1717675"/>
          <p14:tracePt t="17894" x="1939925" y="1708150"/>
          <p14:tracePt t="17911" x="2085975" y="1685925"/>
          <p14:tracePt t="17927" x="2257425" y="1666875"/>
          <p14:tracePt t="17944" x="2619375" y="1619250"/>
          <p14:tracePt t="17960" x="3333750" y="1577975"/>
          <p14:tracePt t="17977" x="3765550" y="1552575"/>
          <p14:tracePt t="17994" x="4102100" y="1539875"/>
          <p14:tracePt t="18011" x="4625975" y="1546225"/>
          <p14:tracePt t="18028" x="4968875" y="1593850"/>
          <p14:tracePt t="18047" x="5438775" y="1682750"/>
          <p14:tracePt t="18061" x="5762625" y="1762125"/>
          <p14:tracePt t="18079" x="6146800" y="1838325"/>
          <p14:tracePt t="18096" x="6569075" y="1927225"/>
          <p14:tracePt t="18112" x="6775450" y="1974850"/>
          <p14:tracePt t="18127" x="6940550" y="2000250"/>
          <p14:tracePt t="18144" x="7080250" y="2019300"/>
          <p14:tracePt t="18161" x="7264400" y="2019300"/>
          <p14:tracePt t="18177" x="7356475" y="2019300"/>
          <p14:tracePt t="18194" x="7429500" y="2019300"/>
          <p14:tracePt t="18211" x="7527925" y="2006600"/>
          <p14:tracePt t="18227" x="7591425" y="1993900"/>
          <p14:tracePt t="18243" x="7635875" y="1974850"/>
          <p14:tracePt t="18260" x="7686675" y="1962150"/>
          <p14:tracePt t="18277" x="7702550" y="1955800"/>
          <p14:tracePt t="18294" x="7712075" y="1955800"/>
          <p14:tracePt t="18298" x="7715250" y="1955800"/>
          <p14:tracePt t="18310" x="7721600" y="1955800"/>
          <p14:tracePt t="18353" x="7721600" y="1949450"/>
          <p14:tracePt t="18367" x="7721600" y="1946275"/>
          <p14:tracePt t="18876" x="7731125" y="1946275"/>
          <p14:tracePt t="20852" x="7613650" y="1946275"/>
          <p14:tracePt t="20859" x="7353300" y="1955800"/>
          <p14:tracePt t="20866" x="7092950" y="1971675"/>
          <p14:tracePt t="20877" x="6759575" y="2000250"/>
          <p14:tracePt t="20894" x="5673725" y="2174875"/>
          <p14:tracePt t="20917" x="4565650" y="2447925"/>
          <p14:tracePt t="20945" x="3429000" y="2682875"/>
          <p14:tracePt t="20979" x="2701925" y="2809875"/>
          <p14:tracePt t="20995" x="2517775" y="2857500"/>
          <p14:tracePt t="21011" x="2349500" y="2930525"/>
          <p14:tracePt t="21026" x="2222500" y="3013075"/>
          <p14:tracePt t="21043" x="2089150" y="3121025"/>
          <p14:tracePt t="21060" x="2016125" y="3257550"/>
          <p14:tracePt t="21076" x="1974850" y="3368675"/>
          <p14:tracePt t="21094" x="1958975" y="3479800"/>
          <p14:tracePt t="21111" x="1958975" y="3536950"/>
          <p14:tracePt t="21127" x="1958975" y="3581400"/>
          <p14:tracePt t="21144" x="1958975" y="3629025"/>
          <p14:tracePt t="21160" x="1968500" y="3654425"/>
          <p14:tracePt t="21395" x="2051050" y="3632200"/>
          <p14:tracePt t="21401" x="2155825" y="3594100"/>
          <p14:tracePt t="21410" x="2251075" y="3546475"/>
          <p14:tracePt t="21427" x="2428875" y="3451225"/>
          <p14:tracePt t="21444" x="2660650" y="3302000"/>
          <p14:tracePt t="21461" x="2778125" y="3194050"/>
          <p14:tracePt t="21477" x="2886075" y="3076575"/>
          <p14:tracePt t="21493" x="3016250" y="2930525"/>
          <p14:tracePt t="21510" x="3098800" y="2863850"/>
          <p14:tracePt t="21527" x="3181350" y="2809875"/>
          <p14:tracePt t="21544" x="3257550" y="2759075"/>
          <p14:tracePt t="21560" x="3295650" y="2746375"/>
          <p14:tracePt t="21577" x="3314700" y="2736850"/>
          <p14:tracePt t="21594" x="3327400" y="2720975"/>
          <p14:tracePt t="21610" x="3343275" y="2705100"/>
          <p14:tracePt t="21626" x="3343275" y="2695575"/>
          <p14:tracePt t="21643" x="3343275" y="2682875"/>
          <p14:tracePt t="21660" x="3343275" y="2673350"/>
          <p14:tracePt t="21677" x="3343275" y="2657475"/>
          <p14:tracePt t="21694" x="3343275" y="2641600"/>
          <p14:tracePt t="21710" x="3343275" y="2622550"/>
          <p14:tracePt t="21727" x="3343275" y="2590800"/>
          <p14:tracePt t="21743" x="3343275" y="2530475"/>
          <p14:tracePt t="21760" x="3343275" y="2501900"/>
          <p14:tracePt t="21777" x="3327400" y="2460625"/>
          <p14:tracePt t="21793" x="3295650" y="2419350"/>
          <p14:tracePt t="21810" x="3267075" y="2406650"/>
          <p14:tracePt t="21826" x="3228975" y="2387600"/>
          <p14:tracePt t="21843" x="3162300" y="2355850"/>
          <p14:tracePt t="21860" x="3117850" y="2343150"/>
          <p14:tracePt t="21876" x="3073400" y="2330450"/>
          <p14:tracePt t="21878" x="3054350" y="2324100"/>
          <p14:tracePt t="21893" x="3009900" y="2311400"/>
          <p14:tracePt t="21910" x="2987675" y="2305050"/>
          <p14:tracePt t="21926" x="2965450" y="2305050"/>
          <p14:tracePt t="21943" x="2924175" y="2305050"/>
          <p14:tracePt t="21960" x="2892425" y="2314575"/>
          <p14:tracePt t="21977" x="2870200" y="2324100"/>
          <p14:tracePt t="21994" x="2828925" y="2343150"/>
          <p14:tracePt t="22010" x="2803525" y="2362200"/>
          <p14:tracePt t="22026" x="2774950" y="2371725"/>
          <p14:tracePt t="22043" x="2736850" y="2390775"/>
          <p14:tracePt t="22060" x="2708275" y="2403475"/>
          <p14:tracePt t="22077" x="2682875" y="2419350"/>
          <p14:tracePt t="22094" x="2619375" y="2438400"/>
          <p14:tracePt t="22110" x="2590800" y="2451100"/>
          <p14:tracePt t="22128" x="2565400" y="2463800"/>
          <p14:tracePt t="22143" x="2543175" y="2486025"/>
          <p14:tracePt t="22160" x="2527300" y="2501900"/>
          <p14:tracePt t="22176" x="2527300" y="2524125"/>
          <p14:tracePt t="22193" x="2527300" y="2565400"/>
          <p14:tracePt t="22210" x="2527300" y="2581275"/>
          <p14:tracePt t="22227" x="2546350" y="2609850"/>
          <p14:tracePt t="22243" x="2562225" y="2644775"/>
          <p14:tracePt t="22260" x="2603500" y="2676525"/>
          <p14:tracePt t="22277" x="2641600" y="2705100"/>
          <p14:tracePt t="22293" x="2759075" y="2765425"/>
          <p14:tracePt t="22310" x="2857500" y="2816225"/>
          <p14:tracePt t="22327" x="2949575" y="2857500"/>
          <p14:tracePt t="22344" x="3044825" y="2908300"/>
          <p14:tracePt t="22360" x="3111500" y="2930525"/>
          <p14:tracePt t="22378" x="3222625" y="2952750"/>
          <p14:tracePt t="22394" x="3330575" y="2987675"/>
          <p14:tracePt t="22410" x="3438525" y="3003550"/>
          <p14:tracePt t="22426" x="3546475" y="3019425"/>
          <p14:tracePt t="22443" x="3676650" y="3028950"/>
          <p14:tracePt t="22460" x="3746500" y="3028950"/>
          <p14:tracePt t="22477" x="3806825" y="3028950"/>
          <p14:tracePt t="22493" x="3863975" y="3019425"/>
          <p14:tracePt t="22510" x="3892550" y="3013075"/>
          <p14:tracePt t="22527" x="3911600" y="3000375"/>
          <p14:tracePt t="22544" x="3924300" y="2997200"/>
          <p14:tracePt t="22560" x="3933825" y="2997200"/>
          <p14:tracePt t="22936" x="3908425" y="3000375"/>
          <p14:tracePt t="22943" x="3857625" y="3006725"/>
          <p14:tracePt t="22961" x="3740150" y="3025775"/>
          <p14:tracePt t="22993" x="3378200" y="3067050"/>
          <p14:tracePt t="23027" x="3082925" y="3108325"/>
          <p14:tracePt t="23044" x="3000375" y="3124200"/>
          <p14:tracePt t="23060" x="2911475" y="3149600"/>
          <p14:tracePt t="23078" x="2778125" y="3171825"/>
          <p14:tracePt t="23093" x="2692400" y="3187700"/>
          <p14:tracePt t="23110" x="2619375" y="3203575"/>
          <p14:tracePt t="23127" x="2533650" y="3232150"/>
          <p14:tracePt t="23143" x="2505075" y="3235325"/>
          <p14:tracePt t="23159" x="2482850" y="3235325"/>
          <p14:tracePt t="23177" x="2451100" y="3241675"/>
          <p14:tracePt t="23193" x="2428875" y="3241675"/>
          <p14:tracePt t="23210" x="2406650" y="3248025"/>
          <p14:tracePt t="23227" x="2371725" y="3248025"/>
          <p14:tracePt t="23244" x="2362200" y="3254375"/>
          <p14:tracePt t="23260" x="2346325" y="3254375"/>
          <p14:tracePt t="23278" x="2333625" y="3257550"/>
          <p14:tracePt t="23806" x="2390775" y="3254375"/>
          <p14:tracePt t="23813" x="2473325" y="3244850"/>
          <p14:tracePt t="23826" x="2635250" y="3219450"/>
          <p14:tracePt t="23843" x="2841625" y="3200400"/>
          <p14:tracePt t="23860" x="3025775" y="3181350"/>
          <p14:tracePt t="23876" x="3346450" y="3152775"/>
          <p14:tracePt t="23893" x="3562350" y="3152775"/>
          <p14:tracePt t="23927" x="4184650" y="3143250"/>
          <p14:tracePt t="23961" x="4692650" y="3143250"/>
          <p14:tracePt t="23977" x="5032375" y="3143250"/>
          <p14:tracePt t="23993" x="5229225" y="3114675"/>
          <p14:tracePt t="24010" x="5422900" y="3095625"/>
          <p14:tracePt t="24027" x="5635625" y="3070225"/>
          <p14:tracePt t="24043" x="5784850" y="3051175"/>
          <p14:tracePt t="24060" x="5911850" y="3051175"/>
          <p14:tracePt t="24077" x="6105525" y="3051175"/>
          <p14:tracePt t="24093" x="6257925" y="3067050"/>
          <p14:tracePt t="24109" x="6419850" y="3086100"/>
          <p14:tracePt t="24126" x="6638925" y="3092450"/>
          <p14:tracePt t="24143" x="6775450" y="3092450"/>
          <p14:tracePt t="24160" x="6880225" y="3092450"/>
          <p14:tracePt t="24177" x="7000875" y="3079750"/>
          <p14:tracePt t="24193" x="7077075" y="3067050"/>
          <p14:tracePt t="24210" x="7153275" y="3044825"/>
          <p14:tracePt t="24227" x="7235825" y="3022600"/>
          <p14:tracePt t="24243" x="7280275" y="3016250"/>
          <p14:tracePt t="24259" x="7308850" y="3013075"/>
          <p14:tracePt t="24276" x="7324725" y="2997200"/>
          <p14:tracePt t="24293" x="7334250" y="2981325"/>
          <p14:tracePt t="24310" x="7343775" y="2971800"/>
          <p14:tracePt t="24327" x="7362825" y="2955925"/>
          <p14:tracePt t="24343" x="7369175" y="2946400"/>
          <p14:tracePt t="24415" x="7369175" y="2943225"/>
          <p14:tracePt t="26667" x="7292975" y="2974975"/>
          <p14:tracePt t="26674" x="7134225" y="3054350"/>
          <p14:tracePt t="26681" x="6889750" y="3168650"/>
          <p14:tracePt t="26693" x="6689725" y="3263900"/>
          <p14:tracePt t="26710" x="6061075" y="3517900"/>
          <p14:tracePt t="26731" x="5514975" y="3759200"/>
          <p14:tracePt t="26752" x="5162550" y="3905250"/>
          <p14:tracePt t="26777" x="4930775" y="4035425"/>
          <p14:tracePt t="26811" x="4657725" y="4244975"/>
          <p14:tracePt t="26829" x="4575175" y="4321175"/>
          <p14:tracePt t="26844" x="4508500" y="4394200"/>
          <p14:tracePt t="27132" x="4457700" y="4362450"/>
          <p14:tracePt t="27139" x="4384675" y="4324350"/>
          <p14:tracePt t="27146" x="4302125" y="4276725"/>
          <p14:tracePt t="27160" x="4111625" y="4213225"/>
          <p14:tracePt t="27176" x="3892550" y="4165600"/>
          <p14:tracePt t="27193" x="3695700" y="4137025"/>
          <p14:tracePt t="27210" x="3419475" y="4098925"/>
          <p14:tracePt t="27226" x="3282950" y="4098925"/>
          <p14:tracePt t="27243" x="3190875" y="4098925"/>
          <p14:tracePt t="27259" x="3092450" y="4098925"/>
          <p14:tracePt t="27276" x="3032125" y="4098925"/>
          <p14:tracePt t="27293" x="2994025" y="4102100"/>
          <p14:tracePt t="27309" x="2952750" y="4102100"/>
          <p14:tracePt t="27326" x="2936875" y="4102100"/>
          <p14:tracePt t="27343" x="2927350" y="4102100"/>
          <p14:tracePt t="27360" x="2914650" y="4102100"/>
          <p14:tracePt t="27376" x="2898775" y="4102100"/>
          <p14:tracePt t="27393" x="2889250" y="4108450"/>
          <p14:tracePt t="27409" x="2879725" y="4108450"/>
          <p14:tracePt t="27426" x="2870200" y="4108450"/>
          <p14:tracePt t="27443" x="2854325" y="4108450"/>
          <p14:tracePt t="27460" x="2822575" y="4108450"/>
          <p14:tracePt t="27476" x="2790825" y="4108450"/>
          <p14:tracePt t="27480" x="2781300" y="4108450"/>
          <p14:tracePt t="27493" x="2768600" y="4108450"/>
          <p14:tracePt t="27509" x="2736850" y="4108450"/>
          <p14:tracePt t="27526" x="2720975" y="4108450"/>
          <p14:tracePt t="27543" x="2711450" y="4108450"/>
          <p14:tracePt t="27559" x="2698750" y="4108450"/>
          <p14:tracePt t="27576" x="2682875" y="4108450"/>
          <p14:tracePt t="27593" x="2676525" y="4105275"/>
          <p14:tracePt t="27609" x="2679700" y="4089400"/>
          <p14:tracePt t="27626" x="2714625" y="4073525"/>
          <p14:tracePt t="27643" x="2784475" y="4025900"/>
          <p14:tracePt t="27659" x="2854325" y="3962400"/>
          <p14:tracePt t="27676" x="2876550" y="3940175"/>
          <p14:tracePt t="27692" x="2895600" y="3908425"/>
          <p14:tracePt t="27709" x="2917825" y="3892550"/>
          <p14:tracePt t="27726" x="2917825" y="3883025"/>
          <p14:tracePt t="27742" x="2917825" y="3873500"/>
          <p14:tracePt t="27759" x="2933700" y="3851275"/>
          <p14:tracePt t="27776" x="2949575" y="3841750"/>
          <p14:tracePt t="27793" x="2981325" y="3816350"/>
          <p14:tracePt t="27809" x="3025775" y="3765550"/>
          <p14:tracePt t="27826" x="3038475" y="3727450"/>
          <p14:tracePt t="27843" x="3041650" y="3698875"/>
          <p14:tracePt t="27859" x="3041650" y="3663950"/>
          <p14:tracePt t="27876" x="3041650" y="3654425"/>
          <p14:tracePt t="27893" x="3032125" y="3644900"/>
          <p14:tracePt t="27909" x="3009900" y="3644900"/>
          <p14:tracePt t="27926" x="3000375" y="3644900"/>
          <p14:tracePt t="27943" x="2987675" y="3644900"/>
          <p14:tracePt t="27959" x="2917825" y="3644900"/>
          <p14:tracePt t="27976" x="2844800" y="3648075"/>
          <p14:tracePt t="27993" x="2771775" y="3663950"/>
          <p14:tracePt t="28009" x="2673350" y="3676650"/>
          <p14:tracePt t="28026" x="2635250" y="3683000"/>
          <p14:tracePt t="28043" x="2590800" y="3683000"/>
          <p14:tracePt t="28059" x="2514600" y="3683000"/>
          <p14:tracePt t="28076" x="2454275" y="3689350"/>
          <p14:tracePt t="28093" x="2368550" y="3705225"/>
          <p14:tracePt t="28109" x="2266950" y="3717925"/>
          <p14:tracePt t="28126" x="2238375" y="3724275"/>
          <p14:tracePt t="28144" x="2203450" y="3724275"/>
          <p14:tracePt t="28160" x="2193925" y="3736975"/>
          <p14:tracePt t="28176" x="2184400" y="3740150"/>
          <p14:tracePt t="28193" x="2159000" y="3749675"/>
          <p14:tracePt t="28209" x="2127250" y="3768725"/>
          <p14:tracePt t="28226" x="2082800" y="3781425"/>
          <p14:tracePt t="28243" x="2028825" y="3794125"/>
          <p14:tracePt t="28259" x="1981200" y="3813175"/>
          <p14:tracePt t="28276" x="1949450" y="3832225"/>
          <p14:tracePt t="28293" x="1927225" y="3844925"/>
          <p14:tracePt t="28309" x="1882775" y="3860800"/>
          <p14:tracePt t="28326" x="1860550" y="3873500"/>
          <p14:tracePt t="28343" x="1825625" y="3895725"/>
          <p14:tracePt t="28359" x="1809750" y="3905250"/>
          <p14:tracePt t="28376" x="1793875" y="3917950"/>
          <p14:tracePt t="28394" x="1778000" y="3937000"/>
          <p14:tracePt t="28410" x="1768475" y="3946525"/>
          <p14:tracePt t="28426" x="1758950" y="3956050"/>
          <p14:tracePt t="28444" x="1739900" y="3971925"/>
          <p14:tracePt t="28460" x="1730375" y="3987800"/>
          <p14:tracePt t="28475" x="1717675" y="3997325"/>
          <p14:tracePt t="28493" x="1704975" y="4013200"/>
          <p14:tracePt t="28509" x="1689100" y="4013200"/>
          <p14:tracePt t="28559" x="1692275" y="4013200"/>
          <p14:tracePt t="28566" x="1701800" y="4013200"/>
          <p14:tracePt t="28576" x="1704975" y="4013200"/>
          <p14:tracePt t="28593" x="1720850" y="4006850"/>
          <p14:tracePt t="28609" x="1730375" y="4006850"/>
          <p14:tracePt t="28625" x="1739900" y="4006850"/>
          <p14:tracePt t="28643" x="1758950" y="4006850"/>
          <p14:tracePt t="28695" x="1765300" y="4006850"/>
          <p14:tracePt t="28709" x="1771650" y="4006850"/>
          <p14:tracePt t="28716" x="1774825" y="4006850"/>
          <p14:tracePt t="28726" x="1781175" y="4006850"/>
          <p14:tracePt t="28743" x="1790700" y="3990975"/>
          <p14:tracePt t="28759" x="1790700" y="3981450"/>
          <p14:tracePt t="28775" x="1800225" y="3981450"/>
          <p14:tracePt t="28793" x="1806575" y="3975100"/>
          <p14:tracePt t="28826" x="1809750" y="3971925"/>
          <p14:tracePt t="28937" x="1816100" y="3971925"/>
          <p14:tracePt t="29336" x="1825625" y="3971925"/>
          <p14:tracePt t="29344" x="1844675" y="3971925"/>
          <p14:tracePt t="29350" x="1847850" y="3971925"/>
          <p14:tracePt t="29359" x="1854200" y="3965575"/>
          <p14:tracePt t="29376" x="1863725" y="3965575"/>
          <p14:tracePt t="29393" x="1879600" y="3965575"/>
          <p14:tracePt t="29443" x="1908175" y="3940175"/>
          <p14:tracePt t="29476" x="1927225" y="3930650"/>
          <p14:tracePt t="29551" x="1927225" y="3924300"/>
          <p14:tracePt t="29650" x="1927225" y="3921125"/>
          <p14:tracePt t="30428" x="2022475" y="3921125"/>
          <p14:tracePt t="30435" x="2216150" y="3908425"/>
          <p14:tracePt t="30443" x="2432050" y="3895725"/>
          <p14:tracePt t="30459" x="2930525" y="3870325"/>
          <p14:tracePt t="30480" x="3571875" y="3844925"/>
          <p14:tracePt t="30499" x="4032250" y="3860800"/>
          <p14:tracePt t="30510" x="4178300" y="3883025"/>
          <p14:tracePt t="30543" x="4740275" y="4019550"/>
          <p14:tracePt t="30576" x="5248275" y="4171950"/>
          <p14:tracePt t="30594" x="5613400" y="4340225"/>
          <p14:tracePt t="30610" x="5826125" y="4429125"/>
          <p14:tracePt t="30626" x="6003925" y="4502150"/>
          <p14:tracePt t="30643" x="6207125" y="4565650"/>
          <p14:tracePt t="30659" x="6340475" y="4610100"/>
          <p14:tracePt t="30676" x="6435725" y="4625975"/>
          <p14:tracePt t="30692" x="6569075" y="4648200"/>
          <p14:tracePt t="30709" x="6638925" y="4648200"/>
          <p14:tracePt t="30725" x="6708775" y="4654550"/>
          <p14:tracePt t="30743" x="6772275" y="4654550"/>
          <p14:tracePt t="30759" x="6788150" y="4654550"/>
          <p14:tracePt t="30776" x="6797675" y="4654550"/>
          <p14:tracePt t="30814" x="6791325" y="4654550"/>
          <p14:tracePt t="30826" x="6788150" y="4654550"/>
          <p14:tracePt t="30842" x="6781800" y="4654550"/>
          <p14:tracePt t="30859" x="6765925" y="4654550"/>
          <p14:tracePt t="30875" x="6750050" y="4673600"/>
          <p14:tracePt t="30892" x="6559550" y="4724400"/>
          <p14:tracePt t="30909" x="6372225" y="4791075"/>
          <p14:tracePt t="30926" x="6172200" y="4857750"/>
          <p14:tracePt t="30943" x="5918200" y="4905375"/>
          <p14:tracePt t="30959" x="5822950" y="4905375"/>
          <p14:tracePt t="30975" x="5753100" y="4905375"/>
          <p14:tracePt t="30992" x="5619750" y="4876800"/>
          <p14:tracePt t="31009" x="5543550" y="4845050"/>
          <p14:tracePt t="31026" x="5480050" y="4829175"/>
          <p14:tracePt t="31043" x="5407025" y="4810125"/>
          <p14:tracePt t="31059" x="5384800" y="4810125"/>
          <p14:tracePt t="31077" x="5365750" y="4810125"/>
          <p14:tracePt t="31093" x="5356225" y="4800600"/>
          <p14:tracePt t="31109" x="5356225" y="4784725"/>
          <p14:tracePt t="31125" x="5356225" y="4765675"/>
          <p14:tracePt t="31142" x="5356225" y="4718050"/>
          <p14:tracePt t="31159" x="5349875" y="4679950"/>
          <p14:tracePt t="31177" x="5321300" y="4597400"/>
          <p14:tracePt t="31193" x="5286375" y="4549775"/>
          <p14:tracePt t="31209" x="5267325" y="4511675"/>
          <p14:tracePt t="31226" x="5248275" y="4489450"/>
          <p14:tracePt t="31242" x="5235575" y="4473575"/>
          <p14:tracePt t="31259" x="5235575" y="4464050"/>
          <p14:tracePt t="31275" x="5232400" y="4464050"/>
          <p14:tracePt t="31292" x="5226050" y="4464050"/>
          <p14:tracePt t="31309" x="5216525" y="4464050"/>
          <p14:tracePt t="31325" x="5207000" y="4464050"/>
          <p14:tracePt t="31342" x="5191125" y="4464050"/>
          <p14:tracePt t="31399" x="5191125" y="4457700"/>
          <p14:tracePt t="31421" x="5191125" y="4454525"/>
          <p14:tracePt t="31436" x="5191125" y="4448175"/>
          <p14:tracePt t="31443" x="5191125" y="4445000"/>
          <p14:tracePt t="31459" x="5191125" y="4438650"/>
          <p14:tracePt t="31476" x="5191125" y="4422775"/>
          <p14:tracePt t="31492" x="5191125" y="4413250"/>
          <p14:tracePt t="31509" x="5191125" y="4410075"/>
          <p14:tracePt t="31525" x="5194300" y="4400550"/>
          <p14:tracePt t="31542" x="5213350" y="4384675"/>
          <p14:tracePt t="31559" x="5226050" y="4362450"/>
          <p14:tracePt t="31577" x="5241925" y="4327525"/>
          <p14:tracePt t="31592" x="5260975" y="4289425"/>
          <p14:tracePt t="31609" x="5273675" y="4270375"/>
          <p14:tracePt t="31625" x="5280025" y="4257675"/>
          <p14:tracePt t="31642" x="5280025" y="4241800"/>
          <p14:tracePt t="31706" x="5280025" y="4235450"/>
          <p14:tracePt t="31721" x="5280025" y="4232275"/>
          <p14:tracePt t="31791" x="5283200" y="4232275"/>
          <p14:tracePt t="31798" x="5289550" y="4232275"/>
          <p14:tracePt t="31808" x="5292725" y="4232275"/>
          <p14:tracePt t="31826" x="5302250" y="4222750"/>
          <p14:tracePt t="31842" x="5318125" y="4206875"/>
          <p14:tracePt t="31859" x="5324475" y="4197350"/>
          <p14:tracePt t="31876" x="5337175" y="4181475"/>
          <p14:tracePt t="31892" x="5353050" y="4171950"/>
          <p14:tracePt t="31909" x="5400675" y="4152900"/>
          <p14:tracePt t="31926" x="5464175" y="4133850"/>
          <p14:tracePt t="31942" x="5518150" y="4117975"/>
          <p14:tracePt t="31959" x="5549900" y="4108450"/>
          <p14:tracePt t="31976" x="5591175" y="4083050"/>
          <p14:tracePt t="31992" x="5622925" y="4057650"/>
          <p14:tracePt t="32009" x="5648325" y="4025900"/>
          <p14:tracePt t="32012" x="5661025" y="4013200"/>
          <p14:tracePt t="32026" x="5699125" y="3987800"/>
          <p14:tracePt t="32042" x="5737225" y="3962400"/>
          <p14:tracePt t="32059" x="5800725" y="3949700"/>
          <p14:tracePt t="32075" x="5873750" y="3927475"/>
          <p14:tracePt t="32092" x="5921375" y="3914775"/>
          <p14:tracePt t="32109" x="5965825" y="3895725"/>
          <p14:tracePt t="32126" x="6022975" y="3876675"/>
          <p14:tracePt t="32142" x="6061075" y="3863975"/>
          <p14:tracePt t="32159" x="6108700" y="3829050"/>
          <p14:tracePt t="32176" x="6172200" y="3810000"/>
          <p14:tracePt t="32192" x="6216650" y="3797300"/>
          <p14:tracePt t="32209" x="6254750" y="3784600"/>
          <p14:tracePt t="32225" x="6311900" y="3746500"/>
          <p14:tracePt t="32242" x="6343650" y="3721100"/>
          <p14:tracePt t="32259" x="6378575" y="3673475"/>
          <p14:tracePt t="32276" x="6423025" y="3613150"/>
          <p14:tracePt t="32292" x="6448425" y="3590925"/>
          <p14:tracePt t="32309" x="6496050" y="3556000"/>
          <p14:tracePt t="32325" x="6553200" y="3536950"/>
          <p14:tracePt t="32342" x="6575425" y="3524250"/>
          <p14:tracePt t="32359" x="6584950" y="3524250"/>
          <p14:tracePt t="32376" x="6607175" y="3524250"/>
          <p14:tracePt t="32420" x="6610350" y="3524250"/>
          <p14:tracePt t="32619" x="6597650" y="3546475"/>
          <p14:tracePt t="32625" x="6556375" y="3571875"/>
          <p14:tracePt t="32633" x="6524625" y="3613150"/>
          <p14:tracePt t="32642" x="6483350" y="3644900"/>
          <p14:tracePt t="32659" x="6378575" y="3724275"/>
          <p14:tracePt t="32675" x="6203950" y="3819525"/>
          <p14:tracePt t="32692" x="6111875" y="3876675"/>
          <p14:tracePt t="32709" x="6022975" y="3917950"/>
          <p14:tracePt t="32726" x="5892800" y="3975100"/>
          <p14:tracePt t="32742" x="5835650" y="4003675"/>
          <p14:tracePt t="32759" x="5791200" y="4029075"/>
          <p14:tracePt t="32776" x="5727700" y="4048125"/>
          <p14:tracePt t="32792" x="5680075" y="4067175"/>
          <p14:tracePt t="32809" x="5641975" y="4079875"/>
          <p14:tracePt t="32826" x="5584825" y="4105275"/>
          <p14:tracePt t="32842" x="5553075" y="4117975"/>
          <p14:tracePt t="32859" x="5543550" y="4127500"/>
          <p14:tracePt t="32875" x="5530850" y="4137025"/>
          <p14:tracePt t="32892" x="5514975" y="4137025"/>
          <p14:tracePt t="32909" x="5505450" y="4137025"/>
          <p14:tracePt t="33004" x="5511800" y="4137025"/>
          <p14:tracePt t="33011" x="5521325" y="4130675"/>
          <p14:tracePt t="33025" x="5530850" y="4121150"/>
          <p14:tracePt t="33042" x="5540375" y="4121150"/>
          <p14:tracePt t="33059" x="5546725" y="4114800"/>
          <p14:tracePt t="33076" x="5556250" y="4102100"/>
          <p14:tracePt t="33092" x="5572125" y="4086225"/>
          <p14:tracePt t="33109" x="5581650" y="4076700"/>
          <p14:tracePt t="33126" x="5597525" y="4060825"/>
          <p14:tracePt t="33143" x="5635625" y="4029075"/>
          <p14:tracePt t="33159" x="5705475" y="3981450"/>
          <p14:tracePt t="33175" x="5794375" y="3930650"/>
          <p14:tracePt t="33192" x="5832475" y="3905250"/>
          <p14:tracePt t="33209" x="5861050" y="3886200"/>
          <p14:tracePt t="33226" x="5889625" y="3870325"/>
          <p14:tracePt t="33243" x="5911850" y="3860800"/>
          <p14:tracePt t="33259" x="5937250" y="3848100"/>
          <p14:tracePt t="33276" x="5994400" y="3822700"/>
          <p14:tracePt t="33292" x="6038850" y="3810000"/>
          <p14:tracePt t="33309" x="6076950" y="3797300"/>
          <p14:tracePt t="33325" x="6127750" y="3778250"/>
          <p14:tracePt t="33342" x="6156325" y="3759200"/>
          <p14:tracePt t="33359" x="6175375" y="3749675"/>
          <p14:tracePt t="33376" x="6216650" y="3730625"/>
          <p14:tracePt t="33393" x="6245225" y="3724275"/>
          <p14:tracePt t="33409" x="6289675" y="3724275"/>
          <p14:tracePt t="33425" x="6365875" y="3724275"/>
          <p14:tracePt t="33442" x="6410325" y="3724275"/>
          <p14:tracePt t="33459" x="6432550" y="3724275"/>
          <p14:tracePt t="33475" x="6457950" y="3724275"/>
          <p14:tracePt t="33492" x="6467475" y="3724275"/>
          <p14:tracePt t="33509" x="6477000" y="3724275"/>
          <p14:tracePt t="33526" x="6483350" y="3724275"/>
          <p14:tracePt t="33561" x="6486525" y="3724275"/>
          <p14:tracePt t="33860" x="6499225" y="3721100"/>
          <p14:tracePt t="33867" x="6511925" y="3714750"/>
          <p14:tracePt t="33875" x="6521450" y="3708400"/>
          <p14:tracePt t="33892" x="6562725" y="3683000"/>
          <p14:tracePt t="33908" x="6584950" y="3657600"/>
          <p14:tracePt t="33925" x="6629400" y="3632200"/>
          <p14:tracePt t="33943" x="6638925" y="3616325"/>
          <p14:tracePt t="33960" x="6654800" y="3600450"/>
          <p14:tracePt t="33976" x="6670675" y="3600450"/>
          <p14:tracePt t="33992" x="6680200" y="3600450"/>
          <p14:tracePt t="34009" x="6689725" y="3600450"/>
          <p14:tracePt t="34083" x="6689725" y="3603625"/>
          <p14:tracePt t="34096" x="6689725" y="3606800"/>
          <p14:tracePt t="34103" x="6689725" y="3613150"/>
          <p14:tracePt t="34110" x="6689725" y="3616325"/>
          <p14:tracePt t="34125" x="6689725" y="3632200"/>
          <p14:tracePt t="34142" x="6689725" y="3638550"/>
          <p14:tracePt t="34233" x="6689725" y="3641725"/>
          <p14:tracePt t="34239" x="6689725" y="3648075"/>
          <p14:tracePt t="34246" x="6689725" y="3651250"/>
          <p14:tracePt t="34260" x="6689725" y="3660775"/>
          <p14:tracePt t="34275" x="6689725" y="3676650"/>
          <p14:tracePt t="34292" x="6683375" y="3686175"/>
          <p14:tracePt t="34310" x="6664325" y="3721100"/>
          <p14:tracePt t="34326" x="6648450" y="3746500"/>
          <p14:tracePt t="34343" x="6635750" y="3768725"/>
          <p14:tracePt t="34360" x="6616700" y="3819525"/>
          <p14:tracePt t="34376" x="6588125" y="3883025"/>
          <p14:tracePt t="34393" x="6556375" y="3952875"/>
          <p14:tracePt t="34409" x="6505575" y="4048125"/>
          <p14:tracePt t="34425" x="6457950" y="4127500"/>
          <p14:tracePt t="34442" x="6391275" y="4222750"/>
          <p14:tracePt t="34459" x="6280150" y="4365625"/>
          <p14:tracePt t="34476" x="6207125" y="4429125"/>
          <p14:tracePt t="34492" x="6130925" y="4514850"/>
          <p14:tracePt t="34509" x="5988050" y="4683125"/>
          <p14:tracePt t="34526" x="5880100" y="4800600"/>
          <p14:tracePt t="34543" x="5743575" y="4921250"/>
          <p14:tracePt t="34547" x="5657850" y="4987925"/>
          <p14:tracePt t="34559" x="5461000" y="5124450"/>
          <p14:tracePt t="34575" x="5270500" y="5248275"/>
          <p14:tracePt t="34592" x="5114925" y="5324475"/>
          <p14:tracePt t="34609" x="4953000" y="5391150"/>
          <p14:tracePt t="34625" x="4924425" y="5407025"/>
          <p14:tracePt t="35716" x="4822825" y="5416550"/>
          <p14:tracePt t="35723" x="4718050" y="5422900"/>
          <p14:tracePt t="35730" x="4603750" y="5445125"/>
          <p14:tracePt t="35741" x="4470400" y="5473700"/>
          <p14:tracePt t="35759" x="4016375" y="5584825"/>
          <p14:tracePt t="35779" x="3368675" y="5829300"/>
          <p14:tracePt t="35800" x="2654300" y="6080125"/>
          <p14:tracePt t="35827" x="2066925" y="6257925"/>
          <p14:tracePt t="35861" x="1457325" y="6413500"/>
          <p14:tracePt t="35877" x="1308100" y="6432550"/>
          <p14:tracePt t="35893" x="1120775" y="6448425"/>
          <p14:tracePt t="35909" x="1035050" y="6464300"/>
          <p14:tracePt t="35925" x="965200" y="6464300"/>
          <p14:tracePt t="35942" x="920750" y="6477000"/>
          <p14:tracePt t="35958" x="873125" y="6477000"/>
          <p14:tracePt t="35975" x="850900" y="6477000"/>
          <p14:tracePt t="35992" x="841375" y="6477000"/>
          <p14:tracePt t="36009" x="825500" y="6477000"/>
          <p14:tracePt t="36026" x="815975" y="6477000"/>
          <p14:tracePt t="36042" x="787400" y="6464300"/>
          <p14:tracePt t="36058" x="749300" y="6419850"/>
          <p14:tracePt t="36075" x="717550" y="6372225"/>
          <p14:tracePt t="36092" x="704850" y="6327775"/>
          <p14:tracePt t="36109" x="695325" y="6238875"/>
          <p14:tracePt t="36125" x="708025" y="6178550"/>
          <p14:tracePt t="36145" x="733425" y="6105525"/>
          <p14:tracePt t="36159" x="752475" y="6057900"/>
          <p14:tracePt t="36175" x="765175" y="6029325"/>
          <p14:tracePt t="36193" x="784225" y="5972175"/>
          <p14:tracePt t="36208" x="812800" y="5930900"/>
          <p14:tracePt t="36225" x="838200" y="5892800"/>
          <p14:tracePt t="36244" x="889000" y="5807075"/>
          <p14:tracePt t="36259" x="914400" y="5768975"/>
          <p14:tracePt t="36275" x="949325" y="5702300"/>
          <p14:tracePt t="36293" x="990600" y="5626100"/>
          <p14:tracePt t="36309" x="1025525" y="5578475"/>
          <p14:tracePt t="36325" x="1050925" y="5534025"/>
          <p14:tracePt t="36342" x="1082675" y="5508625"/>
          <p14:tracePt t="36358" x="1133475" y="5464175"/>
          <p14:tracePt t="36375" x="1187450" y="5441950"/>
          <p14:tracePt t="36392" x="1235075" y="5429250"/>
          <p14:tracePt t="36409" x="1282700" y="5403850"/>
          <p14:tracePt t="36425" x="1308100" y="5397500"/>
          <p14:tracePt t="36443" x="1320800" y="5384800"/>
          <p14:tracePt t="36458" x="1336675" y="5375275"/>
          <p14:tracePt t="36475" x="1346200" y="5359400"/>
          <p14:tracePt t="36492" x="1352550" y="5349875"/>
          <p14:tracePt t="36508" x="1365250" y="5334000"/>
          <p14:tracePt t="36525" x="1381125" y="5318125"/>
          <p14:tracePt t="36543" x="1381125" y="5276850"/>
          <p14:tracePt t="36559" x="1381125" y="5248275"/>
          <p14:tracePt t="36575" x="1381125" y="5226050"/>
          <p14:tracePt t="36593" x="1381125" y="5172075"/>
          <p14:tracePt t="36608" x="1374775" y="5149850"/>
          <p14:tracePt t="36625" x="1374775" y="5127625"/>
          <p14:tracePt t="36642" x="1374775" y="5111750"/>
          <p14:tracePt t="36658" x="1374775" y="5095875"/>
          <p14:tracePt t="36675" x="1374775" y="5086350"/>
          <p14:tracePt t="36691" x="1374775" y="5064125"/>
          <p14:tracePt t="36708" x="1374775" y="5016500"/>
          <p14:tracePt t="36725" x="1374775" y="4981575"/>
          <p14:tracePt t="36743" x="1362075" y="4908550"/>
          <p14:tracePt t="36758" x="1355725" y="4864100"/>
          <p14:tracePt t="36775" x="1355725" y="4841875"/>
          <p14:tracePt t="36792" x="1349375" y="4813300"/>
          <p14:tracePt t="36809" x="1349375" y="4803775"/>
          <p14:tracePt t="36825" x="1349375" y="4794250"/>
          <p14:tracePt t="36843" x="1349375" y="4775200"/>
          <p14:tracePt t="36859" x="1349375" y="4765675"/>
          <p14:tracePt t="36986" x="1349375" y="4759325"/>
          <p14:tracePt t="37014" x="1355725" y="4759325"/>
          <p14:tracePt t="37022" x="1358900" y="4759325"/>
          <p14:tracePt t="37029" x="1365250" y="4759325"/>
          <p14:tracePt t="37042" x="1384300" y="4759325"/>
          <p14:tracePt t="37058" x="1397000" y="4759325"/>
          <p14:tracePt t="37075" x="1406525" y="4759325"/>
          <p14:tracePt t="37093" x="1425575" y="4759325"/>
          <p14:tracePt t="37108" x="1428750" y="4759325"/>
          <p14:tracePt t="37157" x="1435100" y="4759325"/>
          <p14:tracePt t="38486" x="1504950" y="4759325"/>
          <p14:tracePt t="38492" x="1609725" y="4749800"/>
          <p14:tracePt t="38509" x="1790700" y="4733925"/>
          <p14:tracePt t="38525" x="1974850" y="4714875"/>
          <p14:tracePt t="38541" x="2197100" y="4727575"/>
          <p14:tracePt t="38558" x="2381250" y="4765675"/>
          <p14:tracePt t="38592" x="3038475" y="4984750"/>
          <p14:tracePt t="38631" x="4333875" y="5511800"/>
          <p14:tracePt t="38643" x="4886325" y="5734050"/>
          <p14:tracePt t="38661" x="5391150" y="5937250"/>
          <p14:tracePt t="38676" x="6064250" y="6197600"/>
          <p14:tracePt t="38693" x="6429375" y="6334125"/>
          <p14:tracePt t="38709" x="6734175" y="6426200"/>
          <p14:tracePt t="38725" x="6921500" y="6464300"/>
          <p14:tracePt t="38741" x="7165975" y="6508750"/>
          <p14:tracePt t="38758" x="7280275" y="6508750"/>
          <p14:tracePt t="38775" x="7366000" y="6502400"/>
          <p14:tracePt t="38792" x="7458075" y="6473825"/>
          <p14:tracePt t="38809" x="7496175" y="6464300"/>
          <p14:tracePt t="38825" x="7512050" y="6445250"/>
          <p14:tracePt t="38841" x="7531100" y="6397625"/>
          <p14:tracePt t="38858" x="7550150" y="6353175"/>
          <p14:tracePt t="38875" x="7550150" y="6299200"/>
          <p14:tracePt t="38892" x="7550150" y="6232525"/>
          <p14:tracePt t="38908" x="7550150" y="6194425"/>
          <p14:tracePt t="38925" x="7550150" y="6165850"/>
          <p14:tracePt t="38942" x="7550150" y="6130925"/>
          <p14:tracePt t="38959" x="7550150" y="6102350"/>
          <p14:tracePt t="38975" x="7546975" y="6064250"/>
          <p14:tracePt t="38991" x="7502525" y="5972175"/>
          <p14:tracePt t="39008" x="7473950" y="5905500"/>
          <p14:tracePt t="39025" x="7439025" y="5854700"/>
          <p14:tracePt t="39042" x="7391400" y="5794375"/>
          <p14:tracePt t="39058" x="7366000" y="5765800"/>
          <p14:tracePt t="39075" x="7343775" y="5740400"/>
          <p14:tracePt t="39092" x="7312025" y="5695950"/>
          <p14:tracePt t="39108" x="7302500" y="5686425"/>
          <p14:tracePt t="39125" x="7292975" y="5676900"/>
          <p14:tracePt t="39141" x="7292975" y="5661025"/>
          <p14:tracePt t="39158" x="7292975" y="5651500"/>
          <p14:tracePt t="39175" x="7292975" y="5641975"/>
          <p14:tracePt t="39192" x="7292975" y="5629275"/>
          <p14:tracePt t="39208" x="7292975" y="5613400"/>
          <p14:tracePt t="39226" x="7292975" y="5594350"/>
          <p14:tracePt t="39242" x="7292975" y="5572125"/>
          <p14:tracePt t="39258" x="7292975" y="5540375"/>
          <p14:tracePt t="39275" x="7292975" y="5521325"/>
          <p14:tracePt t="39291" x="7289800" y="5480050"/>
          <p14:tracePt t="39308" x="7264400" y="5432425"/>
          <p14:tracePt t="39325" x="7223125" y="5391150"/>
          <p14:tracePt t="39342" x="7137400" y="5289550"/>
          <p14:tracePt t="39358" x="7077075" y="5235575"/>
          <p14:tracePt t="39376" x="7007225" y="5165725"/>
          <p14:tracePt t="39392" x="6972300" y="5118100"/>
          <p14:tracePt t="39408" x="6953250" y="5080000"/>
          <p14:tracePt t="39425" x="6940550" y="5057775"/>
          <p14:tracePt t="39441" x="6934200" y="5035550"/>
          <p14:tracePt t="39458" x="6934200" y="5019675"/>
          <p14:tracePt t="39476" x="6934200" y="5016500"/>
          <p14:tracePt t="39508" x="6943725" y="5010150"/>
          <p14:tracePt t="39526" x="6962775" y="4994275"/>
          <p14:tracePt t="39542" x="6985000" y="4984750"/>
          <p14:tracePt t="39558" x="6994525" y="4968875"/>
          <p14:tracePt t="39574" x="7004050" y="4953000"/>
          <p14:tracePt t="39591" x="7023100" y="4911725"/>
          <p14:tracePt t="39608" x="7035800" y="4879975"/>
          <p14:tracePt t="39626" x="7035800" y="4838700"/>
          <p14:tracePt t="39642" x="7035800" y="4829175"/>
          <p14:tracePt t="39658" x="7035800" y="4819650"/>
          <p14:tracePt t="39675" x="7026275" y="4800600"/>
          <p14:tracePt t="39691" x="7013575" y="4787900"/>
          <p14:tracePt t="39708" x="6981825" y="4768850"/>
          <p14:tracePt t="39724" x="6905625" y="4730750"/>
          <p14:tracePt t="39741" x="6797675" y="4686300"/>
          <p14:tracePt t="39758" x="6762750" y="4673600"/>
          <p14:tracePt t="39775" x="6718300" y="4654550"/>
          <p14:tracePt t="39792" x="6689725" y="4654550"/>
          <p14:tracePt t="39809" x="6667500" y="4654550"/>
          <p14:tracePt t="39825" x="6613525" y="4657725"/>
          <p14:tracePt t="39841" x="6546850" y="4679950"/>
          <p14:tracePt t="39858" x="6496050" y="4692650"/>
          <p14:tracePt t="39876" x="6445250" y="4711700"/>
          <p14:tracePt t="39892" x="6416675" y="4724400"/>
          <p14:tracePt t="39909" x="6391275" y="4740275"/>
          <p14:tracePt t="39926" x="6359525" y="4759325"/>
          <p14:tracePt t="39942" x="6334125" y="4781550"/>
          <p14:tracePt t="39958" x="6286500" y="4816475"/>
          <p14:tracePt t="39975" x="6197600" y="4889500"/>
          <p14:tracePt t="39991" x="6146800" y="4924425"/>
          <p14:tracePt t="40008" x="6124575" y="4956175"/>
          <p14:tracePt t="40026" x="6092825" y="4978400"/>
          <p14:tracePt t="40042" x="6083300" y="4987925"/>
          <p14:tracePt t="40058" x="6080125" y="5003800"/>
          <p14:tracePt t="40076" x="6080125" y="5019675"/>
          <p14:tracePt t="40092" x="6080125" y="5029200"/>
          <p14:tracePt t="40108" x="6102350" y="5038725"/>
          <p14:tracePt t="40125" x="6210300" y="5060950"/>
          <p14:tracePt t="40141" x="6315075" y="5060950"/>
          <p14:tracePt t="40158" x="6477000" y="5060950"/>
          <p14:tracePt t="40175" x="6670675" y="5060950"/>
          <p14:tracePt t="40191" x="6753225" y="5060950"/>
          <p14:tracePt t="40208" x="6816725" y="5041900"/>
          <p14:tracePt t="40225" x="6873875" y="5022850"/>
          <p14:tracePt t="40242" x="6883400" y="5013325"/>
          <p14:tracePt t="40258" x="6902450" y="4984750"/>
          <p14:tracePt t="40275" x="6915150" y="4921250"/>
          <p14:tracePt t="40291" x="6915150" y="4892675"/>
          <p14:tracePt t="40308" x="6915150" y="4870450"/>
          <p14:tracePt t="40326" x="6902450" y="4841875"/>
          <p14:tracePt t="40342" x="6886575" y="4829175"/>
          <p14:tracePt t="40358" x="6870700" y="4813300"/>
          <p14:tracePt t="40375" x="6826250" y="4768850"/>
          <p14:tracePt t="40391" x="6778625" y="4727575"/>
          <p14:tracePt t="40408" x="6711950" y="4699000"/>
          <p14:tracePt t="40425" x="6616700" y="4654550"/>
          <p14:tracePt t="40441" x="6578600" y="4641850"/>
          <p14:tracePt t="40458" x="6527800" y="4635500"/>
          <p14:tracePt t="40476" x="6400800" y="4635500"/>
          <p14:tracePt t="40492" x="6280150" y="4648200"/>
          <p14:tracePt t="40508" x="6153150" y="4667250"/>
          <p14:tracePt t="40525" x="5918200" y="4702175"/>
          <p14:tracePt t="40541" x="5791200" y="4718050"/>
          <p14:tracePt t="40558" x="5705475" y="4733925"/>
          <p14:tracePt t="40575" x="5581650" y="4765675"/>
          <p14:tracePt t="40591" x="5464175" y="4781550"/>
          <p14:tracePt t="40608" x="5365750" y="4806950"/>
          <p14:tracePt t="40625" x="5216525" y="4857750"/>
          <p14:tracePt t="40642" x="5121275" y="4879975"/>
          <p14:tracePt t="40658" x="5045075" y="4905375"/>
          <p14:tracePt t="40662" x="5016500" y="4911725"/>
          <p14:tracePt t="40675" x="4978400" y="4930775"/>
          <p14:tracePt t="40691" x="4953000" y="4943475"/>
          <p14:tracePt t="40708" x="4943475" y="4953000"/>
          <p14:tracePt t="40724" x="4924425" y="4965700"/>
          <p14:tracePt t="40741" x="4914900" y="4981575"/>
          <p14:tracePt t="40758" x="4902200" y="5006975"/>
          <p14:tracePt t="40775" x="4876800" y="5041900"/>
          <p14:tracePt t="40791" x="4867275" y="5051425"/>
          <p14:tracePt t="40809" x="4864100" y="5067300"/>
          <p14:tracePt t="40825" x="4864100" y="5092700"/>
          <p14:tracePt t="40841" x="4864100" y="5102225"/>
          <p14:tracePt t="40858" x="4870450" y="5111750"/>
          <p14:tracePt t="40874" x="4908550" y="5133975"/>
          <p14:tracePt t="40891" x="4933950" y="5153025"/>
          <p14:tracePt t="40908" x="4965700" y="5165725"/>
          <p14:tracePt t="40925" x="5019675" y="5184775"/>
          <p14:tracePt t="40942" x="5057775" y="5197475"/>
          <p14:tracePt t="40958" x="5111750" y="5216525"/>
          <p14:tracePt t="40974" x="5235575" y="5248275"/>
          <p14:tracePt t="40991" x="5311775" y="5264150"/>
          <p14:tracePt t="41008" x="5375275" y="5286375"/>
          <p14:tracePt t="41024" x="5422900" y="5292725"/>
          <p14:tracePt t="41041" x="5438775" y="5292725"/>
          <p14:tracePt t="41058" x="5448300" y="5292725"/>
          <p14:tracePt t="41075" x="5470525" y="5289550"/>
          <p14:tracePt t="41092" x="5502275" y="5270500"/>
          <p14:tracePt t="41108" x="5540375" y="5257800"/>
          <p14:tracePt t="41124" x="5638800" y="5235575"/>
          <p14:tracePt t="41141" x="5702300" y="5222875"/>
          <p14:tracePt t="41158" x="5740400" y="5210175"/>
          <p14:tracePt t="41175" x="5781675" y="5203825"/>
          <p14:tracePt t="41192" x="5803900" y="5197475"/>
          <p14:tracePt t="41208" x="5842000" y="5184775"/>
          <p14:tracePt t="41225" x="5905500" y="5165725"/>
          <p14:tracePt t="41241" x="5956300" y="5159375"/>
          <p14:tracePt t="41258" x="5988050" y="5146675"/>
          <p14:tracePt t="41274" x="6019800" y="5140325"/>
          <p14:tracePt t="41291" x="6032500" y="5137150"/>
          <p14:tracePt t="41308" x="6035675" y="5137150"/>
          <p14:tracePt t="41324" x="6035675" y="5130800"/>
          <p14:tracePt t="41341" x="6035675" y="5127625"/>
          <p14:tracePt t="41426" x="6029325" y="5127625"/>
          <p14:tracePt t="41433" x="6022975" y="5127625"/>
          <p14:tracePt t="41442" x="6019800" y="5127625"/>
          <p14:tracePt t="41458" x="6003925" y="5127625"/>
          <p14:tracePt t="41475" x="5988050" y="5127625"/>
          <p14:tracePt t="41492" x="5978525" y="5127625"/>
          <p14:tracePt t="41508" x="5969000" y="5127625"/>
          <p14:tracePt t="41524" x="5956300" y="5127625"/>
          <p14:tracePt t="42825" x="5883275" y="5127625"/>
          <p14:tracePt t="42831" x="5791200" y="5127625"/>
          <p14:tracePt t="42842" x="5680075" y="5133975"/>
          <p14:tracePt t="42859" x="5384800" y="5216525"/>
          <p14:tracePt t="42875" x="5156200" y="5318125"/>
          <p14:tracePt t="42892" x="4889500" y="5464175"/>
          <p14:tracePt t="42908" x="4356100" y="5800725"/>
          <p14:tracePt t="42942" x="3832225" y="6229350"/>
          <p14:tracePt t="42976" x="3502025" y="6654800"/>
          <p14:tracePt t="42994" x="3406775" y="6829425"/>
          <p14:tracePt t="43010" x="3346450" y="6854825"/>
          <p14:tracePt t="43025" x="3305175" y="6854825"/>
          <p14:tracePt t="43041" x="3257550" y="6854825"/>
          <p14:tracePt t="43058" x="3209925" y="6854825"/>
          <p14:tracePt t="43074" x="3197225" y="6854825"/>
          <p14:tracePt t="43091" x="3190875" y="6854825"/>
          <p14:tracePt t="43366" x="3159125" y="6800850"/>
          <p14:tracePt t="43374" x="3124200" y="6727825"/>
          <p14:tracePt t="43381" x="3076575" y="6654800"/>
          <p14:tracePt t="43392" x="3051175" y="6594475"/>
          <p14:tracePt t="43408" x="2968625" y="6461125"/>
          <p14:tracePt t="43425" x="2911475" y="6381750"/>
          <p14:tracePt t="43441" x="2838450" y="6305550"/>
          <p14:tracePt t="43458" x="2765425" y="6223000"/>
          <p14:tracePt t="43474" x="2724150" y="6181725"/>
          <p14:tracePt t="43491" x="2682875" y="6156325"/>
          <p14:tracePt t="43508" x="2641600" y="6124575"/>
          <p14:tracePt t="43524" x="2616200" y="6111875"/>
          <p14:tracePt t="43541" x="2587625" y="6102350"/>
          <p14:tracePt t="43558" x="2559050" y="6083300"/>
          <p14:tracePt t="43575" x="2543175" y="6067425"/>
          <p14:tracePt t="43591" x="2511425" y="6061075"/>
          <p14:tracePt t="43607" x="2463800" y="6051550"/>
          <p14:tracePt t="43624" x="2425700" y="6038850"/>
          <p14:tracePt t="43641" x="2371725" y="6038850"/>
          <p14:tracePt t="43658" x="2317750" y="6038850"/>
          <p14:tracePt t="43675" x="2295525" y="6038850"/>
          <p14:tracePt t="43692" x="2273300" y="6038850"/>
          <p14:tracePt t="43708" x="2251075" y="6038850"/>
          <p14:tracePt t="43725" x="2222500" y="6038850"/>
          <p14:tracePt t="43741" x="2200275" y="6038850"/>
          <p14:tracePt t="43757" x="2146300" y="6045200"/>
          <p14:tracePt t="43774" x="2120900" y="6057900"/>
          <p14:tracePt t="43791" x="2098675" y="6057900"/>
          <p14:tracePt t="43807" x="2082800" y="6064250"/>
          <p14:tracePt t="43824" x="2073275" y="6064250"/>
          <p14:tracePt t="43841" x="2057400" y="6064250"/>
          <p14:tracePt t="43858" x="2054225" y="6073775"/>
          <p14:tracePt t="43890" x="2054225" y="6083300"/>
          <p14:tracePt t="43907" x="2047875" y="6092825"/>
          <p14:tracePt t="43924" x="2047875" y="6102350"/>
          <p14:tracePt t="43941" x="2047875" y="6111875"/>
          <p14:tracePt t="43958" x="2047875" y="6134100"/>
          <p14:tracePt t="43974" x="2051050" y="6143625"/>
          <p14:tracePt t="43991" x="2076450" y="6165850"/>
          <p14:tracePt t="44008" x="2136775" y="6226175"/>
          <p14:tracePt t="44024" x="2178050" y="6267450"/>
          <p14:tracePt t="44041" x="2228850" y="6311900"/>
          <p14:tracePt t="44058" x="2311400" y="6403975"/>
          <p14:tracePt t="44074" x="2393950" y="6470650"/>
          <p14:tracePt t="44091" x="2511425" y="6559550"/>
          <p14:tracePt t="44108" x="2667000" y="6661150"/>
          <p14:tracePt t="44125" x="2765425" y="6696075"/>
          <p14:tracePt t="44141" x="2851150" y="6718300"/>
          <p14:tracePt t="44157" x="2965450" y="6746875"/>
          <p14:tracePt t="44174" x="3025775" y="6746875"/>
          <p14:tracePt t="44191" x="3060700" y="6746875"/>
          <p14:tracePt t="44208" x="3124200" y="6746875"/>
          <p14:tracePt t="44224" x="3168650" y="6746875"/>
          <p14:tracePt t="44241" x="3203575" y="6746875"/>
          <p14:tracePt t="44245" x="3216275" y="6746875"/>
          <p14:tracePt t="44258" x="3235325" y="6746875"/>
          <p14:tracePt t="44274" x="3260725" y="6734175"/>
          <p14:tracePt t="44291" x="3270250" y="6724650"/>
          <p14:tracePt t="44307" x="3286125" y="6708775"/>
          <p14:tracePt t="44324" x="3295650" y="6692900"/>
          <p14:tracePt t="44341" x="3305175" y="6670675"/>
          <p14:tracePt t="44357" x="3321050" y="6657975"/>
          <p14:tracePt t="44374" x="3330575" y="6648450"/>
          <p14:tracePt t="44393" x="3352800" y="6619875"/>
          <p14:tracePt t="44408" x="3362325" y="6604000"/>
          <p14:tracePt t="44424" x="3371850" y="6588125"/>
          <p14:tracePt t="44441" x="3384550" y="6559550"/>
          <p14:tracePt t="44458" x="3390900" y="6518275"/>
          <p14:tracePt t="44475" x="3403600" y="6496050"/>
          <p14:tracePt t="44493" x="3409950" y="6438900"/>
          <p14:tracePt t="44508" x="3409950" y="6416675"/>
          <p14:tracePt t="44524" x="3409950" y="6388100"/>
          <p14:tracePt t="44542" x="3409950" y="6356350"/>
          <p14:tracePt t="44558" x="3406775" y="6324600"/>
          <p14:tracePt t="44574" x="3387725" y="6302375"/>
          <p14:tracePt t="44591" x="3375025" y="6270625"/>
          <p14:tracePt t="44608" x="3362325" y="6254750"/>
          <p14:tracePt t="44625" x="3352800" y="6245225"/>
          <p14:tracePt t="44642" x="3330575" y="6235700"/>
          <p14:tracePt t="44658" x="3321050" y="6226175"/>
          <p14:tracePt t="44674" x="3311525" y="6216650"/>
          <p14:tracePt t="44692" x="3289300" y="6200775"/>
          <p14:tracePt t="44708" x="3267075" y="6188075"/>
          <p14:tracePt t="44724" x="3235325" y="6169025"/>
          <p14:tracePt t="44742" x="3200400" y="6153150"/>
          <p14:tracePt t="44758" x="3171825" y="6140450"/>
          <p14:tracePt t="44774" x="3146425" y="6127750"/>
          <p14:tracePt t="44791" x="3079750" y="6096000"/>
          <p14:tracePt t="44808" x="3003550" y="6064250"/>
          <p14:tracePt t="44824" x="2911475" y="6013450"/>
          <p14:tracePt t="44841" x="2806700" y="5969000"/>
          <p14:tracePt t="44858" x="2774950" y="5949950"/>
          <p14:tracePt t="44874" x="2743200" y="5937250"/>
          <p14:tracePt t="44892" x="2708275" y="5921375"/>
          <p14:tracePt t="44908" x="2679700" y="5908675"/>
          <p14:tracePt t="44925" x="2654300" y="5889625"/>
          <p14:tracePt t="44942" x="2590800" y="5864225"/>
          <p14:tracePt t="44958" x="2546350" y="5851525"/>
          <p14:tracePt t="44974" x="2498725" y="5838825"/>
          <p14:tracePt t="44991" x="2451100" y="5807075"/>
          <p14:tracePt t="45007" x="2419350" y="5794375"/>
          <p14:tracePt t="45024" x="2397125" y="5784850"/>
          <p14:tracePt t="45042" x="2352675" y="5759450"/>
          <p14:tracePt t="45058" x="2330450" y="5746750"/>
          <p14:tracePt t="45074" x="2298700" y="5734050"/>
          <p14:tracePt t="45092" x="2257425" y="5718175"/>
          <p14:tracePt t="45108" x="2238375" y="5699125"/>
          <p14:tracePt t="45124" x="2228850" y="5699125"/>
          <p14:tracePt t="45141" x="2216150" y="5699125"/>
          <p14:tracePt t="45157" x="2200275" y="5699125"/>
          <p14:tracePt t="45174" x="2190750" y="5699125"/>
          <p14:tracePt t="45192" x="2174875" y="5695950"/>
          <p14:tracePt t="45208" x="2165350" y="5689600"/>
          <p14:tracePt t="45225" x="2149475" y="5686425"/>
          <p14:tracePt t="45242" x="2136775" y="5680075"/>
          <p14:tracePt t="45258" x="2127250" y="5680075"/>
          <p14:tracePt t="45274" x="2098675" y="5680075"/>
          <p14:tracePt t="45291" x="2041525" y="5667375"/>
          <p14:tracePt t="45307" x="1987550" y="5661025"/>
          <p14:tracePt t="45325" x="1924050" y="5648325"/>
          <p14:tracePt t="45342" x="1828800" y="5632450"/>
          <p14:tracePt t="45358" x="1790700" y="5626100"/>
          <p14:tracePt t="45375" x="1736725" y="5619750"/>
          <p14:tracePt t="45392" x="1670050" y="5619750"/>
          <p14:tracePt t="45408" x="1625600" y="5619750"/>
          <p14:tracePt t="45424" x="1565275" y="5619750"/>
          <p14:tracePt t="45441" x="1479550" y="5619750"/>
          <p14:tracePt t="45458" x="1419225" y="5622925"/>
          <p14:tracePt t="45474" x="1381125" y="5635625"/>
          <p14:tracePt t="45492" x="1339850" y="5654675"/>
          <p14:tracePt t="45508" x="1330325" y="5661025"/>
          <p14:tracePt t="45525" x="1314450" y="5670550"/>
          <p14:tracePt t="45541" x="1285875" y="5680075"/>
          <p14:tracePt t="45557" x="1270000" y="5689600"/>
          <p14:tracePt t="45574" x="1241425" y="5708650"/>
          <p14:tracePt t="45591" x="1225550" y="5724525"/>
          <p14:tracePt t="45608" x="1216025" y="5734050"/>
          <p14:tracePt t="45624" x="1193800" y="5743575"/>
          <p14:tracePt t="45642" x="1187450" y="5765800"/>
          <p14:tracePt t="45658" x="1187450" y="5784850"/>
          <p14:tracePt t="45674" x="1187450" y="5816600"/>
          <p14:tracePt t="45691" x="1184275" y="5854700"/>
          <p14:tracePt t="45707" x="1184275" y="5899150"/>
          <p14:tracePt t="45724" x="1184275" y="5918200"/>
          <p14:tracePt t="46084" x="1149350" y="5924550"/>
          <p14:tracePt t="46091" x="1098550" y="5940425"/>
          <p14:tracePt t="46098" x="1060450" y="5956300"/>
          <p14:tracePt t="46107" x="1009650" y="5981700"/>
          <p14:tracePt t="46124" x="917575" y="6042025"/>
          <p14:tracePt t="46141" x="771525" y="6143625"/>
          <p14:tracePt t="46158" x="720725" y="6194425"/>
          <p14:tracePt t="46191" x="631825" y="6311900"/>
          <p14:tracePt t="46224" x="619125" y="6400800"/>
          <p14:tracePt t="46241" x="628650" y="6464300"/>
          <p14:tracePt t="46258" x="647700" y="6502400"/>
          <p14:tracePt t="46940" x="2184400" y="6791325"/>
          <p14:tracePt t="46948" x="2203450" y="6778625"/>
          <p14:tracePt t="46957" x="2212975" y="6778625"/>
          <p14:tracePt t="46974" x="2222500" y="6769100"/>
          <p14:tracePt t="46991" x="2254250" y="6756400"/>
          <p14:tracePt t="47008" x="2276475" y="6756400"/>
          <p14:tracePt t="47040" x="2343150" y="6727825"/>
          <p14:tracePt t="47075" x="2387600" y="6692900"/>
          <p14:tracePt t="47091" x="2397125" y="6680200"/>
          <p14:tracePt t="47107" x="2409825" y="6654800"/>
          <p14:tracePt t="47125" x="2425700" y="6645275"/>
          <p14:tracePt t="47141" x="2438400" y="6629400"/>
          <p14:tracePt t="47158" x="2451100" y="6619875"/>
          <p14:tracePt t="47174" x="2460625" y="6604000"/>
          <p14:tracePt t="47191" x="2489200" y="6569075"/>
          <p14:tracePt t="47207" x="2508250" y="6537325"/>
          <p14:tracePt t="47225" x="2546350" y="6473825"/>
          <p14:tracePt t="47241" x="2565400" y="6442075"/>
          <p14:tracePt t="47258" x="2578100" y="6410325"/>
          <p14:tracePt t="47275" x="2597150" y="6397625"/>
          <p14:tracePt t="47291" x="2609850" y="6388100"/>
          <p14:tracePt t="47307" x="2619375" y="6375400"/>
          <p14:tracePt t="47324" x="2628900" y="6362700"/>
          <p14:tracePt t="47341" x="2628900" y="6327775"/>
          <p14:tracePt t="47357" x="2619375" y="6299200"/>
          <p14:tracePt t="47375" x="2606675" y="6273800"/>
          <p14:tracePt t="47391" x="2578100" y="6238875"/>
          <p14:tracePt t="47408" x="2568575" y="6223000"/>
          <p14:tracePt t="47424" x="2540000" y="6207125"/>
          <p14:tracePt t="47441" x="2508250" y="6181725"/>
          <p14:tracePt t="47457" x="2486025" y="6156325"/>
          <p14:tracePt t="47474" x="2441575" y="6111875"/>
          <p14:tracePt t="47491" x="2416175" y="6089650"/>
          <p14:tracePt t="47507" x="2384425" y="6064250"/>
          <p14:tracePt t="47525" x="2343150" y="6045200"/>
          <p14:tracePt t="47541" x="2327275" y="6035675"/>
          <p14:tracePt t="47557" x="2311400" y="6026150"/>
          <p14:tracePt t="47574" x="2266950" y="6000750"/>
          <p14:tracePt t="47590" x="2244725" y="5981700"/>
          <p14:tracePt t="47607" x="2212975" y="5956300"/>
          <p14:tracePt t="47624" x="2174875" y="5921375"/>
          <p14:tracePt t="47641" x="2143125" y="5889625"/>
          <p14:tracePt t="47657" x="2120900" y="5864225"/>
          <p14:tracePt t="47675" x="2076450" y="5832475"/>
          <p14:tracePt t="47691" x="2054225" y="5816600"/>
          <p14:tracePt t="47707" x="2022475" y="5803900"/>
          <p14:tracePt t="47725" x="1971675" y="5778500"/>
          <p14:tracePt t="47741" x="1933575" y="5759450"/>
          <p14:tracePt t="47757" x="1889125" y="5746750"/>
          <p14:tracePt t="47775" x="1806575" y="5711825"/>
          <p14:tracePt t="47791" x="1749425" y="5699125"/>
          <p14:tracePt t="47807" x="1704975" y="5683250"/>
          <p14:tracePt t="47824" x="1654175" y="5667375"/>
          <p14:tracePt t="47840" x="1609725" y="5648325"/>
          <p14:tracePt t="47857" x="1565275" y="5635625"/>
          <p14:tracePt t="47875" x="1501775" y="5629275"/>
          <p14:tracePt t="47890" x="1463675" y="5629275"/>
          <p14:tracePt t="47907" x="1435100" y="5629275"/>
          <p14:tracePt t="47925" x="1403350" y="5629275"/>
          <p14:tracePt t="47941" x="1377950" y="5629275"/>
          <p14:tracePt t="47957" x="1362075" y="5638800"/>
          <p14:tracePt t="47974" x="1320800" y="5664200"/>
          <p14:tracePt t="47990" x="1282700" y="5676900"/>
          <p14:tracePt t="48008" x="1238250" y="5689600"/>
          <p14:tracePt t="48025" x="1177925" y="5721350"/>
          <p14:tracePt t="48041" x="1155700" y="5746750"/>
          <p14:tracePt t="48057" x="1123950" y="5778500"/>
          <p14:tracePt t="48075" x="1098550" y="5822950"/>
          <p14:tracePt t="48091" x="1079500" y="5861050"/>
          <p14:tracePt t="48107" x="1066800" y="5905500"/>
          <p14:tracePt t="48124" x="1035050" y="5962650"/>
          <p14:tracePt t="48140" x="1016000" y="6010275"/>
          <p14:tracePt t="48157" x="1003300" y="6061075"/>
          <p14:tracePt t="48175" x="987425" y="6134100"/>
          <p14:tracePt t="48191" x="987425" y="6178550"/>
          <p14:tracePt t="48207" x="987425" y="6219825"/>
          <p14:tracePt t="48225" x="987425" y="6283325"/>
          <p14:tracePt t="48241" x="987425" y="6321425"/>
          <p14:tracePt t="48257" x="987425" y="6356350"/>
          <p14:tracePt t="48274" x="987425" y="6397625"/>
          <p14:tracePt t="48290" x="987425" y="6419850"/>
          <p14:tracePt t="48307" x="987425" y="6442075"/>
          <p14:tracePt t="48324" x="987425" y="6480175"/>
          <p14:tracePt t="48341" x="987425" y="6489700"/>
          <p14:tracePt t="48358" x="987425" y="6511925"/>
          <p14:tracePt t="48967" x="1949450" y="6470650"/>
          <p14:tracePt t="48975" x="1955800" y="6461125"/>
          <p14:tracePt t="48990" x="1968500" y="6429375"/>
          <p14:tracePt t="49007" x="1978025" y="6413500"/>
          <p14:tracePt t="49024" x="2006600" y="6391275"/>
          <p14:tracePt t="49040" x="2019300" y="6365875"/>
          <p14:tracePt t="49074" x="2054225" y="6286500"/>
          <p14:tracePt t="49108" x="2070100" y="6165850"/>
          <p14:tracePt t="49124" x="2070100" y="6096000"/>
          <p14:tracePt t="49141" x="2070100" y="6073775"/>
          <p14:tracePt t="49158" x="2070100" y="6042025"/>
          <p14:tracePt t="49174" x="2070100" y="6022975"/>
          <p14:tracePt t="49190" x="2060575" y="5991225"/>
          <p14:tracePt t="49207" x="2041525" y="5969000"/>
          <p14:tracePt t="49224" x="2025650" y="5934075"/>
          <p14:tracePt t="49241" x="2012950" y="5918200"/>
          <p14:tracePt t="49257" x="2003425" y="5902325"/>
          <p14:tracePt t="49275" x="1981200" y="5886450"/>
          <p14:tracePt t="49291" x="1958975" y="5873750"/>
          <p14:tracePt t="49295" x="1949450" y="5867400"/>
          <p14:tracePt t="49307" x="1930400" y="5861050"/>
          <p14:tracePt t="49324" x="1892300" y="5826125"/>
          <p14:tracePt t="49340" x="1854200" y="5807075"/>
          <p14:tracePt t="49357" x="1822450" y="5781675"/>
          <p14:tracePt t="49374" x="1758950" y="5762625"/>
          <p14:tracePt t="49391" x="1714500" y="5749925"/>
          <p14:tracePt t="49407" x="1651000" y="5734050"/>
          <p14:tracePt t="49425" x="1514475" y="5695950"/>
          <p14:tracePt t="49441" x="1406525" y="5670550"/>
          <p14:tracePt t="49457" x="1301750" y="5654675"/>
          <p14:tracePt t="49474" x="1177925" y="5629275"/>
          <p14:tracePt t="49490" x="1149350" y="5629275"/>
          <p14:tracePt t="49507" x="1120775" y="5629275"/>
          <p14:tracePt t="49524" x="1104900" y="5629275"/>
          <p14:tracePt t="49540" x="1095375" y="5629275"/>
          <p14:tracePt t="49557" x="1079500" y="5629275"/>
          <p14:tracePt t="49574" x="1057275" y="5648325"/>
          <p14:tracePt t="49591" x="1035050" y="5661025"/>
          <p14:tracePt t="49607" x="1012825" y="5670550"/>
          <p14:tracePt t="49624" x="990600" y="5692775"/>
          <p14:tracePt t="49640" x="958850" y="5718175"/>
          <p14:tracePt t="49657" x="939800" y="5740400"/>
          <p14:tracePt t="49674" x="908050" y="5797550"/>
          <p14:tracePt t="49691" x="889000" y="5838825"/>
          <p14:tracePt t="49707" x="876300" y="5867400"/>
          <p14:tracePt t="49725" x="850900" y="5934075"/>
          <p14:tracePt t="49741" x="838200" y="5969000"/>
          <p14:tracePt t="49757" x="838200" y="6022975"/>
          <p14:tracePt t="49774" x="838200" y="6083300"/>
          <p14:tracePt t="49790" x="838200" y="6105525"/>
          <p14:tracePt t="49808" x="838200" y="6146800"/>
          <p14:tracePt t="49823" x="838200" y="6156325"/>
          <p14:tracePt t="49840" x="838200" y="6172200"/>
          <p14:tracePt t="49857" x="838200" y="6181725"/>
          <p14:tracePt t="49874" x="838200" y="6194425"/>
          <p14:tracePt t="49890" x="838200" y="6203950"/>
          <p14:tracePt t="49907" x="838200" y="6219825"/>
          <p14:tracePt t="49924" x="838200" y="6235700"/>
          <p14:tracePt t="49941" x="838200" y="6245225"/>
          <p14:tracePt t="49958" x="838200" y="6261100"/>
          <p14:tracePt t="49974" x="838200" y="6273800"/>
          <p14:tracePt t="49991" x="841375" y="6283325"/>
          <p14:tracePt t="50008" x="860425" y="6299200"/>
          <p14:tracePt t="50024" x="869950" y="6308725"/>
          <p14:tracePt t="50040" x="892175" y="6327775"/>
          <p14:tracePt t="50057" x="930275" y="6343650"/>
          <p14:tracePt t="50074" x="958850" y="6362700"/>
          <p14:tracePt t="50090" x="984250" y="6375400"/>
          <p14:tracePt t="50109" x="1019175" y="6397625"/>
          <p14:tracePt t="50124" x="1035050" y="6407150"/>
          <p14:tracePt t="50141" x="1057275" y="6426200"/>
          <p14:tracePt t="50157" x="1123950" y="6467475"/>
          <p14:tracePt t="50174" x="1168400" y="6480175"/>
          <p14:tracePt t="50190" x="1216025" y="6492875"/>
          <p14:tracePt t="50207" x="1257300" y="6515100"/>
          <p14:tracePt t="50415" x="1851025" y="6483350"/>
          <p14:tracePt t="50423" x="1863725" y="6477000"/>
          <p14:tracePt t="50440" x="1885950" y="6464300"/>
          <p14:tracePt t="50458" x="1914525" y="6457950"/>
          <p14:tracePt t="50473" x="1924050" y="6442075"/>
          <p14:tracePt t="50490" x="1933575" y="6442075"/>
          <p14:tracePt t="51685" x="1958975" y="6438900"/>
          <p14:tracePt t="51692" x="1984375" y="6432550"/>
          <p14:tracePt t="51707" x="2047875" y="6416675"/>
          <p14:tracePt t="51724" x="2120900" y="6400800"/>
          <p14:tracePt t="51740" x="2184400" y="6388100"/>
          <p14:tracePt t="51757" x="2289175" y="6359525"/>
          <p14:tracePt t="51790" x="2498725" y="6350000"/>
          <p14:tracePt t="51824" x="2857500" y="6391275"/>
          <p14:tracePt t="51840" x="3067050" y="6429375"/>
          <p14:tracePt t="51857" x="3441700" y="6489700"/>
          <p14:tracePt t="51874" x="3638550" y="6518275"/>
          <p14:tracePt t="51890" x="3822700" y="6546850"/>
          <p14:tracePt t="51907" x="4079875" y="6591300"/>
          <p14:tracePt t="51924" x="4219575" y="6610350"/>
          <p14:tracePt t="51940" x="4359275" y="6635750"/>
          <p14:tracePt t="51957" x="4572000" y="6680200"/>
          <p14:tracePt t="51974" x="4702175" y="6705600"/>
          <p14:tracePt t="51990" x="4841875" y="6724650"/>
          <p14:tracePt t="52007" x="5019675" y="6765925"/>
          <p14:tracePt t="52023" x="5095875" y="6781800"/>
          <p14:tracePt t="52042" x="5194300" y="6797675"/>
          <p14:tracePt t="52058" x="5254625" y="6797675"/>
          <p14:tracePt t="52074" x="5299075" y="6797675"/>
          <p14:tracePt t="52092" x="5346700" y="6804025"/>
          <p14:tracePt t="52107" x="5372100" y="6813550"/>
          <p14:tracePt t="52123" x="5391150" y="6813550"/>
          <p14:tracePt t="52140" x="5422900" y="6813550"/>
          <p14:tracePt t="52157" x="5461000" y="6813550"/>
          <p14:tracePt t="52173" x="5483225" y="6813550"/>
          <p14:tracePt t="52191" x="5505450" y="6813550"/>
          <p14:tracePt t="52207" x="5549900" y="6794500"/>
          <p14:tracePt t="52224" x="5588000" y="6781800"/>
          <p14:tracePt t="52241" x="5651500" y="6753225"/>
          <p14:tracePt t="52257" x="5689600" y="6734175"/>
          <p14:tracePt t="52273" x="5749925" y="6721475"/>
          <p14:tracePt t="52290" x="5816600" y="6708775"/>
          <p14:tracePt t="52306" x="5915025" y="6686550"/>
          <p14:tracePt t="52323" x="5981700" y="6664325"/>
          <p14:tracePt t="52327" x="6007100" y="6657975"/>
          <p14:tracePt t="52341" x="6045200" y="6645275"/>
          <p14:tracePt t="52357" x="6076950" y="6632575"/>
          <p14:tracePt t="52374" x="6099175" y="6619875"/>
          <p14:tracePt t="52391" x="6121400" y="6604000"/>
          <p14:tracePt t="52407" x="6137275" y="6600825"/>
          <p14:tracePt t="52423" x="6153150" y="6594475"/>
          <p14:tracePt t="52441" x="6172200" y="6584950"/>
          <p14:tracePt t="52457" x="6181725" y="6575425"/>
          <p14:tracePt t="52474" x="6188075" y="6546850"/>
          <p14:tracePt t="52491" x="6184900" y="6473825"/>
          <p14:tracePt t="52507" x="6172200" y="6429375"/>
          <p14:tracePt t="52524" x="6153150" y="6391275"/>
          <p14:tracePt t="52541" x="6134100" y="6350000"/>
          <p14:tracePt t="52556" x="6108700" y="6324600"/>
          <p14:tracePt t="52574" x="6076950" y="6292850"/>
          <p14:tracePt t="52591" x="6016625" y="6248400"/>
          <p14:tracePt t="52607" x="5978525" y="6223000"/>
          <p14:tracePt t="52624" x="5927725" y="6172200"/>
          <p14:tracePt t="52641" x="5857875" y="6105525"/>
          <p14:tracePt t="52657" x="5835650" y="6083300"/>
          <p14:tracePt t="52674" x="5803900" y="6070600"/>
          <p14:tracePt t="52690" x="5781675" y="6054725"/>
          <p14:tracePt t="52706" x="5765800" y="6045200"/>
          <p14:tracePt t="52724" x="5756275" y="6045200"/>
          <p14:tracePt t="52741" x="5743575" y="6045200"/>
          <p14:tracePt t="52757" x="5734050" y="6045200"/>
          <p14:tracePt t="52774" x="5718175" y="6045200"/>
          <p14:tracePt t="52791" x="5711825" y="6045200"/>
          <p14:tracePt t="52807" x="5708650" y="6051550"/>
          <p14:tracePt t="52823" x="5708650" y="6061075"/>
          <p14:tracePt t="52841" x="5708650" y="6086475"/>
          <p14:tracePt t="52856" x="5708650" y="6130925"/>
          <p14:tracePt t="52873" x="5708650" y="6181725"/>
          <p14:tracePt t="52890" x="5711825" y="6267450"/>
          <p14:tracePt t="52906" x="5734050" y="6334125"/>
          <p14:tracePt t="52923" x="5746750" y="6397625"/>
          <p14:tracePt t="52940" x="5768975" y="6480175"/>
          <p14:tracePt t="52956" x="5781675" y="6534150"/>
          <p14:tracePt t="52973" x="5800725" y="6578600"/>
          <p14:tracePt t="52990" x="5819775" y="6642100"/>
          <p14:tracePt t="53006" x="5826125" y="6680200"/>
          <p14:tracePt t="53024" x="5826125" y="6708775"/>
          <p14:tracePt t="53041" x="5826125" y="6731000"/>
          <p14:tracePt t="53057" x="5826125" y="6740525"/>
          <p14:tracePt t="53074" x="5826125" y="6743700"/>
          <p14:tracePt t="53128" x="5826125" y="6737350"/>
          <p14:tracePt t="53143" x="5826125" y="6734175"/>
          <p14:tracePt t="53149" x="5826125" y="6727825"/>
          <p14:tracePt t="53157" x="5826125" y="6724650"/>
          <p14:tracePt t="53174" x="5826125" y="6715125"/>
          <p14:tracePt t="53191" x="5826125" y="6699250"/>
          <p14:tracePt t="53207" x="5826125" y="6689725"/>
          <p14:tracePt t="53224" x="5826125" y="6680200"/>
          <p14:tracePt t="53241" x="5826125" y="6645275"/>
          <p14:tracePt t="53256" x="5826125" y="6629400"/>
          <p14:tracePt t="53273" x="5826125" y="6607175"/>
          <p14:tracePt t="53291" x="5826125" y="6588125"/>
          <p14:tracePt t="53307" x="5826125" y="6578600"/>
          <p14:tracePt t="53324" x="5826125" y="6569075"/>
          <p14:tracePt t="53341" x="5816600" y="6534150"/>
          <p14:tracePt t="53357" x="5807075" y="6511925"/>
          <p14:tracePt t="53373" x="5794375" y="6480175"/>
          <p14:tracePt t="53390" x="5775325" y="6438900"/>
          <p14:tracePt t="53407" x="5762625" y="6410325"/>
          <p14:tracePt t="53424" x="5753100" y="6397625"/>
          <p14:tracePt t="53441" x="5753100" y="6384925"/>
          <p14:tracePt t="53457" x="5746750" y="6369050"/>
          <p14:tracePt t="53474" x="5746750" y="6359525"/>
          <p14:tracePt t="53491" x="5727700" y="6343650"/>
          <p14:tracePt t="53507" x="5718175" y="6334125"/>
          <p14:tracePt t="53524" x="5711825" y="6318250"/>
          <p14:tracePt t="53541" x="5711825" y="6305550"/>
          <p14:tracePt t="53557" x="5711825" y="6296025"/>
          <p14:tracePt t="53574" x="5711825" y="6289675"/>
          <p14:tracePt t="53607" x="5708650" y="6289675"/>
          <p14:tracePt t="53634" x="5708650" y="6286500"/>
          <p14:tracePt t="53642" x="5708650" y="6273800"/>
          <p14:tracePt t="53657" x="5708650" y="6264275"/>
          <p14:tracePt t="55595" x="5708650" y="6248400"/>
          <p14:tracePt t="55603" x="5711825" y="6223000"/>
          <p14:tracePt t="55610" x="5718175" y="6194425"/>
          <p14:tracePt t="55624" x="5730875" y="6159500"/>
          <p14:tracePt t="55640" x="5743575" y="6127750"/>
          <p14:tracePt t="55656" x="5753100" y="6105525"/>
          <p14:tracePt t="55690" x="5772150" y="6064250"/>
          <p14:tracePt t="55723" x="5772150" y="6051550"/>
          <p14:tracePt t="55739" x="5759450" y="6042025"/>
          <p14:tracePt t="55756" x="5743575" y="6022975"/>
          <p14:tracePt t="55774" x="5683250" y="5991225"/>
          <p14:tracePt t="55790" x="5616575" y="5953125"/>
          <p14:tracePt t="55806" x="5559425" y="5924550"/>
          <p14:tracePt t="55824" x="5518150" y="5905500"/>
          <p14:tracePt t="55840" x="5486400" y="5886450"/>
          <p14:tracePt t="55856" x="5464175" y="5876925"/>
          <p14:tracePt t="55873" x="5426075" y="5857875"/>
          <p14:tracePt t="55889" x="5410200" y="5848350"/>
          <p14:tracePt t="55906" x="5400675" y="5832475"/>
          <p14:tracePt t="55923" x="5381625" y="5822950"/>
          <p14:tracePt t="55939" x="5372100" y="5819775"/>
          <p14:tracePt t="55957" x="5365750" y="5813425"/>
          <p14:tracePt t="55973" x="5362575" y="5807075"/>
          <p14:tracePt t="55989" x="5353050" y="5803900"/>
          <p14:tracePt t="56006" x="5334000" y="5788025"/>
          <p14:tracePt t="56023" x="5321300" y="5781675"/>
          <p14:tracePt t="56040" x="5311775" y="5781675"/>
          <p14:tracePt t="56056" x="5302250" y="5781675"/>
          <p14:tracePt t="56073" x="5289550" y="5781675"/>
          <p14:tracePt t="56266" x="5308600" y="5797550"/>
          <p14:tracePt t="56274" x="5318125" y="5810250"/>
          <p14:tracePt t="56281" x="5324475" y="5822950"/>
          <p14:tracePt t="56290" x="5330825" y="5832475"/>
          <p14:tracePt t="56306" x="5340350" y="5848350"/>
          <p14:tracePt t="56323" x="5349875" y="5864225"/>
          <p14:tracePt t="56340" x="5349875" y="5873750"/>
          <p14:tracePt t="56357" x="5362575" y="5873750"/>
          <p14:tracePt t="56373" x="5372100" y="5873750"/>
          <p14:tracePt t="56390" x="5381625" y="5870575"/>
          <p14:tracePt t="56406" x="5397500" y="5861050"/>
          <p14:tracePt t="56423" x="5441950" y="5816600"/>
          <p14:tracePt t="56440" x="5457825" y="5794375"/>
          <p14:tracePt t="56456" x="5476875" y="5762625"/>
          <p14:tracePt t="56473" x="5492750" y="5734050"/>
          <p14:tracePt t="56491" x="5505450" y="5718175"/>
          <p14:tracePt t="56507" x="5505450" y="5708650"/>
          <p14:tracePt t="56523" x="5505450" y="5699125"/>
          <p14:tracePt t="56566" x="5505450" y="5695950"/>
          <p14:tracePt t="56588" x="5505450" y="5689600"/>
          <p14:tracePt t="56616" x="5508625" y="5689600"/>
          <p14:tracePt t="56623" x="5514975" y="5689600"/>
          <p14:tracePt t="56640" x="5530850" y="5689600"/>
          <p14:tracePt t="56656" x="5540375" y="5689600"/>
          <p14:tracePt t="56673" x="5553075" y="5689600"/>
          <p14:tracePt t="56690" x="5568950" y="5689600"/>
          <p14:tracePt t="56706" x="5578475" y="5689600"/>
          <p14:tracePt t="56723" x="5594350" y="5689600"/>
          <p14:tracePt t="56739" x="5603875" y="5692775"/>
          <p14:tracePt t="56756" x="5619750" y="5702300"/>
          <p14:tracePt t="56773" x="5632450" y="5715000"/>
          <p14:tracePt t="56790" x="5645150" y="5730875"/>
          <p14:tracePt t="56807" x="5654675" y="5740400"/>
          <p14:tracePt t="56824" x="5676900" y="5762625"/>
          <p14:tracePt t="56840" x="5676900" y="5784850"/>
          <p14:tracePt t="56857" x="5676900" y="5794375"/>
          <p14:tracePt t="56874" x="5676900" y="5807075"/>
          <p14:tracePt t="56890" x="5676900" y="5819775"/>
          <p14:tracePt t="56907" x="5676900" y="5838825"/>
          <p14:tracePt t="56909" x="5676900" y="5845175"/>
          <p14:tracePt t="56923" x="5676900" y="5861050"/>
          <p14:tracePt t="56940" x="5676900" y="5880100"/>
          <p14:tracePt t="56956" x="5676900" y="5889625"/>
          <p14:tracePt t="56973" x="5676900" y="5905500"/>
          <p14:tracePt t="56990" x="5676900" y="5915025"/>
          <p14:tracePt t="57008" x="5676900" y="5930900"/>
          <p14:tracePt t="57024" x="5676900" y="5946775"/>
          <p14:tracePt t="57040" x="5676900" y="5956300"/>
          <p14:tracePt t="57057" x="5676900" y="5965825"/>
          <p14:tracePt t="57109" x="5676900" y="5969000"/>
          <p14:tracePt t="57116" x="5680075" y="5969000"/>
          <p14:tracePt t="57124" x="5686425" y="5969000"/>
          <p14:tracePt t="57140" x="5695950" y="5969000"/>
          <p14:tracePt t="57158" x="5705475" y="5969000"/>
          <p14:tracePt t="57173" x="5737225" y="5969000"/>
          <p14:tracePt t="57190" x="5765800" y="5969000"/>
          <p14:tracePt t="57207" x="5803900" y="5969000"/>
          <p14:tracePt t="57223" x="5851525" y="5953125"/>
          <p14:tracePt t="57240" x="5873750" y="5949950"/>
          <p14:tracePt t="57258" x="5902325" y="5930900"/>
          <p14:tracePt t="57274" x="5911850" y="5915025"/>
          <p14:tracePt t="57290" x="5924550" y="5905500"/>
          <p14:tracePt t="57308" x="5937250" y="5905500"/>
          <p14:tracePt t="57431" x="5946775" y="5905500"/>
          <p14:tracePt t="57445" x="5953125" y="5905500"/>
          <p14:tracePt t="57452" x="5959475" y="5905500"/>
          <p14:tracePt t="57458" x="5962650" y="5905500"/>
          <p14:tracePt t="57473" x="5969000" y="5911850"/>
          <p14:tracePt t="57489" x="5978525" y="5924550"/>
          <p14:tracePt t="57506" x="5981700" y="5927725"/>
          <p14:tracePt t="57523" x="5988050" y="5934075"/>
          <p14:tracePt t="57540" x="5997575" y="5940425"/>
          <p14:tracePt t="57557" x="6007100" y="5949950"/>
          <p14:tracePt t="57573" x="6007100" y="5959475"/>
          <p14:tracePt t="57590" x="6007100" y="5972175"/>
          <p14:tracePt t="57607" x="6013450" y="5988050"/>
          <p14:tracePt t="57623" x="6013450" y="5997575"/>
          <p14:tracePt t="57639" x="6013450" y="6007100"/>
          <p14:tracePt t="57657" x="6013450" y="6013450"/>
          <p14:tracePt t="57673" x="6013450" y="6029325"/>
          <p14:tracePt t="57690" x="6016625" y="6032500"/>
          <p14:tracePt t="57707" x="6016625" y="6048375"/>
          <p14:tracePt t="57723" x="6022975" y="6057900"/>
          <p14:tracePt t="57740" x="6022975" y="6067425"/>
          <p14:tracePt t="57757" x="6022975" y="6086475"/>
          <p14:tracePt t="57773" x="6022975" y="6096000"/>
          <p14:tracePt t="57789" x="6022975" y="6111875"/>
          <p14:tracePt t="57807" x="6022975" y="6127750"/>
          <p14:tracePt t="57823" x="6022975" y="6137275"/>
          <p14:tracePt t="57840" x="6022975" y="6146800"/>
          <p14:tracePt t="57857" x="6022975" y="6149975"/>
          <p14:tracePt t="57874" x="6019800" y="6149975"/>
          <p14:tracePt t="57889" x="6007100" y="6149975"/>
          <p14:tracePt t="57906" x="5934075" y="6169025"/>
          <p14:tracePt t="57923" x="5873750" y="6169025"/>
          <p14:tracePt t="57939" x="5816600" y="6169025"/>
          <p14:tracePt t="57956" x="5759450" y="6169025"/>
          <p14:tracePt t="57973" x="5743575" y="6169025"/>
          <p14:tracePt t="57990" x="5727700" y="6169025"/>
          <p14:tracePt t="58007" x="5715000" y="6169025"/>
          <p14:tracePt t="58023" x="5705475" y="6169025"/>
          <p14:tracePt t="58040" x="5695950" y="6175375"/>
          <p14:tracePt t="58130" x="5702300" y="6175375"/>
          <p14:tracePt t="58136" x="5705475" y="6172200"/>
          <p14:tracePt t="58144" x="5711825" y="6156325"/>
          <p14:tracePt t="58157" x="5724525" y="6127750"/>
          <p14:tracePt t="58173" x="5724525" y="6067425"/>
          <p14:tracePt t="58190" x="5721350" y="6013450"/>
          <p14:tracePt t="58206" x="5686425" y="5940425"/>
          <p14:tracePt t="58223" x="5661025" y="5902325"/>
          <p14:tracePt t="58240" x="5641975" y="5876925"/>
          <p14:tracePt t="58257" x="5607050" y="5861050"/>
          <p14:tracePt t="58274" x="5584825" y="5845175"/>
          <p14:tracePt t="58290" x="5546725" y="5832475"/>
          <p14:tracePt t="58307" x="5473700" y="5803900"/>
          <p14:tracePt t="58323" x="5429250" y="5784850"/>
          <p14:tracePt t="58340" x="5403850" y="5778500"/>
          <p14:tracePt t="58356" x="5391150" y="5778500"/>
          <p14:tracePt t="58373" x="5375275" y="5778500"/>
          <p14:tracePt t="58390" x="5365750" y="5778500"/>
          <p14:tracePt t="58406" x="5356225" y="5778500"/>
          <p14:tracePt t="58471" x="5356225" y="5775325"/>
          <p14:tracePt t="58493" x="5362575" y="5775325"/>
          <p14:tracePt t="58500" x="5365750" y="5775325"/>
          <p14:tracePt t="58507" x="5372100" y="5775325"/>
          <p14:tracePt t="58522" x="5387975" y="5775325"/>
          <p14:tracePt t="58540" x="5403850" y="5775325"/>
          <p14:tracePt t="58557" x="5422900" y="5775325"/>
          <p14:tracePt t="58573" x="5438775" y="5775325"/>
          <p14:tracePt t="58590" x="5461000" y="5775325"/>
          <p14:tracePt t="58607" x="5492750" y="5775325"/>
          <p14:tracePt t="58623" x="5530850" y="5775325"/>
          <p14:tracePt t="58639" x="5591175" y="5775325"/>
          <p14:tracePt t="58656" x="5683250" y="5775325"/>
          <p14:tracePt t="58673" x="5721350" y="5775325"/>
          <p14:tracePt t="58690" x="5765800" y="5775325"/>
          <p14:tracePt t="58706" x="5819775" y="5775325"/>
          <p14:tracePt t="58723" x="5848350" y="5775325"/>
          <p14:tracePt t="58739" x="5886450" y="5775325"/>
          <p14:tracePt t="58757" x="5934075" y="5794375"/>
          <p14:tracePt t="58773" x="5959475" y="5800725"/>
          <p14:tracePt t="58789" x="5981700" y="5813425"/>
          <p14:tracePt t="58806" x="5997575" y="5822950"/>
          <p14:tracePt t="58822" x="6007100" y="5826125"/>
          <p14:tracePt t="58840" x="6016625" y="5835650"/>
          <p14:tracePt t="58856" x="6032500" y="5851525"/>
          <p14:tracePt t="58873" x="6042025" y="5861050"/>
          <p14:tracePt t="58890" x="6051550" y="5873750"/>
          <p14:tracePt t="58906" x="6064250" y="5886450"/>
          <p14:tracePt t="58922" x="6096000" y="5911850"/>
          <p14:tracePt t="58939" x="6118225" y="5934075"/>
          <p14:tracePt t="58941" x="6130925" y="5946775"/>
          <p14:tracePt t="58956" x="6156325" y="5978525"/>
          <p14:tracePt t="58973" x="6169025" y="6000750"/>
          <p14:tracePt t="58989" x="6178550" y="6026150"/>
          <p14:tracePt t="59006" x="6197600" y="6054725"/>
          <p14:tracePt t="59023" x="6213475" y="6070600"/>
          <p14:tracePt t="59039" x="6223000" y="6080125"/>
          <p14:tracePt t="59056" x="6226175" y="6092825"/>
          <p14:tracePt t="59073" x="6226175" y="6102350"/>
          <p14:tracePt t="59090" x="6226175" y="6118225"/>
          <p14:tracePt t="59106" x="6226175" y="6134100"/>
          <p14:tracePt t="59123" x="6226175" y="6143625"/>
          <p14:tracePt t="59140" x="6226175" y="6153150"/>
          <p14:tracePt t="59157" x="6226175" y="6172200"/>
          <p14:tracePt t="59173" x="6226175" y="6181725"/>
          <p14:tracePt t="59189" x="6226175" y="6191250"/>
          <p14:tracePt t="59206" x="6219825" y="6213475"/>
          <p14:tracePt t="59222" x="6210300" y="6223000"/>
          <p14:tracePt t="59240" x="6194425" y="6232525"/>
          <p14:tracePt t="59256" x="6178550" y="6248400"/>
          <p14:tracePt t="59273" x="6169025" y="6264275"/>
          <p14:tracePt t="59290" x="6159500" y="6273800"/>
          <p14:tracePt t="59307" x="6140450" y="6289675"/>
          <p14:tracePt t="59323" x="6130925" y="6299200"/>
          <p14:tracePt t="59339" x="6121400" y="6308725"/>
          <p14:tracePt t="59356" x="6083300" y="6330950"/>
          <p14:tracePt t="59373" x="6054725" y="6343650"/>
          <p14:tracePt t="59389" x="5991225" y="6356350"/>
          <p14:tracePt t="59406" x="5908675" y="6369050"/>
          <p14:tracePt t="59423" x="5867400" y="6369050"/>
          <p14:tracePt t="59440" x="5822950" y="6369050"/>
          <p14:tracePt t="59457" x="5759450" y="6369050"/>
          <p14:tracePt t="59472" x="5724525" y="6369050"/>
          <p14:tracePt t="59489" x="5680075" y="6365875"/>
          <p14:tracePt t="59506" x="5613400" y="6346825"/>
          <p14:tracePt t="59523" x="5578475" y="6334125"/>
          <p14:tracePt t="59540" x="5553075" y="6324600"/>
          <p14:tracePt t="59557" x="5511800" y="6299200"/>
          <p14:tracePt t="59573" x="5486400" y="6286500"/>
          <p14:tracePt t="59590" x="5464175" y="6276975"/>
          <p14:tracePt t="59607" x="5400675" y="6257925"/>
          <p14:tracePt t="59623" x="5362575" y="6238875"/>
          <p14:tracePt t="59639" x="5318125" y="6223000"/>
          <p14:tracePt t="59656" x="5283200" y="6219825"/>
          <p14:tracePt t="59672" x="5273675" y="6210300"/>
          <p14:tracePt t="59689" x="5264150" y="6197600"/>
          <p14:tracePt t="59706" x="5248275" y="6178550"/>
          <p14:tracePt t="59724" x="5232400" y="6169025"/>
          <p14:tracePt t="59741" x="5200650" y="6108700"/>
          <p14:tracePt t="59756" x="5178425" y="6045200"/>
          <p14:tracePt t="59772" x="5159375" y="5978525"/>
          <p14:tracePt t="59789" x="5146675" y="5934075"/>
          <p14:tracePt t="59806" x="5146675" y="5886450"/>
          <p14:tracePt t="59823" x="5146675" y="5857875"/>
          <p14:tracePt t="59840" x="5146675" y="5848350"/>
          <p14:tracePt t="59856" x="5146675" y="5832475"/>
          <p14:tracePt t="59873" x="5146675" y="5819775"/>
          <p14:tracePt t="59890" x="5146675" y="5803900"/>
          <p14:tracePt t="59906" x="5146675" y="5794375"/>
          <p14:tracePt t="59922" x="5146675" y="5784850"/>
          <p14:tracePt t="60013" x="5153025" y="5772150"/>
          <p14:tracePt t="60019" x="5156200" y="5768975"/>
          <p14:tracePt t="60041" x="5156200" y="5762625"/>
          <p14:tracePt t="60048" x="5168900" y="5762625"/>
          <p14:tracePt t="60063" x="5168900" y="5759450"/>
          <p14:tracePt t="60077" x="5172075" y="5753100"/>
          <p14:tracePt t="60090" x="5181600" y="5753100"/>
          <p14:tracePt t="60106" x="5187950" y="575310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têtes d'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0"/>
            <a:ext cx="4164013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 descr="http://cuisine.notrefamille.com/images/cms/cuisine/astuces/221x312/9400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5788"/>
            <a:ext cx="2643188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6" descr="http://mf.imdoc.fr/content/8/9/8/518981/Ail-germ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476500"/>
            <a:ext cx="43815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56"/>
    </mc:Choice>
    <mc:Fallback>
      <p:transition spd="slow" advTm="30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78" x="5943600" y="2165350"/>
          <p14:tracePt t="3985" x="5851525" y="2174875"/>
          <p14:tracePt t="3999" x="5654675" y="2212975"/>
          <p14:tracePt t="4016" x="5387975" y="2273300"/>
          <p14:tracePt t="4032" x="5032375" y="2333625"/>
          <p14:tracePt t="4049" x="4359275" y="2508250"/>
          <p14:tracePt t="4073" x="3511550" y="2698750"/>
          <p14:tracePt t="4100" x="2543175" y="3019425"/>
          <p14:tracePt t="4133" x="1943100" y="3343275"/>
          <p14:tracePt t="4150" x="1860550" y="3429000"/>
          <p14:tracePt t="4166" x="1790700" y="3521075"/>
          <p14:tracePt t="4181" x="1743075" y="3609975"/>
          <p14:tracePt t="4198" x="1739900" y="3819525"/>
          <p14:tracePt t="4215" x="1774825" y="3940175"/>
          <p14:tracePt t="4232" x="1825625" y="4041775"/>
          <p14:tracePt t="4248" x="1993900" y="4194175"/>
          <p14:tracePt t="4542" x="1905000" y="4187825"/>
          <p14:tracePt t="4549" x="1816100" y="4187825"/>
          <p14:tracePt t="4565" x="1587500" y="4203700"/>
          <p14:tracePt t="4582" x="1377950" y="4241800"/>
          <p14:tracePt t="4598" x="1085850" y="4314825"/>
          <p14:tracePt t="4614" x="968375" y="4349750"/>
          <p14:tracePt t="4632" x="917575" y="4384675"/>
          <p14:tracePt t="4635" x="898525" y="4391025"/>
          <p14:tracePt t="4649" x="882650" y="4403725"/>
          <p14:tracePt t="4666" x="873125" y="4413250"/>
          <p14:tracePt t="4683" x="873125" y="4432300"/>
          <p14:tracePt t="4699" x="876300" y="4448175"/>
          <p14:tracePt t="4716" x="904875" y="4473575"/>
          <p14:tracePt t="4731" x="984250" y="4527550"/>
          <p14:tracePt t="4748" x="1127125" y="4610100"/>
          <p14:tracePt t="4765" x="1270000" y="4664075"/>
          <p14:tracePt t="4783" x="1473200" y="4718050"/>
          <p14:tracePt t="4799" x="1555750" y="4724400"/>
          <p14:tracePt t="4815" x="1628775" y="4724400"/>
          <p14:tracePt t="4833" x="1701800" y="4702175"/>
          <p14:tracePt t="4849" x="1733550" y="4660900"/>
          <p14:tracePt t="4865" x="1771650" y="4603750"/>
          <p14:tracePt t="4881" x="1809750" y="4524375"/>
          <p14:tracePt t="4898" x="1831975" y="4413250"/>
          <p14:tracePt t="4915" x="1847850" y="4340225"/>
          <p14:tracePt t="4933" x="1854200" y="4241800"/>
          <p14:tracePt t="4949" x="1854200" y="4191000"/>
          <p14:tracePt t="4966" x="1854200" y="4137025"/>
          <p14:tracePt t="4983" x="1854200" y="4051300"/>
          <p14:tracePt t="4999" x="1854200" y="3990975"/>
          <p14:tracePt t="5015" x="1854200" y="3946525"/>
          <p14:tracePt t="5032" x="1854200" y="3898900"/>
          <p14:tracePt t="5048" x="1854200" y="3889375"/>
          <p14:tracePt t="5064" x="1854200" y="3879850"/>
          <p14:tracePt t="5082" x="1854200" y="3867150"/>
          <p14:tracePt t="5099" x="1854200" y="3851275"/>
          <p14:tracePt t="5132" x="1854200" y="3844925"/>
          <p14:tracePt t="5155" x="1860550" y="3844925"/>
          <p14:tracePt t="5165" x="1863725" y="3844925"/>
          <p14:tracePt t="5182" x="1892300" y="3844925"/>
          <p14:tracePt t="5198" x="1911350" y="3854450"/>
          <p14:tracePt t="5214" x="1930400" y="3883025"/>
          <p14:tracePt t="5232" x="1955800" y="3921125"/>
          <p14:tracePt t="5249" x="1981200" y="3959225"/>
          <p14:tracePt t="5265" x="1993900" y="3981450"/>
          <p14:tracePt t="5282" x="2009775" y="4016375"/>
          <p14:tracePt t="5299" x="2019300" y="4032250"/>
          <p14:tracePt t="5314" x="2035175" y="4048125"/>
          <p14:tracePt t="5332" x="2051050" y="4076700"/>
          <p14:tracePt t="5348" x="2063750" y="4105275"/>
          <p14:tracePt t="5364" x="2070100" y="4124325"/>
          <p14:tracePt t="5382" x="2076450" y="4137025"/>
          <p14:tracePt t="5398" x="2076450" y="4146550"/>
          <p14:tracePt t="5432" x="2063750" y="4140200"/>
          <p14:tracePt t="5448" x="2044700" y="4111625"/>
          <p14:tracePt t="5464" x="2016125" y="4048125"/>
          <p14:tracePt t="5482" x="1993900" y="3946525"/>
          <p14:tracePt t="5498" x="1981200" y="3908425"/>
          <p14:tracePt t="5514" x="1971675" y="3879850"/>
          <p14:tracePt t="5532" x="1971675" y="3863975"/>
          <p14:tracePt t="5549" x="1971675" y="3854450"/>
          <p14:tracePt t="5565" x="1971675" y="3848100"/>
          <p14:tracePt t="5768" x="1958975" y="3870325"/>
          <p14:tracePt t="5775" x="1946275" y="3889375"/>
          <p14:tracePt t="5783" x="1924050" y="3917950"/>
          <p14:tracePt t="5799" x="1885950" y="3984625"/>
          <p14:tracePt t="5815" x="1844675" y="4076700"/>
          <p14:tracePt t="5832" x="1800225" y="4181475"/>
          <p14:tracePt t="5849" x="1762125" y="4248150"/>
          <p14:tracePt t="5865" x="1739900" y="4314825"/>
          <p14:tracePt t="5881" x="1689100" y="4410075"/>
          <p14:tracePt t="5898" x="1670050" y="4457700"/>
          <p14:tracePt t="5915" x="1641475" y="4495800"/>
          <p14:tracePt t="5932" x="1609725" y="4549775"/>
          <p14:tracePt t="5949" x="1577975" y="4581525"/>
          <p14:tracePt t="5965" x="1555750" y="4603750"/>
          <p14:tracePt t="5982" x="1511300" y="4641850"/>
          <p14:tracePt t="5999" x="1495425" y="4654550"/>
          <p14:tracePt t="6015" x="1482725" y="4664075"/>
          <p14:tracePt t="6032" x="1463675" y="4689475"/>
          <p14:tracePt t="6048" x="1454150" y="4699000"/>
          <p14:tracePt t="6065" x="1444625" y="4708525"/>
          <p14:tracePt t="6082" x="1428750" y="4724400"/>
          <p14:tracePt t="6098" x="1412875" y="4727575"/>
          <p14:tracePt t="6115" x="1403350" y="4727575"/>
          <p14:tracePt t="6132" x="1377950" y="4727575"/>
          <p14:tracePt t="6148" x="1349375" y="4727575"/>
          <p14:tracePt t="6165" x="1339850" y="4727575"/>
          <p14:tracePt t="6181" x="1317625" y="4718050"/>
          <p14:tracePt t="6198" x="1301750" y="4705350"/>
          <p14:tracePt t="6215" x="1292225" y="4702175"/>
          <p14:tracePt t="6232" x="1279525" y="4702175"/>
          <p14:tracePt t="6248" x="1266825" y="4702175"/>
          <p14:tracePt t="6265" x="1254125" y="4702175"/>
          <p14:tracePt t="6281" x="1238250" y="4702175"/>
          <p14:tracePt t="6297" x="1228725" y="4702175"/>
          <p14:tracePt t="6314" x="1219200" y="4702175"/>
          <p14:tracePt t="6374" x="1219200" y="4695825"/>
          <p14:tracePt t="6380" x="1219200" y="4692650"/>
          <p14:tracePt t="6388" x="1219200" y="4679950"/>
          <p14:tracePt t="6398" x="1219200" y="4676775"/>
          <p14:tracePt t="6415" x="1235075" y="4660900"/>
          <p14:tracePt t="6431" x="1317625" y="4578350"/>
          <p14:tracePt t="6448" x="1412875" y="4483100"/>
          <p14:tracePt t="6465" x="1520825" y="4387850"/>
          <p14:tracePt t="6481" x="1720850" y="4222750"/>
          <p14:tracePt t="6498" x="1828800" y="4114800"/>
          <p14:tracePt t="6515" x="1905000" y="4029075"/>
          <p14:tracePt t="6532" x="1993900" y="3962400"/>
          <p14:tracePt t="6548" x="2051050" y="3917950"/>
          <p14:tracePt t="6565" x="2092325" y="3892550"/>
          <p14:tracePt t="6581" x="2133600" y="3848100"/>
          <p14:tracePt t="6598" x="2152650" y="3838575"/>
          <p14:tracePt t="6616" x="2165350" y="3816350"/>
          <p14:tracePt t="6631" x="2178050" y="3806825"/>
          <p14:tracePt t="6648" x="2181225" y="3797300"/>
          <p14:tracePt t="6666" x="2181225" y="3794125"/>
          <p14:tracePt t="6698" x="2181225" y="3787775"/>
          <p14:tracePt t="6932" x="2159000" y="3819525"/>
          <p14:tracePt t="6938" x="2136775" y="3848100"/>
          <p14:tracePt t="6948" x="2111375" y="3898900"/>
          <p14:tracePt t="6965" x="2057400" y="3994150"/>
          <p14:tracePt t="6981" x="2000250" y="4076700"/>
          <p14:tracePt t="6998" x="1952625" y="4165600"/>
          <p14:tracePt t="7015" x="1857375" y="4330700"/>
          <p14:tracePt t="7031" x="1800225" y="4413250"/>
          <p14:tracePt t="7048" x="1755775" y="4473575"/>
          <p14:tracePt t="7065" x="1717675" y="4530725"/>
          <p14:tracePt t="7081" x="1685925" y="4556125"/>
          <p14:tracePt t="7098" x="1666875" y="4587875"/>
          <p14:tracePt t="7115" x="1622425" y="4632325"/>
          <p14:tracePt t="7131" x="1600200" y="4645025"/>
          <p14:tracePt t="7148" x="1568450" y="4654550"/>
          <p14:tracePt t="7164" x="1539875" y="4673600"/>
          <p14:tracePt t="7181" x="1530350" y="4686300"/>
          <p14:tracePt t="7198" x="1508125" y="4699000"/>
          <p14:tracePt t="7215" x="1473200" y="4705350"/>
          <p14:tracePt t="7231" x="1444625" y="4705350"/>
          <p14:tracePt t="7248" x="1428750" y="4705350"/>
          <p14:tracePt t="7264" x="1409700" y="4705350"/>
          <p14:tracePt t="7281" x="1400175" y="4705350"/>
          <p14:tracePt t="7298" x="1390650" y="4705350"/>
          <p14:tracePt t="7314" x="1374775" y="4705350"/>
          <p14:tracePt t="7331" x="1362075" y="4705350"/>
          <p14:tracePt t="7348" x="1349375" y="4705350"/>
          <p14:tracePt t="7364" x="1336675" y="4705350"/>
          <p14:tracePt t="7381" x="1327150" y="4705350"/>
          <p14:tracePt t="7398" x="1311275" y="4705350"/>
          <p14:tracePt t="7415" x="1295400" y="4705350"/>
          <p14:tracePt t="7431" x="1285875" y="4705350"/>
          <p14:tracePt t="9263" x="1257300" y="4705350"/>
          <p14:tracePt t="9271" x="1209675" y="4705350"/>
          <p14:tracePt t="9281" x="1184275" y="4705350"/>
          <p14:tracePt t="9298" x="1104900" y="4711700"/>
          <p14:tracePt t="9314" x="1076325" y="4711700"/>
          <p14:tracePt t="9331" x="1054100" y="4711700"/>
          <p14:tracePt t="9364" x="990600" y="4711700"/>
          <p14:tracePt t="9398" x="930275" y="4711700"/>
          <p14:tracePt t="9415" x="908050" y="4711700"/>
          <p14:tracePt t="9431" x="898525" y="4711700"/>
          <p14:tracePt t="9447" x="882650" y="4711700"/>
          <p14:tracePt t="9464" x="873125" y="4711700"/>
          <p14:tracePt t="9483" x="857250" y="4711700"/>
          <p14:tracePt t="9499" x="841375" y="4711700"/>
          <p14:tracePt t="9532" x="838200" y="4711700"/>
          <p14:tracePt t="9549" x="828675" y="4711700"/>
          <p14:tracePt t="9565" x="812800" y="4711700"/>
          <p14:tracePt t="9581" x="803275" y="4711700"/>
          <p14:tracePt t="9598" x="796925" y="4711700"/>
          <p14:tracePt t="9631" x="796925" y="4708525"/>
          <p14:tracePt t="9648" x="796925" y="4699000"/>
          <p14:tracePt t="9665" x="796925" y="4695825"/>
          <p14:tracePt t="9681" x="800100" y="4689475"/>
          <p14:tracePt t="9698" x="825500" y="4673600"/>
          <p14:tracePt t="9714" x="863600" y="4654550"/>
          <p14:tracePt t="9731" x="908050" y="4648200"/>
          <p14:tracePt t="9747" x="965200" y="4638675"/>
          <p14:tracePt t="9765" x="993775" y="4638675"/>
          <p14:tracePt t="9782" x="1031875" y="4638675"/>
          <p14:tracePt t="9798" x="1079500" y="4638675"/>
          <p14:tracePt t="9815" x="1114425" y="4638675"/>
          <p14:tracePt t="9831" x="1165225" y="4638675"/>
          <p14:tracePt t="9848" x="1238250" y="4648200"/>
          <p14:tracePt t="9864" x="1301750" y="4667250"/>
          <p14:tracePt t="9881" x="1355725" y="4689475"/>
          <p14:tracePt t="9897" x="1450975" y="4724400"/>
          <p14:tracePt t="9914" x="1514475" y="4746625"/>
          <p14:tracePt t="9931" x="1571625" y="4775200"/>
          <p14:tracePt t="9947" x="1628775" y="4800600"/>
          <p14:tracePt t="9964" x="1654175" y="4819650"/>
          <p14:tracePt t="9981" x="1682750" y="4832350"/>
          <p14:tracePt t="9997" x="1711325" y="4851400"/>
          <p14:tracePt t="10014" x="1733550" y="4864100"/>
          <p14:tracePt t="10031" x="1749425" y="4873625"/>
          <p14:tracePt t="10048" x="1765300" y="4889500"/>
          <p14:tracePt t="10065" x="1781175" y="4895850"/>
          <p14:tracePt t="10082" x="1790700" y="4895850"/>
          <p14:tracePt t="10098" x="1800225" y="4905375"/>
          <p14:tracePt t="10114" x="1809750" y="4911725"/>
          <p14:tracePt t="10131" x="1825625" y="4921250"/>
          <p14:tracePt t="10147" x="1841500" y="4933950"/>
          <p14:tracePt t="10164" x="1851025" y="4943475"/>
          <p14:tracePt t="10181" x="1860550" y="4959350"/>
          <p14:tracePt t="10198" x="1876425" y="4975225"/>
          <p14:tracePt t="10214" x="1876425" y="4984750"/>
          <p14:tracePt t="10232" x="1876425" y="5010150"/>
          <p14:tracePt t="10248" x="1876425" y="5032375"/>
          <p14:tracePt t="10264" x="1876425" y="5054600"/>
          <p14:tracePt t="10281" x="1876425" y="5083175"/>
          <p14:tracePt t="10298" x="1876425" y="5124450"/>
          <p14:tracePt t="10314" x="1876425" y="5133975"/>
          <p14:tracePt t="10331" x="1876425" y="5143500"/>
          <p14:tracePt t="10348" x="1876425" y="5159375"/>
          <p14:tracePt t="10364" x="1876425" y="5175250"/>
          <p14:tracePt t="10398" x="1866900" y="5175250"/>
          <p14:tracePt t="10414" x="1857375" y="5175250"/>
          <p14:tracePt t="10432" x="1844675" y="5175250"/>
          <p14:tracePt t="10448" x="1835150" y="5175250"/>
          <p14:tracePt t="10464" x="1812925" y="5162550"/>
          <p14:tracePt t="10482" x="1778000" y="5143500"/>
          <p14:tracePt t="10498" x="1746250" y="5118100"/>
          <p14:tracePt t="10515" x="1720850" y="5086350"/>
          <p14:tracePt t="10531" x="1676400" y="5041900"/>
          <p14:tracePt t="10547" x="1654175" y="5019675"/>
          <p14:tracePt t="10564" x="1606550" y="4991100"/>
          <p14:tracePt t="10581" x="1555750" y="4959350"/>
          <p14:tracePt t="10597" x="1533525" y="4949825"/>
          <p14:tracePt t="10614" x="1501775" y="4930775"/>
          <p14:tracePt t="10632" x="1466850" y="4905375"/>
          <p14:tracePt t="10648" x="1435100" y="4879975"/>
          <p14:tracePt t="10664" x="1409700" y="4864100"/>
          <p14:tracePt t="10667" x="1400175" y="4851400"/>
          <p14:tracePt t="10681" x="1368425" y="4838700"/>
          <p14:tracePt t="10697" x="1343025" y="4819650"/>
          <p14:tracePt t="10714" x="1320800" y="4810125"/>
          <p14:tracePt t="10732" x="1279525" y="4784725"/>
          <p14:tracePt t="10748" x="1263650" y="4775200"/>
          <p14:tracePt t="10765" x="1254125" y="4765675"/>
          <p14:tracePt t="10782" x="1238250" y="4749800"/>
          <p14:tracePt t="10798" x="1209675" y="4733925"/>
          <p14:tracePt t="10814" x="1187450" y="4721225"/>
          <p14:tracePt t="10831" x="1152525" y="4708525"/>
          <p14:tracePt t="10847" x="1130300" y="4705350"/>
          <p14:tracePt t="10864" x="1098550" y="4699000"/>
          <p14:tracePt t="10882" x="1066800" y="4692650"/>
          <p14:tracePt t="10898" x="1035050" y="4679950"/>
          <p14:tracePt t="10915" x="1012825" y="4673600"/>
          <p14:tracePt t="10931" x="971550" y="4667250"/>
          <p14:tracePt t="10948" x="949325" y="4667250"/>
          <p14:tracePt t="10964" x="920750" y="4667250"/>
          <p14:tracePt t="10981" x="898525" y="4667250"/>
          <p14:tracePt t="10998" x="889000" y="4667250"/>
          <p14:tracePt t="11015" x="873125" y="4667250"/>
          <p14:tracePt t="11031" x="860425" y="4667250"/>
          <p14:tracePt t="11048" x="850900" y="4667250"/>
          <p14:tracePt t="11064" x="841375" y="4667250"/>
          <p14:tracePt t="11081" x="819150" y="4667250"/>
          <p14:tracePt t="11097" x="815975" y="4667250"/>
          <p14:tracePt t="11155" x="815975" y="4664075"/>
          <p14:tracePt t="11161" x="822325" y="4657725"/>
          <p14:tracePt t="11168" x="825500" y="4651375"/>
          <p14:tracePt t="11182" x="854075" y="4648200"/>
          <p14:tracePt t="11198" x="879475" y="4629150"/>
          <p14:tracePt t="11214" x="923925" y="4622800"/>
          <p14:tracePt t="11231" x="987425" y="4610100"/>
          <p14:tracePt t="11248" x="1031875" y="4610100"/>
          <p14:tracePt t="11265" x="1060450" y="4610100"/>
          <p14:tracePt t="11282" x="1120775" y="4610100"/>
          <p14:tracePt t="11298" x="1165225" y="4610100"/>
          <p14:tracePt t="11315" x="1225550" y="4610100"/>
          <p14:tracePt t="11331" x="1289050" y="4610100"/>
          <p14:tracePt t="11347" x="1323975" y="4610100"/>
          <p14:tracePt t="11364" x="1368425" y="4610100"/>
          <p14:tracePt t="11380" x="1409700" y="4613275"/>
          <p14:tracePt t="11397" x="1431925" y="4622800"/>
          <p14:tracePt t="11414" x="1463675" y="4629150"/>
          <p14:tracePt t="11431" x="1485900" y="4648200"/>
          <p14:tracePt t="11448" x="1495425" y="4648200"/>
          <p14:tracePt t="11465" x="1511300" y="4657725"/>
          <p14:tracePt t="11481" x="1520825" y="4670425"/>
          <p14:tracePt t="11497" x="1524000" y="4683125"/>
          <p14:tracePt t="11514" x="1530350" y="4692650"/>
          <p14:tracePt t="11530" x="1543050" y="4705350"/>
          <p14:tracePt t="11547" x="1558925" y="4714875"/>
          <p14:tracePt t="11565" x="1571625" y="4730750"/>
          <p14:tracePt t="11581" x="1584325" y="4746625"/>
          <p14:tracePt t="11598" x="1593850" y="4756150"/>
          <p14:tracePt t="11615" x="1606550" y="4765675"/>
          <p14:tracePt t="11631" x="1622425" y="4794250"/>
          <p14:tracePt t="11647" x="1622425" y="4810125"/>
          <p14:tracePt t="11665" x="1628775" y="4838700"/>
          <p14:tracePt t="11667" x="1631950" y="4845050"/>
          <p14:tracePt t="11681" x="1638300" y="4864100"/>
          <p14:tracePt t="11698" x="1651000" y="4895850"/>
          <p14:tracePt t="11716" x="1666875" y="4918075"/>
          <p14:tracePt t="11731" x="1670050" y="4927600"/>
          <p14:tracePt t="11748" x="1670050" y="4937125"/>
          <p14:tracePt t="11766" x="1670050" y="4956175"/>
          <p14:tracePt t="11781" x="1670050" y="4968875"/>
          <p14:tracePt t="11797" x="1676400" y="4978400"/>
          <p14:tracePt t="11815" x="1682750" y="4991100"/>
          <p14:tracePt t="11831" x="1692275" y="5006975"/>
          <p14:tracePt t="11848" x="1701800" y="5016500"/>
          <p14:tracePt t="11866" x="1711325" y="5032375"/>
          <p14:tracePt t="11881" x="1717675" y="5041900"/>
          <p14:tracePt t="11898" x="1717675" y="5057775"/>
          <p14:tracePt t="11914" x="1720850" y="5067300"/>
          <p14:tracePt t="11931" x="1736725" y="5067300"/>
          <p14:tracePt t="11948" x="1746250" y="5067300"/>
          <p14:tracePt t="11965" x="1762125" y="5067300"/>
          <p14:tracePt t="12066" x="1762125" y="5064125"/>
          <p14:tracePt t="12073" x="1762125" y="5060950"/>
          <p14:tracePt t="12080" x="1752600" y="5054600"/>
          <p14:tracePt t="12098" x="1743075" y="5038725"/>
          <p14:tracePt t="12115" x="1720850" y="5010150"/>
          <p14:tracePt t="12131" x="1689100" y="4978400"/>
          <p14:tracePt t="12148" x="1657350" y="4953000"/>
          <p14:tracePt t="12165" x="1590675" y="4908550"/>
          <p14:tracePt t="12181" x="1546225" y="4895850"/>
          <p14:tracePt t="12198" x="1514475" y="4883150"/>
          <p14:tracePt t="12214" x="1473200" y="4864100"/>
          <p14:tracePt t="12231" x="1435100" y="4845050"/>
          <p14:tracePt t="12247" x="1397000" y="4832350"/>
          <p14:tracePt t="12265" x="1333500" y="4813300"/>
          <p14:tracePt t="12280" x="1289050" y="4800600"/>
          <p14:tracePt t="12297" x="1241425" y="4781550"/>
          <p14:tracePt t="12314" x="1177925" y="4762500"/>
          <p14:tracePt t="12331" x="1146175" y="4749800"/>
          <p14:tracePt t="12347" x="1101725" y="4737100"/>
          <p14:tracePt t="12364" x="1038225" y="4711700"/>
          <p14:tracePt t="12380" x="993775" y="4699000"/>
          <p14:tracePt t="12397" x="955675" y="4686300"/>
          <p14:tracePt t="12414" x="904875" y="4660900"/>
          <p14:tracePt t="12430" x="889000" y="4654550"/>
          <p14:tracePt t="12447" x="873125" y="4654550"/>
          <p14:tracePt t="12464" x="857250" y="4654550"/>
          <p14:tracePt t="12480" x="847725" y="4654550"/>
          <p14:tracePt t="12497" x="838200" y="4654550"/>
          <p14:tracePt t="12514" x="828675" y="4654550"/>
          <p14:tracePt t="12772" x="835025" y="4654550"/>
          <p14:tracePt t="12779" x="844550" y="4654550"/>
          <p14:tracePt t="12785" x="857250" y="4654550"/>
          <p14:tracePt t="12797" x="866775" y="4654550"/>
          <p14:tracePt t="12814" x="920750" y="4654550"/>
          <p14:tracePt t="12831" x="965200" y="4654550"/>
          <p14:tracePt t="12848" x="1019175" y="4654550"/>
          <p14:tracePt t="12864" x="1098550" y="4657725"/>
          <p14:tracePt t="12881" x="1152525" y="4673600"/>
          <p14:tracePt t="12897" x="1187450" y="4673600"/>
          <p14:tracePt t="12915" x="1235075" y="4679950"/>
          <p14:tracePt t="12931" x="1273175" y="4692650"/>
          <p14:tracePt t="12947" x="1320800" y="4705350"/>
          <p14:tracePt t="12965" x="1368425" y="4724400"/>
          <p14:tracePt t="12981" x="1406525" y="4743450"/>
          <p14:tracePt t="12998" x="1425575" y="4752975"/>
          <p14:tracePt t="13014" x="1450975" y="4768850"/>
          <p14:tracePt t="13031" x="1460500" y="4772025"/>
          <p14:tracePt t="13047" x="1470025" y="4778375"/>
          <p14:tracePt t="13064" x="1504950" y="4800600"/>
          <p14:tracePt t="13081" x="1524000" y="4813300"/>
          <p14:tracePt t="13097" x="1539875" y="4822825"/>
          <p14:tracePt t="13115" x="1558925" y="4845050"/>
          <p14:tracePt t="13131" x="1571625" y="4854575"/>
          <p14:tracePt t="13147" x="1584325" y="4864100"/>
          <p14:tracePt t="13164" x="1612900" y="4879975"/>
          <p14:tracePt t="13180" x="1628775" y="4895850"/>
          <p14:tracePt t="13197" x="1660525" y="4908550"/>
          <p14:tracePt t="13214" x="1695450" y="4937125"/>
          <p14:tracePt t="13230" x="1736725" y="4972050"/>
          <p14:tracePt t="13247" x="1765300" y="4981575"/>
          <p14:tracePt t="13265" x="1809750" y="5000625"/>
          <p14:tracePt t="13281" x="1825625" y="5010150"/>
          <p14:tracePt t="13297" x="1841500" y="5029200"/>
          <p14:tracePt t="13314" x="1857375" y="5041900"/>
          <p14:tracePt t="13330" x="1866900" y="5051425"/>
          <p14:tracePt t="13347" x="1876425" y="5060950"/>
          <p14:tracePt t="13364" x="1898650" y="5083175"/>
          <p14:tracePt t="13380" x="1898650" y="5092700"/>
          <p14:tracePt t="13397" x="1908175" y="5102225"/>
          <p14:tracePt t="13414" x="1914525" y="5124450"/>
          <p14:tracePt t="13430" x="1914525" y="5133975"/>
          <p14:tracePt t="13447" x="1914525" y="5143500"/>
          <p14:tracePt t="13464" x="1914525" y="5156200"/>
          <p14:tracePt t="13481" x="1914525" y="5172075"/>
          <p14:tracePt t="13499" x="1914525" y="5187950"/>
          <p14:tracePt t="13515" x="1914525" y="5197475"/>
          <p14:tracePt t="13531" x="1914525" y="5207000"/>
          <p14:tracePt t="13549" x="1914525" y="5216525"/>
          <p14:tracePt t="13564" x="1914525" y="5226050"/>
          <p14:tracePt t="13622" x="1914525" y="5232400"/>
          <p14:tracePt t="13700" x="1911350" y="5232400"/>
          <p14:tracePt t="13706" x="1905000" y="5232400"/>
          <p14:tracePt t="13714" x="1901825" y="5229225"/>
          <p14:tracePt t="13730" x="1885950" y="5213350"/>
          <p14:tracePt t="13748" x="1866900" y="5178425"/>
          <p14:tracePt t="13765" x="1854200" y="5146675"/>
          <p14:tracePt t="13781" x="1841500" y="5124450"/>
          <p14:tracePt t="13799" x="1819275" y="5073650"/>
          <p14:tracePt t="13815" x="1790700" y="5029200"/>
          <p14:tracePt t="13831" x="1758950" y="4981575"/>
          <p14:tracePt t="13848" x="1717675" y="4902200"/>
          <p14:tracePt t="13864" x="1682750" y="4857750"/>
          <p14:tracePt t="13880" x="1657350" y="4832350"/>
          <p14:tracePt t="13898" x="1616075" y="4806950"/>
          <p14:tracePt t="13915" x="1593850" y="4797425"/>
          <p14:tracePt t="13931" x="1562100" y="4784725"/>
          <p14:tracePt t="13949" x="1504950" y="4759325"/>
          <p14:tracePt t="13965" x="1482725" y="4746625"/>
          <p14:tracePt t="13981" x="1457325" y="4740275"/>
          <p14:tracePt t="13998" x="1431925" y="4740275"/>
          <p14:tracePt t="14014" x="1422400" y="4740275"/>
          <p14:tracePt t="14031" x="1409700" y="4740275"/>
          <p14:tracePt t="14049" x="1390650" y="4740275"/>
          <p14:tracePt t="14064" x="1381125" y="4740275"/>
          <p14:tracePt t="14081" x="1371600" y="4740275"/>
          <p14:tracePt t="14098" x="1362075" y="4740275"/>
          <p14:tracePt t="14470" x="1381125" y="4743450"/>
          <p14:tracePt t="14476" x="1400175" y="4749800"/>
          <p14:tracePt t="14484" x="1419225" y="4756150"/>
          <p14:tracePt t="14498" x="1463675" y="4775200"/>
          <p14:tracePt t="14514" x="1511300" y="4810125"/>
          <p14:tracePt t="14530" x="1549400" y="4835525"/>
          <p14:tracePt t="14564" x="1673225" y="4908550"/>
          <p14:tracePt t="14597" x="1743075" y="4965700"/>
          <p14:tracePt t="14614" x="1758950" y="4975225"/>
          <p14:tracePt t="14631" x="1774825" y="4984750"/>
          <p14:tracePt t="14647" x="1790700" y="5013325"/>
          <p14:tracePt t="14664" x="1800225" y="5022850"/>
          <p14:tracePt t="14680" x="1803400" y="5032375"/>
          <p14:tracePt t="14682" x="1803400" y="5038725"/>
          <p14:tracePt t="14697" x="1803400" y="5054600"/>
          <p14:tracePt t="14715" x="1803400" y="5064125"/>
          <p14:tracePt t="14731" x="1809750" y="5064125"/>
          <p14:tracePt t="14804" x="1809750" y="5067300"/>
          <p14:tracePt t="15305" x="1778000" y="5038725"/>
          <p14:tracePt t="15311" x="1727200" y="5003800"/>
          <p14:tracePt t="15319" x="1685925" y="4968875"/>
          <p14:tracePt t="15332" x="1584325" y="4911725"/>
          <p14:tracePt t="15348" x="1492250" y="4851400"/>
          <p14:tracePt t="15364" x="1416050" y="4822825"/>
          <p14:tracePt t="15397" x="1295400" y="4752975"/>
          <p14:tracePt t="15431" x="1244600" y="4711700"/>
          <p14:tracePt t="15447" x="1235075" y="4705350"/>
          <p14:tracePt t="15464" x="1222375" y="4705350"/>
          <p14:tracePt t="15481" x="1209675" y="4705350"/>
          <p14:tracePt t="15497" x="1200150" y="4711700"/>
          <p14:tracePt t="15514" x="1184275" y="4724400"/>
          <p14:tracePt t="15531" x="1165225" y="4778375"/>
          <p14:tracePt t="15547" x="1152525" y="4857750"/>
          <p14:tracePt t="15564" x="1136650" y="4943475"/>
          <p14:tracePt t="15581" x="1111250" y="5076825"/>
          <p14:tracePt t="15598" x="1104900" y="5159375"/>
          <p14:tracePt t="15614" x="1089025" y="5245100"/>
          <p14:tracePt t="15631" x="1066800" y="5327650"/>
          <p14:tracePt t="15647" x="1054100" y="5375275"/>
          <p14:tracePt t="15663" x="1038225" y="5397500"/>
          <p14:tracePt t="15682" x="1019175" y="5438775"/>
          <p14:tracePt t="15698" x="1012825" y="5448300"/>
          <p14:tracePt t="15714" x="1012825" y="5464175"/>
          <p14:tracePt t="15732" x="1012825" y="5480050"/>
          <p14:tracePt t="15748" x="1012825" y="5489575"/>
          <p14:tracePt t="15826" x="1016000" y="5486400"/>
          <p14:tracePt t="15832" x="1019175" y="5483225"/>
          <p14:tracePt t="15848" x="1025525" y="5473700"/>
          <p14:tracePt t="15865" x="1035050" y="5457825"/>
          <p14:tracePt t="15882" x="1035050" y="5422900"/>
          <p14:tracePt t="15898" x="1035050" y="5403850"/>
          <p14:tracePt t="15914" x="1035050" y="5387975"/>
          <p14:tracePt t="15930" x="1047750" y="5365750"/>
          <p14:tracePt t="15947" x="1047750" y="5349875"/>
          <p14:tracePt t="15964" x="1054100" y="5334000"/>
          <p14:tracePt t="15981" x="1063625" y="5318125"/>
          <p14:tracePt t="15998" x="1073150" y="5308600"/>
          <p14:tracePt t="16014" x="1082675" y="5292725"/>
          <p14:tracePt t="16031" x="1101725" y="5280025"/>
          <p14:tracePt t="16047" x="1114425" y="5264150"/>
          <p14:tracePt t="16064" x="1123950" y="5241925"/>
          <p14:tracePt t="16080" x="1139825" y="5219700"/>
          <p14:tracePt t="16097" x="1155700" y="5203825"/>
          <p14:tracePt t="16114" x="1165225" y="5187950"/>
          <p14:tracePt t="16131" x="1181100" y="5159375"/>
          <p14:tracePt t="16148" x="1193800" y="5149850"/>
          <p14:tracePt t="16164" x="1196975" y="5137150"/>
          <p14:tracePt t="16181" x="1196975" y="5121275"/>
          <p14:tracePt t="16216" x="1196975" y="5114925"/>
          <p14:tracePt t="16230" x="1196975" y="5105400"/>
          <p14:tracePt t="16264" x="1196975" y="5102225"/>
          <p14:tracePt t="16359" x="1196975" y="5095875"/>
          <p14:tracePt t="17545" x="1228725" y="5076825"/>
          <p14:tracePt t="17551" x="1270000" y="5045075"/>
          <p14:tracePt t="17565" x="1362075" y="4984750"/>
          <p14:tracePt t="17581" x="1489075" y="4876800"/>
          <p14:tracePt t="17596" x="1584325" y="4781550"/>
          <p14:tracePt t="17614" x="1676400" y="4699000"/>
          <p14:tracePt t="17647" x="1762125" y="4606925"/>
          <p14:tracePt t="17681" x="1828800" y="4495800"/>
          <p14:tracePt t="17697" x="1847850" y="4448175"/>
          <p14:tracePt t="17715" x="1860550" y="4406900"/>
          <p14:tracePt t="17730" x="1860550" y="4378325"/>
          <p14:tracePt t="17747" x="1860550" y="4356100"/>
          <p14:tracePt t="17764" x="1860550" y="4321175"/>
          <p14:tracePt t="17780" x="1860550" y="4298950"/>
          <p14:tracePt t="17797" x="1860550" y="4270375"/>
          <p14:tracePt t="17814" x="1857375" y="4206875"/>
          <p14:tracePt t="17831" x="1851025" y="4156075"/>
          <p14:tracePt t="17848" x="1851025" y="4111625"/>
          <p14:tracePt t="17864" x="1851025" y="4048125"/>
          <p14:tracePt t="17880" x="1851025" y="4003675"/>
          <p14:tracePt t="17897" x="1835150" y="3959225"/>
          <p14:tracePt t="17913" x="1800225" y="3867150"/>
          <p14:tracePt t="17930" x="1746250" y="3794125"/>
          <p14:tracePt t="17947" x="1673225" y="3740150"/>
          <p14:tracePt t="17964" x="1597025" y="3683000"/>
          <p14:tracePt t="17981" x="1571625" y="3670300"/>
          <p14:tracePt t="17997" x="1549400" y="3651250"/>
          <p14:tracePt t="18014" x="1533525" y="3651250"/>
          <p14:tracePt t="18030" x="1524000" y="3651250"/>
          <p14:tracePt t="18047" x="1514475" y="3651250"/>
          <p14:tracePt t="18064" x="1511300" y="3651250"/>
          <p14:tracePt t="18080" x="1498600" y="3651250"/>
          <p14:tracePt t="18097" x="1489075" y="3651250"/>
          <p14:tracePt t="18150" x="1489075" y="3654425"/>
          <p14:tracePt t="18157" x="1489075" y="3663950"/>
          <p14:tracePt t="18164" x="1489075" y="3670300"/>
          <p14:tracePt t="18180" x="1489075" y="3679825"/>
          <p14:tracePt t="18197" x="1489075" y="3689350"/>
          <p14:tracePt t="18214" x="1508125" y="3698875"/>
          <p14:tracePt t="18231" x="1530350" y="3717925"/>
          <p14:tracePt t="18247" x="1568450" y="3730625"/>
          <p14:tracePt t="18264" x="1663700" y="3765550"/>
          <p14:tracePt t="18281" x="1752600" y="3806825"/>
          <p14:tracePt t="18297" x="1860550" y="3832225"/>
          <p14:tracePt t="18313" x="1993900" y="3863975"/>
          <p14:tracePt t="18330" x="2057400" y="3876675"/>
          <p14:tracePt t="18346" x="2111375" y="3883025"/>
          <p14:tracePt t="18363" x="2171700" y="3883025"/>
          <p14:tracePt t="18380" x="2209800" y="3895725"/>
          <p14:tracePt t="18397" x="2263775" y="3902075"/>
          <p14:tracePt t="18415" x="2336800" y="3908425"/>
          <p14:tracePt t="18430" x="2365375" y="3914775"/>
          <p14:tracePt t="18447" x="2387600" y="3921125"/>
          <p14:tracePt t="18463" x="2416175" y="3937000"/>
          <p14:tracePt t="18480" x="2425700" y="3943350"/>
          <p14:tracePt t="18497" x="2435225" y="3952875"/>
          <p14:tracePt t="18514" x="2454275" y="3962400"/>
          <p14:tracePt t="18531" x="2470150" y="3971925"/>
          <p14:tracePt t="18547" x="2479675" y="3987800"/>
          <p14:tracePt t="18564" x="2486025" y="4003675"/>
          <p14:tracePt t="18580" x="2486025" y="4006850"/>
          <p14:tracePt t="18649" x="2482850" y="4006850"/>
          <p14:tracePt t="18656" x="2479675" y="4006850"/>
          <p14:tracePt t="18664" x="2473325" y="4000500"/>
          <p14:tracePt t="18680" x="2451100" y="3990975"/>
          <p14:tracePt t="18697" x="2422525" y="3965575"/>
          <p14:tracePt t="18714" x="2336800" y="3924300"/>
          <p14:tracePt t="18730" x="2276475" y="3886200"/>
          <p14:tracePt t="18748" x="2193925" y="3838575"/>
          <p14:tracePt t="18763" x="2127250" y="3810000"/>
          <p14:tracePt t="18780" x="2060575" y="3787775"/>
          <p14:tracePt t="18798" x="1974850" y="3749675"/>
          <p14:tracePt t="18813" x="1930400" y="3736975"/>
          <p14:tracePt t="18830" x="1885950" y="3724275"/>
          <p14:tracePt t="18848" x="1838325" y="3717925"/>
          <p14:tracePt t="18863" x="1816100" y="3717925"/>
          <p14:tracePt t="18880" x="1793875" y="3717925"/>
          <p14:tracePt t="18898" x="1765300" y="3717925"/>
          <p14:tracePt t="18914" x="1755775" y="3717925"/>
          <p14:tracePt t="18931" x="1746250" y="3717925"/>
          <p14:tracePt t="18948" x="1727200" y="3717925"/>
          <p14:tracePt t="18964" x="1717675" y="3717925"/>
          <p14:tracePt t="18980" x="1708150" y="3717925"/>
          <p14:tracePt t="18996" x="1701800" y="3717925"/>
          <p14:tracePt t="19013" x="1701800" y="3730625"/>
          <p14:tracePt t="19030" x="1708150" y="3740150"/>
          <p14:tracePt t="19048" x="1743075" y="3749675"/>
          <p14:tracePt t="19064" x="1765300" y="3762375"/>
          <p14:tracePt t="19081" x="1803400" y="3768725"/>
          <p14:tracePt t="19097" x="1851025" y="3775075"/>
          <p14:tracePt t="19113" x="1889125" y="3784600"/>
          <p14:tracePt t="19130" x="1933575" y="3790950"/>
          <p14:tracePt t="19147" x="1997075" y="3813175"/>
          <p14:tracePt t="19163" x="2035175" y="3825875"/>
          <p14:tracePt t="19180" x="2079625" y="3832225"/>
          <p14:tracePt t="19198" x="2136775" y="3848100"/>
          <p14:tracePt t="19214" x="2181225" y="3857625"/>
          <p14:tracePt t="19231" x="2216150" y="3857625"/>
          <p14:tracePt t="19247" x="2273300" y="3870325"/>
          <p14:tracePt t="19263" x="2305050" y="3886200"/>
          <p14:tracePt t="19280" x="2333625" y="3892550"/>
          <p14:tracePt t="19297" x="2374900" y="3911600"/>
          <p14:tracePt t="19313" x="2384425" y="3921125"/>
          <p14:tracePt t="19331" x="2397125" y="3930650"/>
          <p14:tracePt t="19347" x="2416175" y="3946525"/>
          <p14:tracePt t="19363" x="2422525" y="3959225"/>
          <p14:tracePt t="19396" x="2422525" y="3968750"/>
          <p14:tracePt t="19413" x="2422525" y="3971925"/>
          <p14:tracePt t="19430" x="2422525" y="3978275"/>
          <p14:tracePt t="19447" x="2422525" y="3981450"/>
          <p14:tracePt t="19670" x="2403475" y="3978275"/>
          <p14:tracePt t="19677" x="2384425" y="3965575"/>
          <p14:tracePt t="19683" x="2371725" y="3962400"/>
          <p14:tracePt t="19697" x="2333625" y="3956050"/>
          <p14:tracePt t="19714" x="2295525" y="3943350"/>
          <p14:tracePt t="19730" x="2244725" y="3937000"/>
          <p14:tracePt t="19747" x="2143125" y="3914775"/>
          <p14:tracePt t="19763" x="2105025" y="3902075"/>
          <p14:tracePt t="19781" x="2076450" y="3902075"/>
          <p14:tracePt t="19797" x="2051050" y="3902075"/>
          <p14:tracePt t="19813" x="2041525" y="3902075"/>
          <p14:tracePt t="19830" x="2025650" y="3902075"/>
          <p14:tracePt t="19847" x="2009775" y="3902075"/>
          <p14:tracePt t="20268" x="1984375" y="3930650"/>
          <p14:tracePt t="20274" x="1933575" y="3965575"/>
          <p14:tracePt t="20282" x="1889125" y="4019550"/>
          <p14:tracePt t="20313" x="1638300" y="4168775"/>
          <p14:tracePt t="20347" x="1355725" y="4298950"/>
          <p14:tracePt t="20365" x="1279525" y="4321175"/>
          <p14:tracePt t="20381" x="1174750" y="4349750"/>
          <p14:tracePt t="20396" x="1117600" y="4349750"/>
          <p14:tracePt t="20413" x="1079500" y="4349750"/>
          <p14:tracePt t="20429" x="1050925" y="4349750"/>
          <p14:tracePt t="20446" x="1028700" y="4349750"/>
          <p14:tracePt t="20463" x="1019175" y="4349750"/>
          <p14:tracePt t="20480" x="1003300" y="4349750"/>
          <p14:tracePt t="20497" x="990600" y="4349750"/>
          <p14:tracePt t="20513" x="984250" y="4349750"/>
          <p14:tracePt t="20546" x="974725" y="4349750"/>
          <p14:tracePt t="20563" x="958850" y="4349750"/>
          <p14:tracePt t="20581" x="946150" y="4349750"/>
          <p14:tracePt t="20596" x="936625" y="4349750"/>
          <p14:tracePt t="20613" x="927100" y="4349750"/>
          <p14:tracePt t="20630" x="904875" y="4356100"/>
          <p14:tracePt t="20646" x="895350" y="4356100"/>
          <p14:tracePt t="20663" x="885825" y="4356100"/>
          <p14:tracePt t="20681" x="869950" y="4356100"/>
          <p14:tracePt t="20697" x="857250" y="4356100"/>
          <p14:tracePt t="20714" x="850900" y="4356100"/>
          <p14:tracePt t="20761" x="850900" y="4362450"/>
          <p14:tracePt t="20782" x="854075" y="4365625"/>
          <p14:tracePt t="20795" x="857250" y="4371975"/>
          <p14:tracePt t="20803" x="866775" y="4371975"/>
          <p14:tracePt t="20813" x="873125" y="4371975"/>
          <p14:tracePt t="20831" x="889000" y="4381500"/>
          <p14:tracePt t="20847" x="898525" y="4384675"/>
          <p14:tracePt t="20864" x="927100" y="4391025"/>
          <p14:tracePt t="20881" x="984250" y="4410075"/>
          <p14:tracePt t="20897" x="1028700" y="4410075"/>
          <p14:tracePt t="20913" x="1085850" y="4410075"/>
          <p14:tracePt t="20930" x="1149350" y="4410075"/>
          <p14:tracePt t="20946" x="1193800" y="4410075"/>
          <p14:tracePt t="20963" x="1228725" y="4410075"/>
          <p14:tracePt t="20981" x="1270000" y="4422775"/>
          <p14:tracePt t="20997" x="1308100" y="4435475"/>
          <p14:tracePt t="21014" x="1339850" y="4448175"/>
          <p14:tracePt t="21031" x="1390650" y="4470400"/>
          <p14:tracePt t="21047" x="1428750" y="4483100"/>
          <p14:tracePt t="21063" x="1457325" y="4495800"/>
          <p14:tracePt t="21080" x="1508125" y="4508500"/>
          <p14:tracePt t="21096" x="1536700" y="4527550"/>
          <p14:tracePt t="21114" x="1549400" y="4530725"/>
          <p14:tracePt t="21130" x="1562100" y="4537075"/>
          <p14:tracePt t="21147" x="1571625" y="4540250"/>
          <p14:tracePt t="21352" x="1571625" y="4533900"/>
          <p14:tracePt t="21359" x="1571625" y="4530725"/>
          <p14:tracePt t="21365" x="1571625" y="4521200"/>
          <p14:tracePt t="21379" x="1565275" y="4508500"/>
          <p14:tracePt t="21396" x="1555750" y="4508500"/>
          <p14:tracePt t="21413" x="1546225" y="4505325"/>
          <p14:tracePt t="21429" x="1527175" y="4505325"/>
          <p14:tracePt t="21446" x="1517650" y="4505325"/>
          <p14:tracePt t="21463" x="1495425" y="4505325"/>
          <p14:tracePt t="21479" x="1454150" y="4505325"/>
          <p14:tracePt t="21496" x="1419225" y="4505325"/>
          <p14:tracePt t="21513" x="1381125" y="4505325"/>
          <p14:tracePt t="21529" x="1304925" y="4505325"/>
          <p14:tracePt t="21546" x="1244600" y="4505325"/>
          <p14:tracePt t="21563" x="1200150" y="4505325"/>
          <p14:tracePt t="21579" x="1152525" y="4505325"/>
          <p14:tracePt t="21597" x="1130300" y="4505325"/>
          <p14:tracePt t="21613" x="1101725" y="4505325"/>
          <p14:tracePt t="21630" x="1060450" y="4505325"/>
          <p14:tracePt t="21647" x="1044575" y="4505325"/>
          <p14:tracePt t="21663" x="1035050" y="4505325"/>
          <p14:tracePt t="21680" x="1022350" y="4505325"/>
          <p14:tracePt t="21697" x="1006475" y="4505325"/>
          <p14:tracePt t="21713" x="1000125" y="4505325"/>
          <p14:tracePt t="24598" x="1098550" y="4483100"/>
          <p14:tracePt t="24605" x="1273175" y="4457700"/>
          <p14:tracePt t="24613" x="1473200" y="4432300"/>
          <p14:tracePt t="24630" x="1863725" y="4397375"/>
          <p14:tracePt t="24646" x="2476500" y="4384675"/>
          <p14:tracePt t="24668" x="3162300" y="4371975"/>
          <p14:tracePt t="24688" x="3559175" y="4371975"/>
          <p14:tracePt t="24713" x="4149725" y="4378325"/>
          <p14:tracePt t="24748" x="4629150" y="4454525"/>
          <p14:tracePt t="24765" x="4714875" y="4470400"/>
          <p14:tracePt t="24781" x="4752975" y="4483100"/>
          <p14:tracePt t="24796" x="4775200" y="4489450"/>
          <p14:tracePt t="24812" x="4778375" y="4489450"/>
          <p14:tracePt t="24847" x="4768850" y="4486275"/>
          <p14:tracePt t="24863" x="4743450" y="4476750"/>
          <p14:tracePt t="24880" x="4657725" y="4419600"/>
          <p14:tracePt t="24897" x="4400550" y="4257675"/>
          <p14:tracePt t="24913" x="4210050" y="4152900"/>
          <p14:tracePt t="24931" x="4044950" y="4079875"/>
          <p14:tracePt t="24946" x="3924300" y="4016375"/>
          <p14:tracePt t="24962" x="3892550" y="3997325"/>
          <p14:tracePt t="24979" x="3879850" y="3965575"/>
          <p14:tracePt t="24997" x="3959225" y="3892550"/>
          <p14:tracePt t="25018" x="4318000" y="3759200"/>
          <p14:tracePt t="25032" x="4721225" y="3695700"/>
          <p14:tracePt t="25048" x="5184775" y="3641725"/>
          <p14:tracePt t="25064" x="5600700" y="3692525"/>
          <p14:tracePt t="25082" x="6238875" y="3819525"/>
          <p14:tracePt t="25097" x="6569075" y="3911600"/>
          <p14:tracePt t="25113" x="6778625" y="3987800"/>
          <p14:tracePt t="25130" x="7000875" y="4067175"/>
          <p14:tracePt t="25148" x="7207250" y="4156075"/>
          <p14:tracePt t="25164" x="7299325" y="4222750"/>
          <p14:tracePt t="25180" x="7369175" y="4270375"/>
          <p14:tracePt t="25197" x="7439025" y="4327525"/>
          <p14:tracePt t="25213" x="7458075" y="4337050"/>
          <p14:tracePt t="25229" x="7467600" y="4352925"/>
          <p14:tracePt t="25246" x="7483475" y="4368800"/>
          <p14:tracePt t="25280" x="7480300" y="4368800"/>
          <p14:tracePt t="25297" x="7432675" y="4368800"/>
          <p14:tracePt t="25313" x="7388225" y="4365625"/>
          <p14:tracePt t="25533" x="7353300" y="4365625"/>
          <p14:tracePt t="25540" x="7308850" y="4365625"/>
          <p14:tracePt t="25547" x="7261225" y="4365625"/>
          <p14:tracePt t="25563" x="7124700" y="4365625"/>
          <p14:tracePt t="25581" x="6950075" y="4365625"/>
          <p14:tracePt t="25597" x="6877050" y="4356100"/>
          <p14:tracePt t="25613" x="6826250" y="4343400"/>
          <p14:tracePt t="25629" x="6769100" y="4330700"/>
          <p14:tracePt t="25646" x="6664325" y="4276725"/>
          <p14:tracePt t="25662" x="6569075" y="4210050"/>
          <p14:tracePt t="25681" x="6473825" y="4114800"/>
          <p14:tracePt t="25697" x="6343650" y="3968750"/>
          <p14:tracePt t="25713" x="6305550" y="3889375"/>
          <p14:tracePt t="25731" x="6273800" y="3743325"/>
          <p14:tracePt t="25747" x="6292850" y="3667125"/>
          <p14:tracePt t="25763" x="6315075" y="3609975"/>
          <p14:tracePt t="25779" x="6334125" y="3578225"/>
          <p14:tracePt t="25796" x="6356350" y="3543300"/>
          <p14:tracePt t="25813" x="6362700" y="3533775"/>
          <p14:tracePt t="25831" x="6362700" y="3527425"/>
          <p14:tracePt t="25863" x="6362700" y="3524250"/>
          <p14:tracePt t="25881" x="6362700" y="3502025"/>
          <p14:tracePt t="25896" x="6362700" y="3486150"/>
          <p14:tracePt t="25913" x="6356350" y="3435350"/>
          <p14:tracePt t="25930" x="6311900" y="3340100"/>
          <p14:tracePt t="25946" x="6286500" y="3292475"/>
          <p14:tracePt t="25964" x="6254750" y="3267075"/>
          <p14:tracePt t="25981" x="6238875" y="3248025"/>
          <p14:tracePt t="25997" x="6229350" y="3238500"/>
          <p14:tracePt t="26038" x="6229350" y="3232150"/>
          <p14:tracePt t="26052" x="6229350" y="3228975"/>
          <p14:tracePt t="26062" x="6229350" y="3222625"/>
          <p14:tracePt t="26080" x="6229350" y="3206750"/>
          <p14:tracePt t="26096" x="6229350" y="3194050"/>
          <p14:tracePt t="26114" x="6229350" y="3184525"/>
          <p14:tracePt t="26131" x="6242050" y="3171825"/>
          <p14:tracePt t="26147" x="6245225" y="3171825"/>
          <p14:tracePt t="26232" x="6251575" y="3171825"/>
          <p14:tracePt t="26238" x="6254750" y="3171825"/>
          <p14:tracePt t="26246" x="6261100" y="3171825"/>
          <p14:tracePt t="26264" x="6289675" y="3181350"/>
          <p14:tracePt t="26280" x="6356350" y="3222625"/>
          <p14:tracePt t="26297" x="6388100" y="3254375"/>
          <p14:tracePt t="26313" x="6419850" y="3292475"/>
          <p14:tracePt t="26330" x="6451600" y="3359150"/>
          <p14:tracePt t="26346" x="6470650" y="3397250"/>
          <p14:tracePt t="26363" x="6483350" y="3441700"/>
          <p14:tracePt t="26366" x="6489700" y="3460750"/>
          <p14:tracePt t="26380" x="6505575" y="3521075"/>
          <p14:tracePt t="26396" x="6505575" y="3584575"/>
          <p14:tracePt t="26413" x="6505575" y="3641725"/>
          <p14:tracePt t="26430" x="6505575" y="3698875"/>
          <p14:tracePt t="26446" x="6505575" y="3721100"/>
          <p14:tracePt t="26463" x="6505575" y="3749675"/>
          <p14:tracePt t="26479" x="6505575" y="3781425"/>
          <p14:tracePt t="26495" x="6505575" y="3819525"/>
          <p14:tracePt t="26513" x="6505575" y="3863975"/>
          <p14:tracePt t="26529" x="6518275" y="3917950"/>
          <p14:tracePt t="26546" x="6527800" y="3940175"/>
          <p14:tracePt t="26563" x="6527800" y="3956050"/>
          <p14:tracePt t="26580" x="6527800" y="3978275"/>
          <p14:tracePt t="26612" x="6534150" y="3965575"/>
          <p14:tracePt t="26629" x="6553200" y="3902075"/>
          <p14:tracePt t="26645" x="6553200" y="3851275"/>
          <p14:tracePt t="26662" x="6553200" y="3781425"/>
          <p14:tracePt t="26679" x="6553200" y="3641725"/>
          <p14:tracePt t="26697" x="6553200" y="3581400"/>
          <p14:tracePt t="26713" x="6543675" y="3517900"/>
          <p14:tracePt t="26729" x="6515100" y="3425825"/>
          <p14:tracePt t="26746" x="6499225" y="3362325"/>
          <p14:tracePt t="26763" x="6486525" y="3324225"/>
          <p14:tracePt t="26779" x="6483350" y="3295650"/>
          <p14:tracePt t="26796" x="6483350" y="3286125"/>
          <p14:tracePt t="26812" x="6483350" y="3270250"/>
          <p14:tracePt t="26846" x="6483350" y="3267075"/>
          <p14:tracePt t="26863" x="6477000" y="3254375"/>
          <p14:tracePt t="27102" x="6477000" y="3263900"/>
          <p14:tracePt t="27109" x="6477000" y="3273425"/>
          <p14:tracePt t="27116" x="6477000" y="3292475"/>
          <p14:tracePt t="27130" x="6477000" y="3314700"/>
          <p14:tracePt t="27146" x="6477000" y="3324225"/>
          <p14:tracePt t="27163" x="6477000" y="3333750"/>
          <p14:tracePt t="27179" x="6477000" y="3352800"/>
          <p14:tracePt t="27196" x="6480175" y="3362325"/>
          <p14:tracePt t="27214" x="6489700" y="3378200"/>
          <p14:tracePt t="27230" x="6492875" y="3384550"/>
          <p14:tracePt t="27247" x="6499225" y="3384550"/>
          <p14:tracePt t="27279" x="6499225" y="3394075"/>
          <p14:tracePt t="27295" x="6499225" y="3397250"/>
          <p14:tracePt t="27313" x="6502400" y="3406775"/>
          <p14:tracePt t="27329" x="6524625" y="3422650"/>
          <p14:tracePt t="27346" x="6524625" y="3432175"/>
          <p14:tracePt t="27363" x="6527800" y="3448050"/>
          <p14:tracePt t="27379" x="6527800" y="3463925"/>
          <p14:tracePt t="27396" x="6527800" y="3473450"/>
          <p14:tracePt t="27400" x="6527800" y="3482975"/>
          <p14:tracePt t="27414" x="6527800" y="3511550"/>
          <p14:tracePt t="27429" x="6527800" y="3533775"/>
          <p14:tracePt t="27445" x="6534150" y="3571875"/>
          <p14:tracePt t="27462" x="6546850" y="3609975"/>
          <p14:tracePt t="27479" x="6572250" y="3673475"/>
          <p14:tracePt t="27496" x="6578600" y="3711575"/>
          <p14:tracePt t="27514" x="6584950" y="3752850"/>
          <p14:tracePt t="27530" x="6584950" y="3762375"/>
          <p14:tracePt t="27547" x="6584950" y="3771900"/>
          <p14:tracePt t="27564" x="6584950" y="3784600"/>
          <p14:tracePt t="27579" x="6584950" y="3800475"/>
          <p14:tracePt t="27596" x="6584950" y="3806825"/>
          <p14:tracePt t="27993" x="6534150" y="3787775"/>
          <p14:tracePt t="27999" x="6451600" y="3768725"/>
          <p14:tracePt t="28013" x="6232525" y="3743325"/>
          <p14:tracePt t="28029" x="5981700" y="3749675"/>
          <p14:tracePt t="28046" x="5641975" y="3784600"/>
          <p14:tracePt t="28064" x="4908550" y="3949700"/>
          <p14:tracePt t="28097" x="3752850" y="4244975"/>
          <p14:tracePt t="28130" x="2346325" y="4597400"/>
          <p14:tracePt t="28149" x="1631950" y="4775200"/>
          <p14:tracePt t="28165" x="1241425" y="4864100"/>
          <p14:tracePt t="28182" x="952500" y="4918075"/>
          <p14:tracePt t="28199" x="650875" y="4984750"/>
          <p14:tracePt t="28213" x="495300" y="5029200"/>
          <p14:tracePt t="28230" x="406400" y="5086350"/>
          <p14:tracePt t="28246" x="355600" y="5121275"/>
          <p14:tracePt t="28263" x="304800" y="5159375"/>
          <p14:tracePt t="28279" x="292100" y="5191125"/>
          <p14:tracePt t="28295" x="292100" y="5207000"/>
          <p14:tracePt t="28492" x="311150" y="5203825"/>
          <p14:tracePt t="28499" x="330200" y="5197475"/>
          <p14:tracePt t="28512" x="374650" y="5178425"/>
          <p14:tracePt t="28529" x="422275" y="5159375"/>
          <p14:tracePt t="28545" x="469900" y="5124450"/>
          <p14:tracePt t="28562" x="673100" y="5064125"/>
          <p14:tracePt t="28579" x="815975" y="5026025"/>
          <p14:tracePt t="28596" x="946150" y="4991100"/>
          <p14:tracePt t="28613" x="1054100" y="4937125"/>
          <p14:tracePt t="28629" x="1111250" y="4902200"/>
          <p14:tracePt t="28646" x="1143000" y="4892675"/>
          <p14:tracePt t="28662" x="1190625" y="4873625"/>
          <p14:tracePt t="28679" x="1235075" y="4860925"/>
          <p14:tracePt t="28696" x="1282700" y="4848225"/>
          <p14:tracePt t="28712" x="1317625" y="4822825"/>
          <p14:tracePt t="28729" x="1346200" y="4816475"/>
          <p14:tracePt t="28746" x="1355725" y="4813300"/>
          <p14:tracePt t="28763" x="1365250" y="4813300"/>
          <p14:tracePt t="28828" x="1358900" y="4813300"/>
          <p14:tracePt t="28834" x="1355725" y="4806950"/>
          <p14:tracePt t="28846" x="1349375" y="4806950"/>
          <p14:tracePt t="28863" x="1295400" y="4787900"/>
          <p14:tracePt t="28880" x="1231900" y="4768850"/>
          <p14:tracePt t="28897" x="1168400" y="4752975"/>
          <p14:tracePt t="28913" x="1079500" y="4733925"/>
          <p14:tracePt t="28930" x="1035050" y="4727575"/>
          <p14:tracePt t="28946" x="1012825" y="4727575"/>
          <p14:tracePt t="28963" x="990600" y="4727575"/>
          <p14:tracePt t="28979" x="981075" y="4727575"/>
          <p14:tracePt t="28996" x="971550" y="4727575"/>
          <p14:tracePt t="29013" x="968375" y="4727575"/>
          <p14:tracePt t="29084" x="968375" y="4721225"/>
          <p14:tracePt t="29090" x="968375" y="4711700"/>
          <p14:tracePt t="29105" x="974725" y="4705350"/>
          <p14:tracePt t="29113" x="984250" y="4702175"/>
          <p14:tracePt t="29129" x="1028700" y="4695825"/>
          <p14:tracePt t="29148" x="1114425" y="4695825"/>
          <p14:tracePt t="29163" x="1174750" y="4699000"/>
          <p14:tracePt t="29180" x="1238250" y="4711700"/>
          <p14:tracePt t="29197" x="1323975" y="4740275"/>
          <p14:tracePt t="29213" x="1387475" y="4768850"/>
          <p14:tracePt t="29229" x="1457325" y="4806950"/>
          <p14:tracePt t="29246" x="1495425" y="4832350"/>
          <p14:tracePt t="29263" x="1546225" y="4870450"/>
          <p14:tracePt t="29280" x="1555750" y="4879975"/>
          <p14:tracePt t="29297" x="1571625" y="4895850"/>
          <p14:tracePt t="29330" x="1577975" y="4895850"/>
          <p14:tracePt t="29346" x="1587500" y="4905375"/>
          <p14:tracePt t="29362" x="1590675" y="4921250"/>
          <p14:tracePt t="29379" x="1590675" y="4924425"/>
          <p14:tracePt t="29433" x="1597025" y="4924425"/>
          <p14:tracePt t="29462" x="1600200" y="4924425"/>
          <p14:tracePt t="29469" x="1606550" y="4930775"/>
          <p14:tracePt t="29479" x="1622425" y="4937125"/>
          <p14:tracePt t="29496" x="1685925" y="4956175"/>
          <p14:tracePt t="29512" x="1730375" y="4968875"/>
          <p14:tracePt t="29529" x="1797050" y="4991100"/>
          <p14:tracePt t="29547" x="1854200" y="5010150"/>
          <p14:tracePt t="29563" x="1863725" y="5019675"/>
          <p14:tracePt t="29580" x="1873250" y="5019675"/>
          <p14:tracePt t="29613" x="1873250" y="502285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6856413" y="4333875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 sz="2800"/>
          </a:p>
        </p:txBody>
      </p:sp>
      <p:pic>
        <p:nvPicPr>
          <p:cNvPr id="31747" name="Picture 7" descr="Allium-ce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0"/>
            <a:ext cx="5075237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8"/>
          <p:cNvSpPr txBox="1">
            <a:spLocks noChangeArrowheads="1"/>
          </p:cNvSpPr>
          <p:nvPr/>
        </p:nvSpPr>
        <p:spPr bwMode="auto">
          <a:xfrm>
            <a:off x="3616325" y="6207125"/>
            <a:ext cx="1949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800" i="1"/>
              <a:t>Allium cepa</a:t>
            </a:r>
          </a:p>
        </p:txBody>
      </p:sp>
      <p:pic>
        <p:nvPicPr>
          <p:cNvPr id="31749" name="Picture 7" descr="Allium Cepa, 48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571500"/>
            <a:ext cx="164465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1" descr="all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t="3732" r="17853" b="8130"/>
          <a:stretch>
            <a:fillRect/>
          </a:stretch>
        </p:blipFill>
        <p:spPr bwMode="auto">
          <a:xfrm>
            <a:off x="6500813" y="3071813"/>
            <a:ext cx="150018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8" descr="http://eric.bessoudcavillot.free.fr/6eme/TH2/images&amp;videos/bulbe-dissectio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4071938"/>
            <a:ext cx="21145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11"/>
    </mc:Choice>
    <mc:Fallback>
      <p:transition spd="slow" advTm="57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62" x="1828800" y="5000625"/>
          <p14:tracePt t="3769" x="1733550" y="4962525"/>
          <p14:tracePt t="3776" x="1625600" y="4902200"/>
          <p14:tracePt t="3788" x="1495425" y="4835525"/>
          <p14:tracePt t="3805" x="1146175" y="4622800"/>
          <p14:tracePt t="3823" x="869950" y="4451350"/>
          <p14:tracePt t="3858" x="257175" y="4006850"/>
          <p14:tracePt t="4033" x="9525" y="3663950"/>
          <p14:tracePt t="4040" x="101600" y="3654425"/>
          <p14:tracePt t="4054" x="307975" y="3644900"/>
          <p14:tracePt t="4071" x="533400" y="3644900"/>
          <p14:tracePt t="4088" x="812800" y="3644900"/>
          <p14:tracePt t="4105" x="1276350" y="3644900"/>
          <p14:tracePt t="4121" x="1539875" y="3644900"/>
          <p14:tracePt t="4139" x="1790700" y="3644900"/>
          <p14:tracePt t="4155" x="2136775" y="3594100"/>
          <p14:tracePt t="4172" x="2355850" y="3556000"/>
          <p14:tracePt t="4188" x="2508250" y="3511550"/>
          <p14:tracePt t="4204" x="2689225" y="3476625"/>
          <p14:tracePt t="4221" x="2752725" y="3463925"/>
          <p14:tracePt t="4238" x="2790825" y="3444875"/>
          <p14:tracePt t="4255" x="2800350" y="3429000"/>
          <p14:tracePt t="4271" x="2797175" y="3419475"/>
          <p14:tracePt t="4288" x="2781300" y="3390900"/>
          <p14:tracePt t="4304" x="2705100" y="3336925"/>
          <p14:tracePt t="4321" x="2568575" y="3263900"/>
          <p14:tracePt t="4339" x="2305050" y="3133725"/>
          <p14:tracePt t="4356" x="2108200" y="3076575"/>
          <p14:tracePt t="4373" x="1882775" y="3006725"/>
          <p14:tracePt t="4390" x="1590675" y="2911475"/>
          <p14:tracePt t="4406" x="1381125" y="2844800"/>
          <p14:tracePt t="4423" x="1238250" y="2800350"/>
          <p14:tracePt t="4439" x="1079500" y="2749550"/>
          <p14:tracePt t="4454" x="996950" y="2743200"/>
          <p14:tracePt t="4471" x="933450" y="2743200"/>
          <p14:tracePt t="4490" x="866775" y="2743200"/>
          <p14:tracePt t="4505" x="835025" y="2746375"/>
          <p14:tracePt t="4522" x="812800" y="2746375"/>
          <p14:tracePt t="4539" x="771525" y="2765425"/>
          <p14:tracePt t="4555" x="755650" y="2768600"/>
          <p14:tracePt t="4832" x="850900" y="2749550"/>
          <p14:tracePt t="4839" x="1038225" y="2701925"/>
          <p14:tracePt t="4854" x="1355725" y="2584450"/>
          <p14:tracePt t="4872" x="1695450" y="2447925"/>
          <p14:tracePt t="4889" x="2028825" y="2266950"/>
          <p14:tracePt t="4907" x="2301875" y="2108200"/>
          <p14:tracePt t="4925" x="2568575" y="1955800"/>
          <p14:tracePt t="4939" x="2787650" y="1857375"/>
          <p14:tracePt t="4956" x="2943225" y="1774825"/>
          <p14:tracePt t="4973" x="3101975" y="1679575"/>
          <p14:tracePt t="4988" x="3289300" y="1555750"/>
          <p14:tracePt t="5004" x="3371850" y="1479550"/>
          <p14:tracePt t="5022" x="3444875" y="1416050"/>
          <p14:tracePt t="5039" x="3524250" y="1244600"/>
          <p14:tracePt t="5056" x="3546475" y="1146175"/>
          <p14:tracePt t="5073" x="3562350" y="1082675"/>
          <p14:tracePt t="5089" x="3562350" y="996950"/>
          <p14:tracePt t="5105" x="3562350" y="936625"/>
          <p14:tracePt t="5121" x="3562350" y="885825"/>
          <p14:tracePt t="5139" x="3562350" y="806450"/>
          <p14:tracePt t="5155" x="3562350" y="762000"/>
          <p14:tracePt t="5172" x="3552825" y="717550"/>
          <p14:tracePt t="5189" x="3533775" y="654050"/>
          <p14:tracePt t="5205" x="3502025" y="622300"/>
          <p14:tracePt t="5222" x="3467100" y="581025"/>
          <p14:tracePt t="5239" x="3394075" y="555625"/>
          <p14:tracePt t="5256" x="3330575" y="539750"/>
          <p14:tracePt t="5272" x="3257550" y="523875"/>
          <p14:tracePt t="5288" x="3060700" y="523875"/>
          <p14:tracePt t="5304" x="2898775" y="549275"/>
          <p14:tracePt t="5322" x="2692400" y="558800"/>
          <p14:tracePt t="5338" x="2374900" y="568325"/>
          <p14:tracePt t="5355" x="2171700" y="568325"/>
          <p14:tracePt t="5373" x="1997075" y="584200"/>
          <p14:tracePt t="5390" x="1819275" y="609600"/>
          <p14:tracePt t="5405" x="1644650" y="647700"/>
          <p14:tracePt t="5421" x="1492250" y="692150"/>
          <p14:tracePt t="5438" x="1250950" y="793750"/>
          <p14:tracePt t="5455" x="1104900" y="876300"/>
          <p14:tracePt t="5472" x="990600" y="955675"/>
          <p14:tracePt t="5488" x="879475" y="1035050"/>
          <p14:tracePt t="5505" x="847725" y="1066800"/>
          <p14:tracePt t="5522" x="815975" y="1092200"/>
          <p14:tracePt t="5539" x="796925" y="1139825"/>
          <p14:tracePt t="5555" x="784225" y="1187450"/>
          <p14:tracePt t="5571" x="765175" y="1231900"/>
          <p14:tracePt t="5588" x="720725" y="1339850"/>
          <p14:tracePt t="5605" x="704850" y="1403350"/>
          <p14:tracePt t="5622" x="692150" y="1476375"/>
          <p14:tracePt t="5638" x="676275" y="1587500"/>
          <p14:tracePt t="5655" x="676275" y="1647825"/>
          <p14:tracePt t="5672" x="676275" y="1708150"/>
          <p14:tracePt t="5688" x="698500" y="1787525"/>
          <p14:tracePt t="5705" x="714375" y="1851025"/>
          <p14:tracePt t="5721" x="730250" y="1936750"/>
          <p14:tracePt t="5738" x="758825" y="2051050"/>
          <p14:tracePt t="5755" x="781050" y="2127250"/>
          <p14:tracePt t="5772" x="812800" y="2225675"/>
          <p14:tracePt t="5789" x="885825" y="2346325"/>
          <p14:tracePt t="5805" x="949325" y="2419350"/>
          <p14:tracePt t="5809" x="981075" y="2447925"/>
          <p14:tracePt t="5822" x="1022350" y="2492375"/>
          <p14:tracePt t="5838" x="1123950" y="2568575"/>
          <p14:tracePt t="5854" x="1184275" y="2622550"/>
          <p14:tracePt t="5871" x="1254125" y="2667000"/>
          <p14:tracePt t="5888" x="1406525" y="2752725"/>
          <p14:tracePt t="5904" x="1520825" y="2813050"/>
          <p14:tracePt t="5921" x="1654175" y="2876550"/>
          <p14:tracePt t="5938" x="1901825" y="2959100"/>
          <p14:tracePt t="5955" x="2044700" y="2994025"/>
          <p14:tracePt t="5972" x="2174875" y="3013075"/>
          <p14:tracePt t="5988" x="2384425" y="3048000"/>
          <p14:tracePt t="6004" x="2492375" y="3063875"/>
          <p14:tracePt t="6022" x="2587625" y="3079750"/>
          <p14:tracePt t="6039" x="2809875" y="3124200"/>
          <p14:tracePt t="6055" x="2952750" y="3140075"/>
          <p14:tracePt t="6073" x="3181350" y="3140075"/>
          <p14:tracePt t="6088" x="3327400" y="3140075"/>
          <p14:tracePt t="6105" x="3435350" y="3127375"/>
          <p14:tracePt t="6121" x="3543300" y="3101975"/>
          <p14:tracePt t="6138" x="3698875" y="3070225"/>
          <p14:tracePt t="6155" x="3787775" y="3044825"/>
          <p14:tracePt t="6173" x="3937000" y="2987675"/>
          <p14:tracePt t="6189" x="4048125" y="2946400"/>
          <p14:tracePt t="6205" x="4168775" y="2911475"/>
          <p14:tracePt t="6223" x="4308475" y="2828925"/>
          <p14:tracePt t="6238" x="4381500" y="2771775"/>
          <p14:tracePt t="6254" x="4451350" y="2717800"/>
          <p14:tracePt t="6271" x="4518025" y="2644775"/>
          <p14:tracePt t="6288" x="4581525" y="2514600"/>
          <p14:tracePt t="6304" x="4603750" y="2438400"/>
          <p14:tracePt t="6321" x="4619625" y="2374900"/>
          <p14:tracePt t="6323" x="4625975" y="2349500"/>
          <p14:tracePt t="6338" x="4632325" y="2244725"/>
          <p14:tracePt t="6355" x="4632325" y="2117725"/>
          <p14:tracePt t="6372" x="4600575" y="1895475"/>
          <p14:tracePt t="6388" x="4537075" y="1739900"/>
          <p14:tracePt t="6404" x="4483100" y="1606550"/>
          <p14:tracePt t="6422" x="4397375" y="1492250"/>
          <p14:tracePt t="6437" x="4324350" y="1428750"/>
          <p14:tracePt t="6454" x="4251325" y="1374775"/>
          <p14:tracePt t="6472" x="4140200" y="1285875"/>
          <p14:tracePt t="6488" x="4057650" y="1209675"/>
          <p14:tracePt t="6505" x="3965575" y="1143000"/>
          <p14:tracePt t="6522" x="3765550" y="1016000"/>
          <p14:tracePt t="6538" x="3654425" y="965200"/>
          <p14:tracePt t="6554" x="3508375" y="911225"/>
          <p14:tracePt t="6572" x="3340100" y="850900"/>
          <p14:tracePt t="6588" x="3251200" y="828675"/>
          <p14:tracePt t="6604" x="3165475" y="812800"/>
          <p14:tracePt t="6622" x="3009900" y="771525"/>
          <p14:tracePt t="6638" x="2879725" y="736600"/>
          <p14:tracePt t="6655" x="2749550" y="708025"/>
          <p14:tracePt t="6672" x="2524125" y="666750"/>
          <p14:tracePt t="6688" x="2384425" y="647700"/>
          <p14:tracePt t="6705" x="2289175" y="631825"/>
          <p14:tracePt t="6722" x="2159000" y="631825"/>
          <p14:tracePt t="6738" x="2079625" y="631825"/>
          <p14:tracePt t="6754" x="1984375" y="631825"/>
          <p14:tracePt t="6771" x="1835150" y="631825"/>
          <p14:tracePt t="6788" x="1708150" y="631825"/>
          <p14:tracePt t="6805" x="1568450" y="638175"/>
          <p14:tracePt t="6822" x="1422400" y="685800"/>
          <p14:tracePt t="6837" x="1343025" y="727075"/>
          <p14:tracePt t="6855" x="1270000" y="781050"/>
          <p14:tracePt t="6872" x="1181100" y="857250"/>
          <p14:tracePt t="6888" x="1108075" y="920750"/>
          <p14:tracePt t="6905" x="1031875" y="1025525"/>
          <p14:tracePt t="6921" x="901700" y="1152525"/>
          <p14:tracePt t="6938" x="809625" y="1238250"/>
          <p14:tracePt t="6955" x="723900" y="1323975"/>
          <p14:tracePt t="6972" x="609600" y="1479550"/>
          <p14:tracePt t="6988" x="577850" y="1577975"/>
          <p14:tracePt t="7005" x="552450" y="1685925"/>
          <p14:tracePt t="7022" x="536575" y="1860550"/>
          <p14:tracePt t="7038" x="536575" y="1965325"/>
          <p14:tracePt t="7055" x="536575" y="2047875"/>
          <p14:tracePt t="7071" x="555625" y="2159000"/>
          <p14:tracePt t="7087" x="571500" y="2244725"/>
          <p14:tracePt t="7104" x="603250" y="2333625"/>
          <p14:tracePt t="7121" x="666750" y="2451100"/>
          <p14:tracePt t="7137" x="714375" y="2520950"/>
          <p14:tracePt t="7155" x="762000" y="2600325"/>
          <p14:tracePt t="7172" x="838200" y="2701925"/>
          <p14:tracePt t="7188" x="876300" y="2762250"/>
          <p14:tracePt t="7205" x="901700" y="2806700"/>
          <p14:tracePt t="7221" x="965200" y="2879725"/>
          <p14:tracePt t="7237" x="1016000" y="2921000"/>
          <p14:tracePt t="7255" x="1057275" y="2971800"/>
          <p14:tracePt t="7271" x="1146175" y="3044825"/>
          <p14:tracePt t="7288" x="1219200" y="3101975"/>
          <p14:tracePt t="7304" x="1295400" y="3130550"/>
          <p14:tracePt t="7322" x="1390650" y="3175000"/>
          <p14:tracePt t="7338" x="1454150" y="3190875"/>
          <p14:tracePt t="7355" x="1508125" y="3203575"/>
          <p14:tracePt t="7371" x="1597025" y="3222625"/>
          <p14:tracePt t="7388" x="1698625" y="3263900"/>
          <p14:tracePt t="7404" x="1809750" y="3298825"/>
          <p14:tracePt t="7422" x="1965325" y="3330575"/>
          <p14:tracePt t="7439" x="2073275" y="3349625"/>
          <p14:tracePt t="7455" x="2168525" y="3365500"/>
          <p14:tracePt t="7472" x="2289175" y="3371850"/>
          <p14:tracePt t="7488" x="2349500" y="3371850"/>
          <p14:tracePt t="7505" x="2428875" y="3378200"/>
          <p14:tracePt t="7521" x="2613025" y="3387725"/>
          <p14:tracePt t="7538" x="2733675" y="3413125"/>
          <p14:tracePt t="7554" x="2873375" y="3432175"/>
          <p14:tracePt t="7571" x="3092450" y="3438525"/>
          <p14:tracePt t="7589" x="3206750" y="3438525"/>
          <p14:tracePt t="7605" x="3324225" y="3435350"/>
          <p14:tracePt t="7622" x="3489325" y="3416300"/>
          <p14:tracePt t="7638" x="3581400" y="3409950"/>
          <p14:tracePt t="7655" x="3663950" y="3409950"/>
          <p14:tracePt t="7671" x="3848100" y="3409950"/>
          <p14:tracePt t="7688" x="3978275" y="3390900"/>
          <p14:tracePt t="7705" x="4073525" y="3375025"/>
          <p14:tracePt t="7722" x="4219575" y="3343275"/>
          <p14:tracePt t="7738" x="4308475" y="3302000"/>
          <p14:tracePt t="7755" x="4378325" y="3263900"/>
          <p14:tracePt t="7771" x="4454525" y="3200400"/>
          <p14:tracePt t="7787" x="4489450" y="3159125"/>
          <p14:tracePt t="7805" x="4527550" y="3121025"/>
          <p14:tracePt t="7822" x="4581525" y="3051175"/>
          <p14:tracePt t="7839" x="4629150" y="2981325"/>
          <p14:tracePt t="7855" x="4686300" y="2889250"/>
          <p14:tracePt t="7859" x="4705350" y="2828925"/>
          <p14:tracePt t="7872" x="4746625" y="2720975"/>
          <p14:tracePt t="7888" x="4781550" y="2587625"/>
          <p14:tracePt t="7904" x="4791075" y="2460625"/>
          <p14:tracePt t="7921" x="4791075" y="2311400"/>
          <p14:tracePt t="7937" x="4778375" y="2247900"/>
          <p14:tracePt t="7955" x="4765675" y="2190750"/>
          <p14:tracePt t="7971" x="4752975" y="2111375"/>
          <p14:tracePt t="7987" x="4752975" y="2051050"/>
          <p14:tracePt t="8004" x="4730750" y="1978025"/>
          <p14:tracePt t="8021" x="4718050" y="1879600"/>
          <p14:tracePt t="8038" x="4692650" y="1784350"/>
          <p14:tracePt t="8054" x="4648200" y="1673225"/>
          <p14:tracePt t="8071" x="4603750" y="1555750"/>
          <p14:tracePt t="8088" x="4565650" y="1495425"/>
          <p14:tracePt t="8104" x="4533900" y="1447800"/>
          <p14:tracePt t="8121" x="4473575" y="1371600"/>
          <p14:tracePt t="8137" x="4432300" y="1314450"/>
          <p14:tracePt t="8155" x="4378325" y="1216025"/>
          <p14:tracePt t="8171" x="4346575" y="1168400"/>
          <p14:tracePt t="8187" x="4295775" y="1127125"/>
          <p14:tracePt t="8204" x="4270375" y="1095375"/>
          <p14:tracePt t="8222" x="4203700" y="1057275"/>
          <p14:tracePt t="8238" x="4149725" y="1035050"/>
          <p14:tracePt t="8255" x="4067175" y="1000125"/>
          <p14:tracePt t="8272" x="4003675" y="987425"/>
          <p14:tracePt t="8288" x="3946525" y="952500"/>
          <p14:tracePt t="8304" x="3879850" y="920750"/>
          <p14:tracePt t="8321" x="3759200" y="866775"/>
          <p14:tracePt t="8338" x="3673475" y="835025"/>
          <p14:tracePt t="8355" x="3559175" y="806450"/>
          <p14:tracePt t="8372" x="3505200" y="790575"/>
          <p14:tracePt t="8388" x="3435350" y="790575"/>
          <p14:tracePt t="8405" x="3321050" y="790575"/>
          <p14:tracePt t="8421" x="3238500" y="790575"/>
          <p14:tracePt t="8437" x="3146425" y="790575"/>
          <p14:tracePt t="8455" x="2936875" y="774700"/>
          <p14:tracePt t="8472" x="2797175" y="755650"/>
          <p14:tracePt t="8488" x="2647950" y="755650"/>
          <p14:tracePt t="8505" x="2441575" y="755650"/>
          <p14:tracePt t="8522" x="2327275" y="762000"/>
          <p14:tracePt t="8538" x="2219325" y="777875"/>
          <p14:tracePt t="8554" x="2038350" y="822325"/>
          <p14:tracePt t="8571" x="1930400" y="863600"/>
          <p14:tracePt t="8587" x="1809750" y="879475"/>
          <p14:tracePt t="8605" x="1619250" y="933450"/>
          <p14:tracePt t="8621" x="1520825" y="958850"/>
          <p14:tracePt t="8638" x="1457325" y="981075"/>
          <p14:tracePt t="8655" x="1406525" y="1025525"/>
          <p14:tracePt t="8671" x="1381125" y="1063625"/>
          <p14:tracePt t="8688" x="1339850" y="1143000"/>
          <p14:tracePt t="8704" x="1301750" y="1270000"/>
          <p14:tracePt t="8721" x="1279525" y="1346200"/>
          <p14:tracePt t="8738" x="1263650" y="1441450"/>
          <p14:tracePt t="8755" x="1247775" y="1593850"/>
          <p14:tracePt t="8771" x="1247775" y="1685925"/>
          <p14:tracePt t="8788" x="1247775" y="1803400"/>
          <p14:tracePt t="8805" x="1260475" y="1990725"/>
          <p14:tracePt t="8821" x="1266825" y="2095500"/>
          <p14:tracePt t="8837" x="1266825" y="2187575"/>
          <p14:tracePt t="8854" x="1295400" y="2374900"/>
          <p14:tracePt t="8871" x="1311275" y="2460625"/>
          <p14:tracePt t="8888" x="1323975" y="2546350"/>
          <p14:tracePt t="8905" x="1355725" y="2679700"/>
          <p14:tracePt t="8921" x="1406525" y="2771775"/>
          <p14:tracePt t="8938" x="1463675" y="2863850"/>
          <p14:tracePt t="8954" x="1552575" y="2965450"/>
          <p14:tracePt t="8971" x="1625600" y="3038475"/>
          <p14:tracePt t="8987" x="1698625" y="3114675"/>
          <p14:tracePt t="9005" x="1831975" y="3203575"/>
          <p14:tracePt t="9021" x="1955800" y="3257550"/>
          <p14:tracePt t="9038" x="2063750" y="3289300"/>
          <p14:tracePt t="9055" x="2212975" y="3330575"/>
          <p14:tracePt t="9071" x="2295525" y="3340100"/>
          <p14:tracePt t="9088" x="2355850" y="3340100"/>
          <p14:tracePt t="9105" x="2416175" y="3340100"/>
          <p14:tracePt t="9121" x="2438400" y="3340100"/>
          <p14:tracePt t="9138" x="2470150" y="3340100"/>
          <p14:tracePt t="9155" x="2501900" y="3336925"/>
          <p14:tracePt t="9171" x="2530475" y="3336925"/>
          <p14:tracePt t="9189" x="2552700" y="3336925"/>
          <p14:tracePt t="9205" x="2581275" y="3324225"/>
          <p14:tracePt t="9221" x="2590800" y="3314700"/>
          <p14:tracePt t="9237" x="2600325" y="3305175"/>
          <p14:tracePt t="9254" x="2616200" y="3305175"/>
          <p14:tracePt t="9298" x="2619375" y="3305175"/>
          <p14:tracePt t="9305" x="2632075" y="3305175"/>
          <p14:tracePt t="9321" x="2641600" y="3305175"/>
          <p14:tracePt t="9338" x="2651125" y="3305175"/>
          <p14:tracePt t="9354" x="2660650" y="3305175"/>
          <p14:tracePt t="9413" x="2663825" y="3298825"/>
          <p14:tracePt t="9419" x="2670175" y="3295650"/>
          <p14:tracePt t="9427" x="2679700" y="3289300"/>
          <p14:tracePt t="9438" x="2692400" y="3282950"/>
          <p14:tracePt t="9455" x="2765425" y="3263900"/>
          <p14:tracePt t="9471" x="2838450" y="3251200"/>
          <p14:tracePt t="9488" x="2930525" y="3251200"/>
          <p14:tracePt t="9504" x="3063875" y="3225800"/>
          <p14:tracePt t="9521" x="3127375" y="3219450"/>
          <p14:tracePt t="9537" x="3162300" y="3213100"/>
          <p14:tracePt t="9554" x="3228975" y="3200400"/>
          <p14:tracePt t="9571" x="3263900" y="3194050"/>
          <p14:tracePt t="9589" x="3295650" y="3194050"/>
          <p14:tracePt t="9605" x="3333750" y="3187700"/>
          <p14:tracePt t="9621" x="3343275" y="3184525"/>
          <p14:tracePt t="9638" x="3352800" y="3184525"/>
          <p14:tracePt t="9654" x="3365500" y="3184525"/>
          <p14:tracePt t="9897" x="3365500" y="3178175"/>
          <p14:tracePt t="9911" x="3365500" y="3171825"/>
          <p14:tracePt t="9983" x="3365500" y="3175000"/>
          <p14:tracePt t="9990" x="3365500" y="3181350"/>
          <p14:tracePt t="10005" x="3365500" y="3190875"/>
          <p14:tracePt t="10021" x="3365500" y="3200400"/>
          <p14:tracePt t="10039" x="3365500" y="3238500"/>
          <p14:tracePt t="10055" x="3365500" y="3267075"/>
          <p14:tracePt t="10071" x="3365500" y="3289300"/>
          <p14:tracePt t="10088" x="3362325" y="3324225"/>
          <p14:tracePt t="10104" x="3349625" y="3346450"/>
          <p14:tracePt t="10121" x="3336925" y="3368675"/>
          <p14:tracePt t="10139" x="3327400" y="3413125"/>
          <p14:tracePt t="10155" x="3321050" y="3435350"/>
          <p14:tracePt t="10172" x="3302000" y="3473450"/>
          <p14:tracePt t="10189" x="3282950" y="3543300"/>
          <p14:tracePt t="10204" x="3270250" y="3597275"/>
          <p14:tracePt t="10221" x="3254375" y="3641725"/>
          <p14:tracePt t="10238" x="3232150" y="3686175"/>
          <p14:tracePt t="10255" x="3219450" y="3717925"/>
          <p14:tracePt t="10271" x="3203575" y="3727450"/>
          <p14:tracePt t="10288" x="3178175" y="3743325"/>
          <p14:tracePt t="10305" x="3162300" y="3752850"/>
          <p14:tracePt t="10321" x="3146425" y="3768725"/>
          <p14:tracePt t="10338" x="3121025" y="3768725"/>
          <p14:tracePt t="10354" x="3108325" y="3768725"/>
          <p14:tracePt t="10371" x="3098800" y="3768725"/>
          <p14:tracePt t="10388" x="3095625" y="3756025"/>
          <p14:tracePt t="10404" x="3095625" y="3746500"/>
          <p14:tracePt t="10420" x="3098800" y="3730625"/>
          <p14:tracePt t="10438" x="3114675" y="3695700"/>
          <p14:tracePt t="10455" x="3124200" y="3679825"/>
          <p14:tracePt t="10472" x="3136900" y="3657600"/>
          <p14:tracePt t="10487" x="3171825" y="3613150"/>
          <p14:tracePt t="10504" x="3197225" y="3594100"/>
          <p14:tracePt t="10521" x="3235325" y="3562350"/>
          <p14:tracePt t="10538" x="3302000" y="3524250"/>
          <p14:tracePt t="10554" x="3340100" y="3498850"/>
          <p14:tracePt t="10571" x="3365500" y="3479800"/>
          <p14:tracePt t="10588" x="3406775" y="3460750"/>
          <p14:tracePt t="10604" x="3416300" y="3444875"/>
          <p14:tracePt t="10621" x="3425825" y="3435350"/>
          <p14:tracePt t="10638" x="3441700" y="3419475"/>
          <p14:tracePt t="10655" x="3463925" y="3416300"/>
          <p14:tracePt t="10671" x="3473450" y="3416300"/>
          <p14:tracePt t="10688" x="3492500" y="3409950"/>
          <p14:tracePt t="10705" x="3508375" y="3409950"/>
          <p14:tracePt t="10721" x="3517900" y="3409950"/>
          <p14:tracePt t="10738" x="3524250" y="3409950"/>
          <p14:tracePt t="10754" x="3527425" y="3409950"/>
          <p14:tracePt t="10817" x="3527425" y="3400425"/>
          <p14:tracePt t="10839" x="3521075" y="3400425"/>
          <p14:tracePt t="10845" x="3517900" y="3394075"/>
          <p14:tracePt t="10854" x="3511550" y="3390900"/>
          <p14:tracePt t="10871" x="3482975" y="3378200"/>
          <p14:tracePt t="10875" x="3463925" y="3371850"/>
          <p14:tracePt t="10887" x="3419475" y="3365500"/>
          <p14:tracePt t="10904" x="3384550" y="3365500"/>
          <p14:tracePt t="10920" x="3330575" y="3359150"/>
          <p14:tracePt t="10937" x="3254375" y="3359150"/>
          <p14:tracePt t="10954" x="3184525" y="3359150"/>
          <p14:tracePt t="10971" x="3114675" y="3359150"/>
          <p14:tracePt t="10987" x="3025775" y="3362325"/>
          <p14:tracePt t="11004" x="2987675" y="3375025"/>
          <p14:tracePt t="11021" x="2959100" y="3381375"/>
          <p14:tracePt t="11037" x="2936875" y="3390900"/>
          <p14:tracePt t="11054" x="2927350" y="3397250"/>
          <p14:tracePt t="11072" x="2911475" y="3397250"/>
          <p14:tracePt t="11088" x="2898775" y="3397250"/>
          <p14:tracePt t="11105" x="2889250" y="3397250"/>
          <p14:tracePt t="11122" x="2879725" y="3397250"/>
          <p14:tracePt t="11138" x="2879725" y="3406775"/>
          <p14:tracePt t="11154" x="2879725" y="3409950"/>
          <p14:tracePt t="11171" x="2908300" y="3409950"/>
          <p14:tracePt t="11187" x="3003550" y="3409950"/>
          <p14:tracePt t="11204" x="3048000" y="3409950"/>
          <p14:tracePt t="11222" x="3089275" y="3409950"/>
          <p14:tracePt t="11238" x="3136900" y="3409950"/>
          <p14:tracePt t="11255" x="3168650" y="3409950"/>
          <p14:tracePt t="11273" x="3228975" y="3406775"/>
          <p14:tracePt t="11288" x="3282950" y="3394075"/>
          <p14:tracePt t="11304" x="3327400" y="3387725"/>
          <p14:tracePt t="11320" x="3365500" y="3387725"/>
          <p14:tracePt t="11338" x="3413125" y="3387725"/>
          <p14:tracePt t="11354" x="3429000" y="3378200"/>
          <p14:tracePt t="11371" x="3444875" y="3371850"/>
          <p14:tracePt t="11373" x="3448050" y="3371850"/>
          <p14:tracePt t="11387" x="3457575" y="3368675"/>
          <p14:tracePt t="11404" x="3467100" y="3368675"/>
          <p14:tracePt t="11422" x="3489325" y="3368675"/>
          <p14:tracePt t="11437" x="3498850" y="3368675"/>
          <p14:tracePt t="11454" x="3508375" y="3368675"/>
          <p14:tracePt t="11472" x="3511550" y="3368675"/>
          <p14:tracePt t="11531" x="3505200" y="3368675"/>
          <p14:tracePt t="11538" x="3502025" y="3368675"/>
          <p14:tracePt t="11554" x="3492500" y="3375025"/>
          <p14:tracePt t="11572" x="3444875" y="3375025"/>
          <p14:tracePt t="11587" x="3400425" y="3381375"/>
          <p14:tracePt t="11604" x="3340100" y="3381375"/>
          <p14:tracePt t="11621" x="3295650" y="3394075"/>
          <p14:tracePt t="11638" x="3216275" y="3406775"/>
          <p14:tracePt t="11654" x="3178175" y="3419475"/>
          <p14:tracePt t="11672" x="3121025" y="3438525"/>
          <p14:tracePt t="11688" x="3092450" y="3438525"/>
          <p14:tracePt t="11705" x="3076575" y="3444875"/>
          <p14:tracePt t="11722" x="3060700" y="3444875"/>
          <p14:tracePt t="11738" x="3051175" y="3451225"/>
          <p14:tracePt t="11754" x="3035300" y="3451225"/>
          <p14:tracePt t="11772" x="3032125" y="3451225"/>
          <p14:tracePt t="11816" x="3038475" y="3451225"/>
          <p14:tracePt t="11823" x="3048000" y="3451225"/>
          <p14:tracePt t="11838" x="3063875" y="3451225"/>
          <p14:tracePt t="11855" x="3086100" y="3451225"/>
          <p14:tracePt t="11871" x="3124200" y="3451225"/>
          <p14:tracePt t="11887" x="3146425" y="3451225"/>
          <p14:tracePt t="11904" x="3184525" y="3448050"/>
          <p14:tracePt t="11921" x="3241675" y="3435350"/>
          <p14:tracePt t="11937" x="3270250" y="3435350"/>
          <p14:tracePt t="11955" x="3308350" y="3429000"/>
          <p14:tracePt t="11972" x="3355975" y="3429000"/>
          <p14:tracePt t="11988" x="3384550" y="3422650"/>
          <p14:tracePt t="12004" x="3416300" y="3409950"/>
          <p14:tracePt t="12021" x="3451225" y="3390900"/>
          <p14:tracePt t="12037" x="3473450" y="3384550"/>
          <p14:tracePt t="12054" x="3482975" y="3384550"/>
          <p14:tracePt t="12072" x="3498850" y="3384550"/>
          <p14:tracePt t="12088" x="3508375" y="3384550"/>
          <p14:tracePt t="12105" x="3524250" y="3384550"/>
          <p14:tracePt t="12122" x="3536950" y="3384550"/>
          <p14:tracePt t="12137" x="3543300" y="3384550"/>
          <p14:tracePt t="12201" x="3540125" y="3384550"/>
          <p14:tracePt t="12208" x="3536950" y="3384550"/>
          <p14:tracePt t="12221" x="3527425" y="3384550"/>
          <p14:tracePt t="12238" x="3511550" y="3384550"/>
          <p14:tracePt t="12255" x="3502025" y="3384550"/>
          <p14:tracePt t="12271" x="3476625" y="3384550"/>
          <p14:tracePt t="12288" x="3448050" y="3384550"/>
          <p14:tracePt t="12305" x="3425825" y="3384550"/>
          <p14:tracePt t="12321" x="3368675" y="3384550"/>
          <p14:tracePt t="12337" x="3317875" y="3384550"/>
          <p14:tracePt t="12354" x="3279775" y="3387725"/>
          <p14:tracePt t="12372" x="3232150" y="3394075"/>
          <p14:tracePt t="12388" x="3203575" y="3394075"/>
          <p14:tracePt t="12404" x="3194050" y="3394075"/>
          <p14:tracePt t="12421" x="3178175" y="3403600"/>
          <p14:tracePt t="12438" x="3168650" y="3403600"/>
          <p14:tracePt t="12454" x="3152775" y="3403600"/>
          <p14:tracePt t="12471" x="3136900" y="3403600"/>
          <p14:tracePt t="12488" x="3127375" y="3403600"/>
          <p14:tracePt t="12505" x="3117850" y="3403600"/>
          <p14:tracePt t="12521" x="3101975" y="3403600"/>
          <p14:tracePt t="12578" x="3105150" y="3403600"/>
          <p14:tracePt t="12585" x="3114675" y="3403600"/>
          <p14:tracePt t="12600" x="3121025" y="3403600"/>
          <p14:tracePt t="12622" x="3124200" y="3397250"/>
          <p14:tracePt t="12629" x="3130550" y="3397250"/>
          <p14:tracePt t="12637" x="3136900" y="3397250"/>
          <p14:tracePt t="12654" x="3146425" y="3394075"/>
          <p14:tracePt t="12671" x="3200400" y="3381375"/>
          <p14:tracePt t="12688" x="3260725" y="3375025"/>
          <p14:tracePt t="12704" x="3321050" y="3375025"/>
          <p14:tracePt t="12721" x="3378200" y="3362325"/>
          <p14:tracePt t="12737" x="3400425" y="3362325"/>
          <p14:tracePt t="12754" x="3409950" y="3362325"/>
          <p14:tracePt t="12771" x="3422650" y="3362325"/>
          <p14:tracePt t="12878" x="3422650" y="3355975"/>
          <p14:tracePt t="12885" x="3416300" y="3355975"/>
          <p14:tracePt t="12892" x="3413125" y="3355975"/>
          <p14:tracePt t="12903" x="3406775" y="3355975"/>
          <p14:tracePt t="12920" x="3381375" y="3349625"/>
          <p14:tracePt t="12938" x="3349625" y="3349625"/>
          <p14:tracePt t="12955" x="3330575" y="3349625"/>
          <p14:tracePt t="12971" x="3282950" y="3349625"/>
          <p14:tracePt t="12987" x="3238500" y="3349625"/>
          <p14:tracePt t="13004" x="3200400" y="3349625"/>
          <p14:tracePt t="13020" x="3146425" y="3349625"/>
          <p14:tracePt t="13037" x="3117850" y="3349625"/>
          <p14:tracePt t="13055" x="3108325" y="3349625"/>
          <p14:tracePt t="13071" x="3092450" y="3349625"/>
          <p14:tracePt t="13121" x="3095625" y="3349625"/>
          <p14:tracePt t="13127" x="3098800" y="3349625"/>
          <p14:tracePt t="13137" x="3105150" y="3349625"/>
          <p14:tracePt t="13153" x="3114675" y="3349625"/>
          <p14:tracePt t="13170" x="3152775" y="3349625"/>
          <p14:tracePt t="13187" x="3197225" y="3349625"/>
          <p14:tracePt t="13206" x="3257550" y="3349625"/>
          <p14:tracePt t="13221" x="3295650" y="3349625"/>
          <p14:tracePt t="13238" x="3324225" y="3349625"/>
          <p14:tracePt t="13255" x="3340100" y="3349625"/>
          <p14:tracePt t="13271" x="3343275" y="3349625"/>
          <p14:tracePt t="13371" x="3336925" y="3349625"/>
          <p14:tracePt t="13378" x="3333750" y="3349625"/>
          <p14:tracePt t="13387" x="3327400" y="3349625"/>
          <p14:tracePt t="13406" x="3302000" y="3349625"/>
          <p14:tracePt t="13421" x="3279775" y="3349625"/>
          <p14:tracePt t="13437" x="3257550" y="3349625"/>
          <p14:tracePt t="13453" x="3228975" y="3349625"/>
          <p14:tracePt t="13471" x="3206750" y="3349625"/>
          <p14:tracePt t="13488" x="3190875" y="3349625"/>
          <p14:tracePt t="13505" x="3171825" y="3349625"/>
          <p14:tracePt t="13521" x="3155950" y="3349625"/>
          <p14:tracePt t="13537" x="3140075" y="3349625"/>
          <p14:tracePt t="13554" x="3130550" y="3349625"/>
          <p14:tracePt t="13570" x="3121025" y="3346450"/>
          <p14:tracePt t="13603" x="3130550" y="3330575"/>
          <p14:tracePt t="13620" x="3178175" y="3311525"/>
          <p14:tracePt t="13637" x="3222625" y="3305175"/>
          <p14:tracePt t="13654" x="3292475" y="3305175"/>
          <p14:tracePt t="13671" x="3321050" y="3305175"/>
          <p14:tracePt t="13687" x="3349625" y="3305175"/>
          <p14:tracePt t="13704" x="3378200" y="3305175"/>
          <p14:tracePt t="13720" x="3390900" y="3305175"/>
          <p14:tracePt t="13738" x="3400425" y="3305175"/>
          <p14:tracePt t="13755" x="3406775" y="3305175"/>
          <p14:tracePt t="13813" x="3403600" y="3305175"/>
          <p14:tracePt t="13819" x="3400425" y="3305175"/>
          <p14:tracePt t="13826" x="3394075" y="3305175"/>
          <p14:tracePt t="13836" x="3384550" y="3305175"/>
          <p14:tracePt t="13854" x="3359150" y="3305175"/>
          <p14:tracePt t="13870" x="3327400" y="3298825"/>
          <p14:tracePt t="13887" x="3305175" y="3295650"/>
          <p14:tracePt t="13904" x="3263900" y="3276600"/>
          <p14:tracePt t="13921" x="3241675" y="3263900"/>
          <p14:tracePt t="13937" x="3213100" y="3263900"/>
          <p14:tracePt t="13954" x="3178175" y="3263900"/>
          <p14:tracePt t="13970" x="3155950" y="3263900"/>
          <p14:tracePt t="13987" x="3146425" y="3263900"/>
          <p14:tracePt t="14004" x="3133725" y="3263900"/>
          <p14:tracePt t="14049" x="3140075" y="3263900"/>
          <p14:tracePt t="14056" x="3143250" y="3263900"/>
          <p14:tracePt t="14071" x="3171825" y="3263900"/>
          <p14:tracePt t="14088" x="3194050" y="3263900"/>
          <p14:tracePt t="14104" x="3248025" y="3263900"/>
          <p14:tracePt t="14120" x="3302000" y="3273425"/>
          <p14:tracePt t="14137" x="3368675" y="3295650"/>
          <p14:tracePt t="14154" x="3457575" y="3314700"/>
          <p14:tracePt t="14171" x="3524250" y="3330575"/>
          <p14:tracePt t="14188" x="3559175" y="3330575"/>
          <p14:tracePt t="14205" x="3606800" y="3330575"/>
          <p14:tracePt t="14221" x="3629025" y="3330575"/>
          <p14:tracePt t="14237" x="3638550" y="3330575"/>
          <p14:tracePt t="14253" x="3654425" y="3330575"/>
          <p14:tracePt t="14270" x="3657600" y="3330575"/>
          <p14:tracePt t="14356" x="3651250" y="3330575"/>
          <p14:tracePt t="14362" x="3648075" y="3330575"/>
          <p14:tracePt t="14370" x="3641725" y="3330575"/>
          <p14:tracePt t="14390" x="3638550" y="3330575"/>
          <p14:tracePt t="14404" x="3632200" y="3330575"/>
          <p14:tracePt t="14420" x="3616325" y="3330575"/>
          <p14:tracePt t="14437" x="3606800" y="3330575"/>
          <p14:tracePt t="14453" x="3587750" y="3324225"/>
          <p14:tracePt t="14471" x="3556000" y="3317875"/>
          <p14:tracePt t="14488" x="3533775" y="3317875"/>
          <p14:tracePt t="14504" x="3508375" y="3317875"/>
          <p14:tracePt t="14520" x="3498850" y="3317875"/>
          <p14:tracePt t="14537" x="3489325" y="3317875"/>
          <p14:tracePt t="14554" x="3473450" y="3317875"/>
          <p14:tracePt t="14570" x="3457575" y="3317875"/>
          <p14:tracePt t="14588" x="3448050" y="3311525"/>
          <p14:tracePt t="14604" x="3435350" y="3302000"/>
          <p14:tracePt t="14621" x="3422650" y="3292475"/>
          <p14:tracePt t="15410" x="3397250" y="3286125"/>
          <p14:tracePt t="15417" x="3371850" y="3286125"/>
          <p14:tracePt t="15426" x="3336925" y="3286125"/>
          <p14:tracePt t="15437" x="3286125" y="3286125"/>
          <p14:tracePt t="15453" x="3251200" y="3286125"/>
          <p14:tracePt t="15470" x="3206750" y="3286125"/>
          <p14:tracePt t="15504" x="3086100" y="3321050"/>
          <p14:tracePt t="15538" x="2978150" y="3394075"/>
          <p14:tracePt t="15554" x="2946400" y="3429000"/>
          <p14:tracePt t="15571" x="2936875" y="3451225"/>
          <p14:tracePt t="15587" x="2924175" y="3492500"/>
          <p14:tracePt t="15604" x="2924175" y="3514725"/>
          <p14:tracePt t="15620" x="2924175" y="3524250"/>
          <p14:tracePt t="15638" x="2933700" y="3543300"/>
          <p14:tracePt t="15654" x="2965450" y="3549650"/>
          <p14:tracePt t="15671" x="2987675" y="3549650"/>
          <p14:tracePt t="15688" x="3035300" y="3533775"/>
          <p14:tracePt t="15704" x="3067050" y="3508375"/>
          <p14:tracePt t="15721" x="3111500" y="3495675"/>
          <p14:tracePt t="15737" x="3184525" y="3470275"/>
          <p14:tracePt t="15753" x="3228975" y="3451225"/>
          <p14:tracePt t="15770" x="3260725" y="3438525"/>
          <p14:tracePt t="15787" x="3302000" y="3438525"/>
          <p14:tracePt t="15803" x="3317875" y="3438525"/>
          <p14:tracePt t="15821" x="3327400" y="3429000"/>
          <p14:tracePt t="15837" x="3352800" y="3413125"/>
          <p14:tracePt t="15854" x="3362325" y="3397250"/>
          <p14:tracePt t="15871" x="3371850" y="3387725"/>
          <p14:tracePt t="15887" x="3387725" y="3375025"/>
          <p14:tracePt t="15903" x="3387725" y="3365500"/>
          <p14:tracePt t="15953" x="3384550" y="3365500"/>
          <p14:tracePt t="15960" x="3381375" y="3365500"/>
          <p14:tracePt t="15970" x="3375025" y="3365500"/>
          <p14:tracePt t="15988" x="3355975" y="3365500"/>
          <p14:tracePt t="16003" x="3317875" y="3346450"/>
          <p14:tracePt t="16021" x="3241675" y="3330575"/>
          <p14:tracePt t="16037" x="3155950" y="3317875"/>
          <p14:tracePt t="16054" x="3092450" y="3311525"/>
          <p14:tracePt t="16071" x="3057525" y="3311525"/>
          <p14:tracePt t="16088" x="2994025" y="3314700"/>
          <p14:tracePt t="16104" x="2949575" y="3327400"/>
          <p14:tracePt t="16121" x="2911475" y="3340100"/>
          <p14:tracePt t="16137" x="2867025" y="3362325"/>
          <p14:tracePt t="16153" x="2838450" y="3375025"/>
          <p14:tracePt t="16170" x="2828925" y="3384550"/>
          <p14:tracePt t="16187" x="2813050" y="3400425"/>
          <p14:tracePt t="16204" x="2813050" y="3416300"/>
          <p14:tracePt t="16221" x="2813050" y="3425825"/>
          <p14:tracePt t="16238" x="2854325" y="3441700"/>
          <p14:tracePt t="16254" x="2901950" y="3454400"/>
          <p14:tracePt t="16270" x="2936875" y="3467100"/>
          <p14:tracePt t="16287" x="3000375" y="3467100"/>
          <p14:tracePt t="16303" x="3038475" y="3467100"/>
          <p14:tracePt t="16320" x="3098800" y="3476625"/>
          <p14:tracePt t="16337" x="3213100" y="3476625"/>
          <p14:tracePt t="16354" x="3273425" y="3476625"/>
          <p14:tracePt t="16370" x="3317875" y="3473450"/>
          <p14:tracePt t="16387" x="3384550" y="3444875"/>
          <p14:tracePt t="16403" x="3413125" y="3438525"/>
          <p14:tracePt t="16420" x="3435350" y="3435350"/>
          <p14:tracePt t="16423" x="3448050" y="3435350"/>
          <p14:tracePt t="16437" x="3457575" y="3435350"/>
          <p14:tracePt t="16453" x="3467100" y="3435350"/>
          <p14:tracePt t="16471" x="3476625" y="3435350"/>
          <p14:tracePt t="16504" x="3476625" y="3429000"/>
          <p14:tracePt t="16521" x="3476625" y="3419475"/>
          <p14:tracePt t="16537" x="3476625" y="3400425"/>
          <p14:tracePt t="16553" x="3476625" y="3390900"/>
          <p14:tracePt t="16570" x="3473450" y="3378200"/>
          <p14:tracePt t="16587" x="3460750" y="3368675"/>
          <p14:tracePt t="16603" x="3432175" y="3365500"/>
          <p14:tracePt t="16622" x="3387725" y="3346450"/>
          <p14:tracePt t="16638" x="3352800" y="3346450"/>
          <p14:tracePt t="16654" x="3324225" y="3346450"/>
          <p14:tracePt t="16670" x="3292475" y="3346450"/>
          <p14:tracePt t="16687" x="3232150" y="3346450"/>
          <p14:tracePt t="16703" x="3178175" y="3346450"/>
          <p14:tracePt t="16722" x="3092450" y="3349625"/>
          <p14:tracePt t="16738" x="3035300" y="3371850"/>
          <p14:tracePt t="16754" x="2997200" y="3378200"/>
          <p14:tracePt t="16772" x="2978150" y="3378200"/>
          <p14:tracePt t="16787" x="2968625" y="3378200"/>
          <p14:tracePt t="16803" x="2955925" y="3381375"/>
          <p14:tracePt t="16821" x="2943225" y="3381375"/>
          <p14:tracePt t="16894" x="2943225" y="3387725"/>
          <p14:tracePt t="16901" x="2952750" y="3387725"/>
          <p14:tracePt t="16909" x="2959100" y="3387725"/>
          <p14:tracePt t="16921" x="2987675" y="3387725"/>
          <p14:tracePt t="16937" x="3038475" y="3387725"/>
          <p14:tracePt t="16953" x="3098800" y="3387725"/>
          <p14:tracePt t="16970" x="3168650" y="3378200"/>
          <p14:tracePt t="16987" x="3206750" y="3365500"/>
          <p14:tracePt t="17004" x="3232150" y="3346450"/>
          <p14:tracePt t="17022" x="3244850" y="3346450"/>
          <p14:tracePt t="17038" x="3251200" y="3346450"/>
          <p14:tracePt t="17054" x="3267075" y="3346450"/>
          <p14:tracePt t="17071" x="3292475" y="3346450"/>
          <p14:tracePt t="17087" x="3321050" y="3346450"/>
          <p14:tracePt t="17104" x="3336925" y="3346450"/>
          <p14:tracePt t="17121" x="3352800" y="3346450"/>
          <p14:tracePt t="17137" x="3362325" y="3346450"/>
          <p14:tracePt t="22315" x="3400425" y="3327400"/>
          <p14:tracePt t="22323" x="3482975" y="3298825"/>
          <p14:tracePt t="22337" x="3736975" y="3228975"/>
          <p14:tracePt t="22354" x="4149725" y="3140075"/>
          <p14:tracePt t="22375" x="4962525" y="2997200"/>
          <p14:tracePt t="22395" x="5800725" y="2835275"/>
          <p14:tracePt t="22421" x="6565900" y="2635250"/>
          <p14:tracePt t="22454" x="7080250" y="2470150"/>
          <p14:tracePt t="22471" x="7327900" y="2378075"/>
          <p14:tracePt t="22487" x="7505700" y="2301875"/>
          <p14:tracePt t="22504" x="7651750" y="2247900"/>
          <p14:tracePt t="22521" x="7762875" y="2187575"/>
          <p14:tracePt t="22537" x="7874000" y="2108200"/>
          <p14:tracePt t="22553" x="7943850" y="2063750"/>
          <p14:tracePt t="22570" x="8007350" y="1990725"/>
          <p14:tracePt t="22587" x="8093075" y="1847850"/>
          <p14:tracePt t="22602" x="8121650" y="1781175"/>
          <p14:tracePt t="22619" x="8156575" y="1733550"/>
          <p14:tracePt t="22637" x="8188325" y="1682750"/>
          <p14:tracePt t="22654" x="8220075" y="1635125"/>
          <p14:tracePt t="22671" x="8264525" y="1539875"/>
          <p14:tracePt t="22687" x="8293100" y="1473200"/>
          <p14:tracePt t="22703" x="8308975" y="1419225"/>
          <p14:tracePt t="22720" x="8315325" y="1368425"/>
          <p14:tracePt t="22736" x="8315325" y="1352550"/>
          <p14:tracePt t="22752" x="8315325" y="1343025"/>
          <p14:tracePt t="22770" x="8312150" y="1323975"/>
          <p14:tracePt t="22787" x="8302625" y="1314450"/>
          <p14:tracePt t="22804" x="8280400" y="1301750"/>
          <p14:tracePt t="22821" x="8245475" y="1279525"/>
          <p14:tracePt t="22837" x="8197850" y="1266825"/>
          <p14:tracePt t="22853" x="8162925" y="1254125"/>
          <p14:tracePt t="22871" x="8118475" y="1228725"/>
          <p14:tracePt t="22886" x="8086725" y="1209675"/>
          <p14:tracePt t="22902" x="8058150" y="1190625"/>
          <p14:tracePt t="22921" x="7991475" y="1152525"/>
          <p14:tracePt t="22937" x="7947025" y="1139825"/>
          <p14:tracePt t="22953" x="7908925" y="1127125"/>
          <p14:tracePt t="22971" x="7874000" y="1111250"/>
          <p14:tracePt t="22987" x="7842250" y="1092200"/>
          <p14:tracePt t="23003" x="7820025" y="1079500"/>
          <p14:tracePt t="23020" x="7775575" y="1060450"/>
          <p14:tracePt t="23036" x="7753350" y="1050925"/>
          <p14:tracePt t="23053" x="7721600" y="1031875"/>
          <p14:tracePt t="23071" x="7686675" y="1012825"/>
          <p14:tracePt t="23087" x="7648575" y="993775"/>
          <p14:tracePt t="23103" x="7607300" y="968375"/>
          <p14:tracePt t="23121" x="7566025" y="942975"/>
          <p14:tracePt t="23137" x="7518400" y="917575"/>
          <p14:tracePt t="23153" x="7470775" y="882650"/>
          <p14:tracePt t="23170" x="7385050" y="831850"/>
          <p14:tracePt t="23186" x="7331075" y="806450"/>
          <p14:tracePt t="23202" x="7292975" y="787400"/>
          <p14:tracePt t="23220" x="7226300" y="758825"/>
          <p14:tracePt t="23236" x="7191375" y="752475"/>
          <p14:tracePt t="23253" x="7169150" y="752475"/>
          <p14:tracePt t="23270" x="7127875" y="752475"/>
          <p14:tracePt t="23286" x="7105650" y="752475"/>
          <p14:tracePt t="23303" x="7070725" y="752475"/>
          <p14:tracePt t="23320" x="7013575" y="755650"/>
          <p14:tracePt t="23336" x="6981825" y="774700"/>
          <p14:tracePt t="23352" x="6953250" y="787400"/>
          <p14:tracePt t="23370" x="6908800" y="819150"/>
          <p14:tracePt t="23386" x="6883400" y="835025"/>
          <p14:tracePt t="23403" x="6861175" y="854075"/>
          <p14:tracePt t="23420" x="6804025" y="879475"/>
          <p14:tracePt t="23436" x="6765925" y="898525"/>
          <p14:tracePt t="23452" x="6718300" y="911225"/>
          <p14:tracePt t="23470" x="6677025" y="930275"/>
          <p14:tracePt t="23486" x="6638925" y="942975"/>
          <p14:tracePt t="23503" x="6613525" y="968375"/>
          <p14:tracePt t="23520" x="6572250" y="996950"/>
          <p14:tracePt t="23537" x="6553200" y="1028700"/>
          <p14:tracePt t="23553" x="6534150" y="1054100"/>
          <p14:tracePt t="23570" x="6511925" y="1095375"/>
          <p14:tracePt t="23586" x="6492875" y="1120775"/>
          <p14:tracePt t="23603" x="6467475" y="1152525"/>
          <p14:tracePt t="23620" x="6445250" y="1177925"/>
          <p14:tracePt t="23637" x="6432550" y="1209675"/>
          <p14:tracePt t="23654" x="6416675" y="1235075"/>
          <p14:tracePt t="23670" x="6403975" y="1276350"/>
          <p14:tracePt t="23687" x="6403975" y="1295400"/>
          <p14:tracePt t="23703" x="6403975" y="1327150"/>
          <p14:tracePt t="23719" x="6391275" y="1362075"/>
          <p14:tracePt t="23736" x="6378575" y="1390650"/>
          <p14:tracePt t="23753" x="6369050" y="1416050"/>
          <p14:tracePt t="23769" x="6362700" y="1454150"/>
          <p14:tracePt t="23787" x="6362700" y="1476375"/>
          <p14:tracePt t="23803" x="6362700" y="1508125"/>
          <p14:tracePt t="23820" x="6362700" y="1533525"/>
          <p14:tracePt t="23836" x="6362700" y="1555750"/>
          <p14:tracePt t="23852" x="6362700" y="1571625"/>
          <p14:tracePt t="23870" x="6362700" y="1584325"/>
          <p14:tracePt t="23886" x="6369050" y="1600200"/>
          <p14:tracePt t="23904" x="6375400" y="1622425"/>
          <p14:tracePt t="23920" x="6388100" y="1663700"/>
          <p14:tracePt t="23937" x="6397625" y="1689100"/>
          <p14:tracePt t="23953" x="6429375" y="1720850"/>
          <p14:tracePt t="23969" x="6473825" y="1765300"/>
          <p14:tracePt t="23986" x="6505575" y="1797050"/>
          <p14:tracePt t="24003" x="6524625" y="1812925"/>
          <p14:tracePt t="24019" x="6543675" y="1828800"/>
          <p14:tracePt t="24036" x="6556375" y="1844675"/>
          <p14:tracePt t="24054" x="6572250" y="1854200"/>
          <p14:tracePt t="24070" x="6613525" y="1873250"/>
          <p14:tracePt t="24087" x="6651625" y="1898650"/>
          <p14:tracePt t="24103" x="6711950" y="1911350"/>
          <p14:tracePt t="24119" x="6784975" y="1933575"/>
          <p14:tracePt t="24136" x="6829425" y="1946275"/>
          <p14:tracePt t="24153" x="6867525" y="1965325"/>
          <p14:tracePt t="24170" x="6902450" y="1981200"/>
          <p14:tracePt t="24187" x="6946900" y="1993900"/>
          <p14:tracePt t="24205" x="7013575" y="2041525"/>
          <p14:tracePt t="24220" x="7061200" y="2066925"/>
          <p14:tracePt t="24237" x="7099300" y="2079625"/>
          <p14:tracePt t="24252" x="7143750" y="2098675"/>
          <p14:tracePt t="24269" x="7194550" y="2117725"/>
          <p14:tracePt t="24286" x="7216775" y="2130425"/>
          <p14:tracePt t="24304" x="7258050" y="2136775"/>
          <p14:tracePt t="24320" x="7289800" y="2139950"/>
          <p14:tracePt t="24337" x="7334250" y="2146300"/>
          <p14:tracePt t="24355" x="7397750" y="2162175"/>
          <p14:tracePt t="24370" x="7442200" y="2162175"/>
          <p14:tracePt t="24386" x="7477125" y="2162175"/>
          <p14:tracePt t="24404" x="7518400" y="2162175"/>
          <p14:tracePt t="24420" x="7546975" y="2152650"/>
          <p14:tracePt t="24437" x="7556500" y="2143125"/>
          <p14:tracePt t="24454" x="7572375" y="2127250"/>
          <p14:tracePt t="24470" x="7581900" y="2117725"/>
          <p14:tracePt t="24486" x="7604125" y="2101850"/>
          <p14:tracePt t="24503" x="7639050" y="2082800"/>
          <p14:tracePt t="24519" x="7670800" y="2070100"/>
          <p14:tracePt t="24536" x="7686675" y="2060575"/>
          <p14:tracePt t="24553" x="7721600" y="2032000"/>
          <p14:tracePt t="24570" x="7740650" y="1993900"/>
          <p14:tracePt t="24587" x="7750175" y="1955800"/>
          <p14:tracePt t="24604" x="7756525" y="1901825"/>
          <p14:tracePt t="24620" x="7762875" y="1870075"/>
          <p14:tracePt t="24636" x="7775575" y="1835150"/>
          <p14:tracePt t="24653" x="7781925" y="1793875"/>
          <p14:tracePt t="24669" x="7788275" y="1755775"/>
          <p14:tracePt t="24686" x="7788275" y="1711325"/>
          <p14:tracePt t="24704" x="7788275" y="1663700"/>
          <p14:tracePt t="24720" x="7788275" y="1635125"/>
          <p14:tracePt t="24737" x="7788275" y="1590675"/>
          <p14:tracePt t="24754" x="7788275" y="1543050"/>
          <p14:tracePt t="24770" x="7788275" y="1514475"/>
          <p14:tracePt t="24786" x="7788275" y="1476375"/>
          <p14:tracePt t="24803" x="7788275" y="1416050"/>
          <p14:tracePt t="24819" x="7788275" y="1387475"/>
          <p14:tracePt t="24836" x="7788275" y="1349375"/>
          <p14:tracePt t="24854" x="7788275" y="1308100"/>
          <p14:tracePt t="24870" x="7788275" y="1285875"/>
          <p14:tracePt t="24887" x="7788275" y="1270000"/>
          <p14:tracePt t="24904" x="7781925" y="1250950"/>
          <p14:tracePt t="24920" x="7781925" y="1244600"/>
          <p14:tracePt t="24936" x="7772400" y="1235075"/>
          <p14:tracePt t="24953" x="7756525" y="1222375"/>
          <p14:tracePt t="24970" x="7740650" y="1206500"/>
          <p14:tracePt t="24987" x="7708900" y="1193800"/>
          <p14:tracePt t="25004" x="7673975" y="1174750"/>
          <p14:tracePt t="25020" x="7645400" y="1168400"/>
          <p14:tracePt t="25036" x="7623175" y="1168400"/>
          <p14:tracePt t="25053" x="7581900" y="1162050"/>
          <p14:tracePt t="25069" x="7559675" y="1146175"/>
          <p14:tracePt t="25086" x="7512050" y="1127125"/>
          <p14:tracePt t="25104" x="7416800" y="1073150"/>
          <p14:tracePt t="25120" x="7372350" y="1054100"/>
          <p14:tracePt t="25137" x="7327900" y="1041400"/>
          <p14:tracePt t="25154" x="7261225" y="1022350"/>
          <p14:tracePt t="25170" x="7223125" y="1003300"/>
          <p14:tracePt t="25186" x="7188200" y="990600"/>
          <p14:tracePt t="25203" x="7121525" y="971550"/>
          <p14:tracePt t="25219" x="7058025" y="958850"/>
          <p14:tracePt t="25236" x="6994525" y="936625"/>
          <p14:tracePt t="25253" x="6908800" y="895350"/>
          <p14:tracePt t="25270" x="6858000" y="860425"/>
          <p14:tracePt t="25287" x="6829425" y="847725"/>
          <p14:tracePt t="25303" x="6788150" y="828675"/>
          <p14:tracePt t="25320" x="6765925" y="828675"/>
          <p14:tracePt t="25336" x="6734175" y="828675"/>
          <p14:tracePt t="25352" x="6702425" y="828675"/>
          <p14:tracePt t="25369" x="6673850" y="828675"/>
          <p14:tracePt t="25386" x="6651625" y="828675"/>
          <p14:tracePt t="25403" x="6610350" y="844550"/>
          <p14:tracePt t="25420" x="6584950" y="857250"/>
          <p14:tracePt t="25437" x="6553200" y="889000"/>
          <p14:tracePt t="25453" x="6527800" y="930275"/>
          <p14:tracePt t="25469" x="6515100" y="984250"/>
          <p14:tracePt t="25486" x="6486525" y="1047750"/>
          <p14:tracePt t="25503" x="6461125" y="1133475"/>
          <p14:tracePt t="25519" x="6432550" y="1177925"/>
          <p14:tracePt t="25536" x="6419850" y="1231900"/>
          <p14:tracePt t="25554" x="6400800" y="1314450"/>
          <p14:tracePt t="25570" x="6394450" y="1374775"/>
          <p14:tracePt t="25587" x="6394450" y="1435100"/>
          <p14:tracePt t="25603" x="6394450" y="1498600"/>
          <p14:tracePt t="25619" x="6394450" y="1527175"/>
          <p14:tracePt t="25636" x="6394450" y="1555750"/>
          <p14:tracePt t="25638" x="6394450" y="1565275"/>
          <p14:tracePt t="25653" x="6394450" y="1603375"/>
          <p14:tracePt t="25670" x="6394450" y="1641475"/>
          <p14:tracePt t="25687" x="6394450" y="1682750"/>
          <p14:tracePt t="25703" x="6394450" y="1746250"/>
          <p14:tracePt t="25720" x="6394450" y="1790700"/>
          <p14:tracePt t="25736" x="6403975" y="1828800"/>
          <p14:tracePt t="25752" x="6413500" y="1870075"/>
          <p14:tracePt t="25769" x="6413500" y="1892300"/>
          <p14:tracePt t="25786" x="6419850" y="1920875"/>
          <p14:tracePt t="25803" x="6426200" y="1955800"/>
          <p14:tracePt t="25820" x="6438900" y="1984375"/>
          <p14:tracePt t="25837" x="6451600" y="2009775"/>
          <p14:tracePt t="25853" x="6467475" y="2051050"/>
          <p14:tracePt t="25869" x="6486525" y="2076450"/>
          <p14:tracePt t="25886" x="6518275" y="2101850"/>
          <p14:tracePt t="25902" x="6559550" y="2117725"/>
          <p14:tracePt t="25920" x="6584950" y="2130425"/>
          <p14:tracePt t="25936" x="6607175" y="2136775"/>
          <p14:tracePt t="25953" x="6661150" y="2155825"/>
          <p14:tracePt t="25970" x="6708775" y="2168525"/>
          <p14:tracePt t="25986" x="6753225" y="2181225"/>
          <p14:tracePt t="26003" x="6823075" y="2193925"/>
          <p14:tracePt t="26019" x="6861175" y="2193925"/>
          <p14:tracePt t="26036" x="6905625" y="2193925"/>
          <p14:tracePt t="26052" x="6959600" y="2193925"/>
          <p14:tracePt t="26069" x="7004050" y="2193925"/>
          <p14:tracePt t="26086" x="7038975" y="2193925"/>
          <p14:tracePt t="26103" x="7102475" y="2193925"/>
          <p14:tracePt t="26120" x="7146925" y="2200275"/>
          <p14:tracePt t="26137" x="7210425" y="2200275"/>
          <p14:tracePt t="26152" x="7261225" y="2200275"/>
          <p14:tracePt t="26169" x="7296150" y="2200275"/>
          <p14:tracePt t="26186" x="7340600" y="2200275"/>
          <p14:tracePt t="26202" x="7388225" y="2200275"/>
          <p14:tracePt t="26219" x="7410450" y="2200275"/>
          <p14:tracePt t="26238" x="7451725" y="2197100"/>
          <p14:tracePt t="26254" x="7473950" y="2190750"/>
          <p14:tracePt t="26270" x="7512050" y="2178050"/>
          <p14:tracePt t="26286" x="7575550" y="2159000"/>
          <p14:tracePt t="26303" x="7623175" y="2133600"/>
          <p14:tracePt t="26319" x="7661275" y="2108200"/>
          <p14:tracePt t="26337" x="7715250" y="2047875"/>
          <p14:tracePt t="26353" x="7756525" y="1997075"/>
          <p14:tracePt t="26370" x="7781925" y="1958975"/>
          <p14:tracePt t="26387" x="7829550" y="1882775"/>
          <p14:tracePt t="26403" x="7858125" y="1825625"/>
          <p14:tracePt t="26419" x="7896225" y="1758950"/>
          <p14:tracePt t="26436" x="7924800" y="1673225"/>
          <p14:tracePt t="26452" x="7937500" y="1612900"/>
          <p14:tracePt t="26469" x="7962900" y="1527175"/>
          <p14:tracePt t="26486" x="7972425" y="1374775"/>
          <p14:tracePt t="26503" x="7972425" y="1301750"/>
          <p14:tracePt t="26519" x="7972425" y="1257300"/>
          <p14:tracePt t="26536" x="7972425" y="1203325"/>
          <p14:tracePt t="26553" x="7969250" y="1174750"/>
          <p14:tracePt t="26569" x="7947025" y="1127125"/>
          <p14:tracePt t="26587" x="7927975" y="1063625"/>
          <p14:tracePt t="26603" x="7915275" y="1019175"/>
          <p14:tracePt t="26620" x="7889875" y="987425"/>
          <p14:tracePt t="26637" x="7854950" y="949325"/>
          <p14:tracePt t="26653" x="7832725" y="939800"/>
          <p14:tracePt t="26670" x="7807325" y="927100"/>
          <p14:tracePt t="26686" x="7766050" y="914400"/>
          <p14:tracePt t="26703" x="7731125" y="901700"/>
          <p14:tracePt t="26719" x="7683500" y="889000"/>
          <p14:tracePt t="26737" x="7613650" y="876300"/>
          <p14:tracePt t="26753" x="7559675" y="869950"/>
          <p14:tracePt t="26770" x="7505700" y="863600"/>
          <p14:tracePt t="26787" x="7429500" y="863600"/>
          <p14:tracePt t="26803" x="7375525" y="857250"/>
          <p14:tracePt t="26819" x="7331075" y="850900"/>
          <p14:tracePt t="26836" x="7229475" y="828675"/>
          <p14:tracePt t="26853" x="7146925" y="822325"/>
          <p14:tracePt t="26869" x="7086600" y="822325"/>
          <p14:tracePt t="26887" x="7007225" y="815975"/>
          <p14:tracePt t="26903" x="6962775" y="815975"/>
          <p14:tracePt t="26920" x="6934200" y="815975"/>
          <p14:tracePt t="26936" x="6880225" y="815975"/>
          <p14:tracePt t="26953" x="6835775" y="815975"/>
          <p14:tracePt t="26970" x="6797675" y="815975"/>
          <p14:tracePt t="26985" x="6734175" y="831850"/>
          <p14:tracePt t="27002" x="6702425" y="850900"/>
          <p14:tracePt t="27019" x="6680200" y="860425"/>
          <p14:tracePt t="27035" x="6635750" y="904875"/>
          <p14:tracePt t="27052" x="6623050" y="930275"/>
          <p14:tracePt t="27069" x="6613525" y="952500"/>
          <p14:tracePt t="27086" x="6575425" y="996950"/>
          <p14:tracePt t="27103" x="6550025" y="1016000"/>
          <p14:tracePt t="27119" x="6521450" y="1041400"/>
          <p14:tracePt t="27135" x="6492875" y="1057275"/>
          <p14:tracePt t="27152" x="6477000" y="1066800"/>
          <p14:tracePt t="27171" x="6464300" y="1082675"/>
          <p14:tracePt t="27187" x="6454775" y="1098550"/>
          <p14:tracePt t="27203" x="6454775" y="1108075"/>
          <p14:tracePt t="27220" x="6454775" y="1117600"/>
          <p14:tracePt t="27236" x="6451600" y="1136650"/>
          <p14:tracePt t="27252" x="6442075" y="1146175"/>
          <p14:tracePt t="27269" x="6426200" y="1168400"/>
          <p14:tracePt t="27286" x="6426200" y="1209675"/>
          <p14:tracePt t="27303" x="6426200" y="1244600"/>
          <p14:tracePt t="27320" x="6426200" y="1276350"/>
          <p14:tracePt t="27337" x="6445250" y="1333500"/>
          <p14:tracePt t="27353" x="6457950" y="1355725"/>
          <p14:tracePt t="27369" x="6464300" y="1384300"/>
          <p14:tracePt t="27386" x="6464300" y="1400175"/>
          <p14:tracePt t="27402" x="6470650" y="1409700"/>
          <p14:tracePt t="27419" x="6480175" y="1425575"/>
          <p14:tracePt t="27436" x="6499225" y="1435100"/>
          <p14:tracePt t="27453" x="6521450" y="1435100"/>
          <p14:tracePt t="27471" x="6559550" y="1435100"/>
          <p14:tracePt t="27486" x="6616700" y="1406525"/>
          <p14:tracePt t="27502" x="6642100" y="1374775"/>
          <p14:tracePt t="27519" x="6670675" y="1308100"/>
          <p14:tracePt t="27535" x="6705600" y="1216025"/>
          <p14:tracePt t="27553" x="6721475" y="1171575"/>
          <p14:tracePt t="27570" x="6734175" y="1127125"/>
          <p14:tracePt t="27586" x="6756400" y="1082675"/>
          <p14:tracePt t="27603" x="6769100" y="1050925"/>
          <p14:tracePt t="27619" x="6781800" y="1028700"/>
          <p14:tracePt t="27636" x="6791325" y="1003300"/>
          <p14:tracePt t="27652" x="6791325" y="993775"/>
          <p14:tracePt t="27669" x="6791325" y="984250"/>
          <p14:tracePt t="27672" x="6791325" y="977900"/>
          <p14:tracePt t="27701" x="6797675" y="974725"/>
          <p14:tracePt t="27708" x="6807200" y="974725"/>
          <p14:tracePt t="27721" x="6816725" y="962025"/>
          <p14:tracePt t="27736" x="6826250" y="962025"/>
          <p14:tracePt t="27752" x="6835775" y="958850"/>
          <p14:tracePt t="27770" x="6845300" y="949325"/>
          <p14:tracePt t="27786" x="6867525" y="933450"/>
          <p14:tracePt t="27802" x="6877050" y="923925"/>
          <p14:tracePt t="27819" x="6886575" y="911225"/>
          <p14:tracePt t="27836" x="6908800" y="898525"/>
          <p14:tracePt t="27853" x="6931025" y="885825"/>
          <p14:tracePt t="27871" x="6985000" y="879475"/>
          <p14:tracePt t="27887" x="7029450" y="879475"/>
          <p14:tracePt t="27903" x="7058025" y="879475"/>
          <p14:tracePt t="27920" x="7089775" y="879475"/>
          <p14:tracePt t="27936" x="7108825" y="879475"/>
          <p14:tracePt t="27952" x="7118350" y="879475"/>
          <p14:tracePt t="27971" x="7146925" y="879475"/>
          <p14:tracePt t="27987" x="7156450" y="882650"/>
          <p14:tracePt t="28002" x="7175500" y="882650"/>
          <p14:tracePt t="28020" x="7210425" y="885825"/>
          <p14:tracePt t="28036" x="7219950" y="885825"/>
          <p14:tracePt t="28052" x="7248525" y="892175"/>
          <p14:tracePt t="28070" x="7267575" y="901700"/>
          <p14:tracePt t="28086" x="7283450" y="917575"/>
          <p14:tracePt t="28102" x="7308850" y="930275"/>
          <p14:tracePt t="28120" x="7340600" y="946150"/>
          <p14:tracePt t="28135" x="7375525" y="977900"/>
          <p14:tracePt t="28153" x="7404100" y="1003300"/>
          <p14:tracePt t="28170" x="7458075" y="1047750"/>
          <p14:tracePt t="28186" x="7486650" y="1066800"/>
          <p14:tracePt t="28202" x="7512050" y="1079500"/>
          <p14:tracePt t="28219" x="7534275" y="1101725"/>
          <p14:tracePt t="28235" x="7550150" y="1111250"/>
          <p14:tracePt t="28253" x="7559675" y="1127125"/>
          <p14:tracePt t="28270" x="7578725" y="1168400"/>
          <p14:tracePt t="28286" x="7588250" y="1193800"/>
          <p14:tracePt t="28303" x="7607300" y="1222375"/>
          <p14:tracePt t="28319" x="7626350" y="1250950"/>
          <p14:tracePt t="28335" x="7629525" y="1260475"/>
          <p14:tracePt t="28352" x="7629525" y="1276350"/>
          <p14:tracePt t="28369" x="7635875" y="1298575"/>
          <p14:tracePt t="28386" x="7645400" y="1327150"/>
          <p14:tracePt t="28403" x="7664450" y="1346200"/>
          <p14:tracePt t="28420" x="7683500" y="1387475"/>
          <p14:tracePt t="28436" x="7693025" y="1409700"/>
          <p14:tracePt t="28452" x="7705725" y="1457325"/>
          <p14:tracePt t="28469" x="7718425" y="1517650"/>
          <p14:tracePt t="28486" x="7718425" y="1555750"/>
          <p14:tracePt t="28502" x="7718425" y="1584325"/>
          <p14:tracePt t="28520" x="7708900" y="1635125"/>
          <p14:tracePt t="28536" x="7705725" y="1663700"/>
          <p14:tracePt t="28553" x="7699375" y="1708150"/>
          <p14:tracePt t="28570" x="7693025" y="1771650"/>
          <p14:tracePt t="28586" x="7680325" y="1809750"/>
          <p14:tracePt t="28602" x="7667625" y="1854200"/>
          <p14:tracePt t="28619" x="7639050" y="1911350"/>
          <p14:tracePt t="28635" x="7629525" y="1933575"/>
          <p14:tracePt t="28652" x="7616825" y="1971675"/>
          <p14:tracePt t="28670" x="7597775" y="2022475"/>
          <p14:tracePt t="28686" x="7585075" y="2054225"/>
          <p14:tracePt t="28703" x="7585075" y="2089150"/>
          <p14:tracePt t="28720" x="7572375" y="2124075"/>
          <p14:tracePt t="28736" x="7562850" y="2155825"/>
          <p14:tracePt t="28752" x="7550150" y="2171700"/>
          <p14:tracePt t="28769" x="7531100" y="2190750"/>
          <p14:tracePt t="28785" x="7521575" y="2200275"/>
          <p14:tracePt t="28803" x="7508875" y="2209800"/>
          <p14:tracePt t="28819" x="7496175" y="2225675"/>
          <p14:tracePt t="28836" x="7480300" y="2232025"/>
          <p14:tracePt t="28853" x="7470775" y="2235200"/>
          <p14:tracePt t="28869" x="7454900" y="2235200"/>
          <p14:tracePt t="28885" x="7426325" y="2235200"/>
          <p14:tracePt t="28902" x="7397750" y="2235200"/>
          <p14:tracePt t="28919" x="7337425" y="2235200"/>
          <p14:tracePt t="28936" x="7299325" y="2232025"/>
          <p14:tracePt t="28953" x="7277100" y="2232025"/>
          <p14:tracePt t="28969" x="7235825" y="2225675"/>
          <p14:tracePt t="28986" x="7213600" y="2212975"/>
          <p14:tracePt t="29002" x="7181850" y="2203450"/>
          <p14:tracePt t="29019" x="7124700" y="2168525"/>
          <p14:tracePt t="29035" x="7086600" y="2149475"/>
          <p14:tracePt t="29053" x="7054850" y="2136775"/>
          <p14:tracePt t="29069" x="7019925" y="2120900"/>
          <p14:tracePt t="29086" x="6988175" y="2101850"/>
          <p14:tracePt t="29103" x="6978650" y="2092325"/>
          <p14:tracePt t="29120" x="6943725" y="2076450"/>
          <p14:tracePt t="29136" x="6921500" y="2063750"/>
          <p14:tracePt t="29152" x="6896100" y="2032000"/>
          <p14:tracePt t="29169" x="6851650" y="1987550"/>
          <p14:tracePt t="29185" x="6819900" y="1962150"/>
          <p14:tracePt t="29203" x="6797675" y="1952625"/>
          <p14:tracePt t="29206" x="6791325" y="1946275"/>
          <p14:tracePt t="29219" x="6781800" y="1924050"/>
          <p14:tracePt t="29236" x="6765925" y="1908175"/>
          <p14:tracePt t="29254" x="6753225" y="1885950"/>
          <p14:tracePt t="29269" x="6724650" y="1841500"/>
          <p14:tracePt t="29286" x="6689725" y="1803400"/>
          <p14:tracePt t="29302" x="6664325" y="1771650"/>
          <p14:tracePt t="29319" x="6619875" y="1704975"/>
          <p14:tracePt t="29335" x="6594475" y="1666875"/>
          <p14:tracePt t="29353" x="6575425" y="1635125"/>
          <p14:tracePt t="29369" x="6562725" y="1584325"/>
          <p14:tracePt t="29386" x="6562725" y="1549400"/>
          <p14:tracePt t="29402" x="6562725" y="1511300"/>
          <p14:tracePt t="29419" x="6562725" y="1457325"/>
          <p14:tracePt t="29435" x="6562725" y="1412875"/>
          <p14:tracePt t="29453" x="6556375" y="1349375"/>
          <p14:tracePt t="29468" x="6556375" y="1320800"/>
          <p14:tracePt t="29485" x="6556375" y="1285875"/>
          <p14:tracePt t="29503" x="6556375" y="1244600"/>
          <p14:tracePt t="29519" x="6559550" y="1222375"/>
          <p14:tracePt t="29536" x="6569075" y="1196975"/>
          <p14:tracePt t="29553" x="6588125" y="1139825"/>
          <p14:tracePt t="29569" x="6597650" y="1095375"/>
          <p14:tracePt t="29585" x="6597650" y="1044575"/>
          <p14:tracePt t="29603" x="6604000" y="981075"/>
          <p14:tracePt t="29619" x="6604000" y="952500"/>
          <p14:tracePt t="29636" x="6613525" y="920750"/>
          <p14:tracePt t="29653" x="6629400" y="908050"/>
          <p14:tracePt t="29670" x="6657975" y="876300"/>
          <p14:tracePt t="29686" x="6683375" y="863600"/>
          <p14:tracePt t="29703" x="6724650" y="847725"/>
          <p14:tracePt t="29719" x="6740525" y="835025"/>
          <p14:tracePt t="29735" x="6756400" y="819150"/>
          <p14:tracePt t="29753" x="6791325" y="803275"/>
          <p14:tracePt t="29769" x="6835775" y="803275"/>
          <p14:tracePt t="29786" x="6880225" y="803275"/>
          <p14:tracePt t="29803" x="6943725" y="803275"/>
          <p14:tracePt t="29819" x="6972300" y="803275"/>
          <p14:tracePt t="29836" x="7007225" y="803275"/>
          <p14:tracePt t="29853" x="7042150" y="803275"/>
          <p14:tracePt t="29869" x="7070725" y="796925"/>
          <p14:tracePt t="29886" x="7092950" y="796925"/>
          <p14:tracePt t="29904" x="7156450" y="796925"/>
          <p14:tracePt t="29920" x="7200900" y="800100"/>
          <p14:tracePt t="29936" x="7245350" y="812800"/>
          <p14:tracePt t="29953" x="7280275" y="835025"/>
          <p14:tracePt t="29969" x="7302500" y="847725"/>
          <p14:tracePt t="29986" x="7315200" y="854075"/>
          <p14:tracePt t="30003" x="7327900" y="857250"/>
          <p14:tracePt t="30019" x="7343775" y="857250"/>
          <p14:tracePt t="30036" x="7366000" y="869950"/>
          <p14:tracePt t="30053" x="7397750" y="892175"/>
          <p14:tracePt t="30069" x="7410450" y="901700"/>
          <p14:tracePt t="30086" x="7423150" y="911225"/>
          <p14:tracePt t="30103" x="7435850" y="920750"/>
          <p14:tracePt t="30135" x="7435850" y="927100"/>
          <p14:tracePt t="30153" x="7435850" y="936625"/>
          <p14:tracePt t="30168" x="7442200" y="942975"/>
          <p14:tracePt t="30186" x="7445375" y="952500"/>
          <p14:tracePt t="30203" x="7461250" y="968375"/>
          <p14:tracePt t="30220" x="7461250" y="971550"/>
          <p14:tracePt t="30236" x="7461250" y="977900"/>
          <p14:tracePt t="30239" x="7467600" y="977900"/>
          <p14:tracePt t="30260" x="7467600" y="987425"/>
          <p14:tracePt t="30269" x="7470775" y="993775"/>
          <p14:tracePt t="30285" x="7480300" y="1003300"/>
          <p14:tracePt t="30302" x="7496175" y="1016000"/>
          <p14:tracePt t="30319" x="7512050" y="1025525"/>
          <p14:tracePt t="30336" x="7537450" y="1057275"/>
          <p14:tracePt t="30353" x="7559675" y="1085850"/>
          <p14:tracePt t="30369" x="7575550" y="1117600"/>
          <p14:tracePt t="30386" x="7588250" y="1139825"/>
          <p14:tracePt t="30402" x="7607300" y="1181100"/>
          <p14:tracePt t="30419" x="7616825" y="1206500"/>
          <p14:tracePt t="30435" x="7642225" y="1238250"/>
          <p14:tracePt t="30452" x="7661275" y="1279525"/>
          <p14:tracePt t="30469" x="7673975" y="1301750"/>
          <p14:tracePt t="30486" x="7689850" y="1314450"/>
          <p14:tracePt t="30502" x="7699375" y="1333500"/>
          <p14:tracePt t="30519" x="7699375" y="1349375"/>
          <p14:tracePt t="30535" x="7699375" y="1365250"/>
          <p14:tracePt t="30552" x="7699375" y="1403350"/>
          <p14:tracePt t="30569" x="7699375" y="1425575"/>
          <p14:tracePt t="30585" x="7699375" y="1454150"/>
          <p14:tracePt t="30603" x="7699375" y="1511300"/>
          <p14:tracePt t="30619" x="7705725" y="1533525"/>
          <p14:tracePt t="30636" x="7705725" y="1562100"/>
          <p14:tracePt t="30653" x="7705725" y="1593850"/>
          <p14:tracePt t="30669" x="7705725" y="1616075"/>
          <p14:tracePt t="30685" x="7696200" y="1641475"/>
          <p14:tracePt t="30702" x="7670800" y="1692275"/>
          <p14:tracePt t="30718" x="7658100" y="1727200"/>
          <p14:tracePt t="30735" x="7651750" y="1771650"/>
          <p14:tracePt t="30753" x="7645400" y="1835150"/>
          <p14:tracePt t="30769" x="7639050" y="1879600"/>
          <p14:tracePt t="30786" x="7626350" y="1911350"/>
          <p14:tracePt t="30802" x="7604125" y="1952625"/>
          <p14:tracePt t="30819" x="7591425" y="1978025"/>
          <p14:tracePt t="30835" x="7578725" y="2006600"/>
          <p14:tracePt t="30852" x="7534275" y="2044700"/>
          <p14:tracePt t="30869" x="7508875" y="2076450"/>
          <p14:tracePt t="30886" x="7480300" y="2101850"/>
          <p14:tracePt t="30903" x="7448550" y="2136775"/>
          <p14:tracePt t="30919" x="7416800" y="2149475"/>
          <p14:tracePt t="30936" x="7394575" y="2162175"/>
          <p14:tracePt t="30952" x="7337425" y="2168525"/>
          <p14:tracePt t="30969" x="7286625" y="2168525"/>
          <p14:tracePt t="30986" x="7232650" y="2165350"/>
          <p14:tracePt t="31003" x="7169150" y="2152650"/>
          <p14:tracePt t="31020" x="7131050" y="2139950"/>
          <p14:tracePt t="31036" x="7092950" y="2127250"/>
          <p14:tracePt t="31052" x="7035800" y="2101850"/>
          <p14:tracePt t="31069" x="6997700" y="2089150"/>
          <p14:tracePt t="31085" x="6953250" y="2076450"/>
          <p14:tracePt t="31103" x="6886575" y="2035175"/>
          <p14:tracePt t="31118" x="6848475" y="2016125"/>
          <p14:tracePt t="31136" x="6826250" y="2003425"/>
          <p14:tracePt t="31152" x="6775450" y="1981200"/>
          <p14:tracePt t="31169" x="6753225" y="1968500"/>
          <p14:tracePt t="31187" x="6708775" y="1949450"/>
          <p14:tracePt t="31202" x="6670675" y="1936750"/>
          <p14:tracePt t="31218" x="6632575" y="1911350"/>
          <p14:tracePt t="31236" x="6581775" y="1873250"/>
          <p14:tracePt t="31253" x="6556375" y="1825625"/>
          <p14:tracePt t="31269" x="6524625" y="1803400"/>
          <p14:tracePt t="31287" x="6499225" y="1752600"/>
          <p14:tracePt t="31303" x="6480175" y="1720850"/>
          <p14:tracePt t="31319" x="6473825" y="1689100"/>
          <p14:tracePt t="31336" x="6473825" y="1654175"/>
          <p14:tracePt t="31352" x="6473825" y="1568450"/>
          <p14:tracePt t="31368" x="6473825" y="1508125"/>
          <p14:tracePt t="31386" x="6473825" y="1428750"/>
          <p14:tracePt t="31402" x="6473825" y="1400175"/>
          <p14:tracePt t="31418" x="6473825" y="1377950"/>
          <p14:tracePt t="31436" x="6496050" y="1336675"/>
          <p14:tracePt t="31452" x="6508750" y="1311275"/>
          <p14:tracePt t="31469" x="6518275" y="1282700"/>
          <p14:tracePt t="31485" x="6530975" y="1244600"/>
          <p14:tracePt t="31502" x="6559550" y="1187450"/>
          <p14:tracePt t="31519" x="6565900" y="1155700"/>
          <p14:tracePt t="31536" x="6581775" y="1127125"/>
          <p14:tracePt t="31552" x="6591300" y="1114425"/>
          <p14:tracePt t="31569" x="6610350" y="1095375"/>
          <p14:tracePt t="31586" x="6629400" y="1073150"/>
          <p14:tracePt t="31602" x="6638925" y="1063625"/>
          <p14:tracePt t="31618" x="6648450" y="1044575"/>
          <p14:tracePt t="31636" x="6670675" y="1028700"/>
          <p14:tracePt t="31652" x="6692900" y="1016000"/>
          <p14:tracePt t="31669" x="6731000" y="1003300"/>
          <p14:tracePt t="31687" x="6804025" y="977900"/>
          <p14:tracePt t="31703" x="6851650" y="965200"/>
          <p14:tracePt t="31719" x="6886575" y="958850"/>
          <p14:tracePt t="31735" x="6943725" y="952500"/>
          <p14:tracePt t="31752" x="6972300" y="939800"/>
          <p14:tracePt t="31769" x="6997700" y="927100"/>
          <p14:tracePt t="31786" x="7058025" y="927100"/>
          <p14:tracePt t="31803" x="7102475" y="920750"/>
          <p14:tracePt t="31819" x="7162800" y="920750"/>
          <p14:tracePt t="31837" x="7232650" y="920750"/>
          <p14:tracePt t="31853" x="7270750" y="920750"/>
          <p14:tracePt t="31869" x="7305675" y="920750"/>
          <p14:tracePt t="31886" x="7346950" y="923925"/>
          <p14:tracePt t="31902" x="7369175" y="936625"/>
          <p14:tracePt t="31918" x="7416800" y="949325"/>
          <p14:tracePt t="31935" x="7477125" y="962025"/>
          <p14:tracePt t="31951" x="7515225" y="974725"/>
          <p14:tracePt t="31968" x="7562850" y="987425"/>
          <p14:tracePt t="31986" x="7604125" y="1000125"/>
          <p14:tracePt t="32003" x="7613650" y="1000125"/>
          <p14:tracePt t="32019" x="7623175" y="1000125"/>
          <p14:tracePt t="32035" x="7626350" y="1009650"/>
          <p14:tracePt t="32052" x="7626350" y="1019175"/>
          <p14:tracePt t="32069" x="7632700" y="1028700"/>
          <p14:tracePt t="32086" x="7648575" y="1050925"/>
          <p14:tracePt t="32102" x="7658100" y="1060450"/>
          <p14:tracePt t="32120" x="7667625" y="1069975"/>
          <p14:tracePt t="32136" x="7677150" y="1082675"/>
          <p14:tracePt t="32153" x="7683500" y="1098550"/>
          <p14:tracePt t="32169" x="7686675" y="1108075"/>
          <p14:tracePt t="32186" x="7702550" y="1130300"/>
          <p14:tracePt t="32202" x="7708900" y="1152525"/>
          <p14:tracePt t="32219" x="7721600" y="1174750"/>
          <p14:tracePt t="32236" x="7721600" y="1209675"/>
          <p14:tracePt t="32252" x="7721600" y="1225550"/>
          <p14:tracePt t="32269" x="7721600" y="1235075"/>
          <p14:tracePt t="32286" x="7721600" y="1260475"/>
          <p14:tracePt t="32303" x="7721600" y="1276350"/>
          <p14:tracePt t="32319" x="7721600" y="1298575"/>
          <p14:tracePt t="32335" x="7721600" y="1336675"/>
          <p14:tracePt t="32352" x="7721600" y="1374775"/>
          <p14:tracePt t="32369" x="7721600" y="1409700"/>
          <p14:tracePt t="32386" x="7734300" y="1466850"/>
          <p14:tracePt t="32402" x="7734300" y="1495425"/>
          <p14:tracePt t="32419" x="7734300" y="1517650"/>
          <p14:tracePt t="32436" x="7734300" y="1552575"/>
          <p14:tracePt t="32452" x="7734300" y="1568450"/>
          <p14:tracePt t="32468" x="7734300" y="1587500"/>
          <p14:tracePt t="32485" x="7734300" y="1628775"/>
          <p14:tracePt t="32501" x="7734300" y="1651000"/>
          <p14:tracePt t="32519" x="7731125" y="1689100"/>
          <p14:tracePt t="32535" x="7731125" y="1727200"/>
          <p14:tracePt t="32551" x="7724775" y="1749425"/>
          <p14:tracePt t="32569" x="7724775" y="1762125"/>
          <p14:tracePt t="32586" x="7708900" y="1781175"/>
          <p14:tracePt t="32602" x="7705725" y="1790700"/>
          <p14:tracePt t="32618" x="7689850" y="1800225"/>
          <p14:tracePt t="32635" x="7673975" y="1816100"/>
          <p14:tracePt t="32651" x="7664450" y="1844675"/>
          <p14:tracePt t="32669" x="7651750" y="1866900"/>
          <p14:tracePt t="32685" x="7626350" y="1911350"/>
          <p14:tracePt t="32702" x="7616825" y="1933575"/>
          <p14:tracePt t="32719" x="7604125" y="1949450"/>
          <p14:tracePt t="32735" x="7585075" y="1965325"/>
          <p14:tracePt t="32751" x="7575550" y="1974850"/>
          <p14:tracePt t="32769" x="7566025" y="1984375"/>
          <p14:tracePt t="32772" x="7559675" y="1987550"/>
          <p14:tracePt t="32785" x="7543800" y="2003425"/>
          <p14:tracePt t="32802" x="7527925" y="2016125"/>
          <p14:tracePt t="32820" x="7518400" y="2025650"/>
          <p14:tracePt t="32836" x="7505700" y="2028825"/>
          <p14:tracePt t="32853" x="7496175" y="2028825"/>
          <p14:tracePt t="32869" x="7480300" y="2028825"/>
          <p14:tracePt t="32885" x="7464425" y="2028825"/>
          <p14:tracePt t="32901" x="7454900" y="2028825"/>
          <p14:tracePt t="32918" x="7445375" y="2035175"/>
          <p14:tracePt t="32936" x="7426325" y="2044700"/>
          <p14:tracePt t="32952" x="7413625" y="2044700"/>
          <p14:tracePt t="32970" x="7404100" y="2054225"/>
          <p14:tracePt t="32986" x="7400925" y="2054225"/>
          <p14:tracePt t="33002" x="7385050" y="2054225"/>
          <p14:tracePt t="33018" x="7375525" y="2054225"/>
          <p14:tracePt t="33035" x="7359650" y="2054225"/>
          <p14:tracePt t="33052" x="7350125" y="2054225"/>
          <p14:tracePt t="33070" x="7331075" y="2054225"/>
          <p14:tracePt t="33086" x="7321550" y="2054225"/>
          <p14:tracePt t="33102" x="7315200" y="2054225"/>
          <p14:tracePt t="33156" x="7308850" y="2047875"/>
          <p14:tracePt t="33163" x="7305675" y="2041525"/>
          <p14:tracePt t="33170" x="7305675" y="2038350"/>
          <p14:tracePt t="33185" x="7299325" y="2032000"/>
          <p14:tracePt t="33202" x="7296150" y="2032000"/>
          <p14:tracePt t="33299" x="7296150" y="2028825"/>
          <p14:tracePt t="33591" x="7286625" y="2035175"/>
          <p14:tracePt t="33598" x="7280275" y="2047875"/>
          <p14:tracePt t="33605" x="7273925" y="2051050"/>
          <p14:tracePt t="33619" x="7264400" y="2060575"/>
          <p14:tracePt t="33635" x="7242175" y="2073275"/>
          <p14:tracePt t="33652" x="7210425" y="2085975"/>
          <p14:tracePt t="33686" x="7137400" y="2155825"/>
          <p14:tracePt t="33719" x="7029450" y="2241550"/>
          <p14:tracePt t="33735" x="6997700" y="2273300"/>
          <p14:tracePt t="33752" x="6946900" y="2317750"/>
          <p14:tracePt t="33770" x="6883400" y="2378075"/>
          <p14:tracePt t="33786" x="6842125" y="2428875"/>
          <p14:tracePt t="33802" x="6788150" y="2489200"/>
          <p14:tracePt t="33819" x="6734175" y="2597150"/>
          <p14:tracePt t="33836" x="6705600" y="2663825"/>
          <p14:tracePt t="33853" x="6670675" y="2711450"/>
          <p14:tracePt t="33869" x="6635750" y="2806700"/>
          <p14:tracePt t="33886" x="6597650" y="2873375"/>
          <p14:tracePt t="33903" x="6569075" y="2930525"/>
          <p14:tracePt t="33919" x="6546850" y="3019425"/>
          <p14:tracePt t="33936" x="6527800" y="3057525"/>
          <p14:tracePt t="33953" x="6521450" y="3101975"/>
          <p14:tracePt t="33969" x="6521450" y="3133725"/>
          <p14:tracePt t="34668" x="6540500" y="3098800"/>
          <p14:tracePt t="34675" x="6578600" y="3035300"/>
          <p14:tracePt t="34685" x="6619875" y="2984500"/>
          <p14:tracePt t="34702" x="6699250" y="2870200"/>
          <p14:tracePt t="34718" x="6842125" y="2689225"/>
          <p14:tracePt t="34735" x="6931025" y="2574925"/>
          <p14:tracePt t="34768" x="7165975" y="2279650"/>
          <p14:tracePt t="34805" x="7343775" y="2041525"/>
          <p14:tracePt t="34819" x="7397750" y="1971675"/>
          <p14:tracePt t="34835" x="7426325" y="1914525"/>
          <p14:tracePt t="34852" x="7458075" y="1876425"/>
          <p14:tracePt t="34868" x="7499350" y="1816100"/>
          <p14:tracePt t="34885" x="7531100" y="1774825"/>
          <p14:tracePt t="34903" x="7550150" y="1739900"/>
          <p14:tracePt t="34919" x="7562850" y="1711325"/>
          <p14:tracePt t="34935" x="7566025" y="1685925"/>
          <p14:tracePt t="34951" x="7566025" y="1657350"/>
          <p14:tracePt t="34968" x="7566025" y="1625600"/>
          <p14:tracePt t="34985" x="7566025" y="1603375"/>
          <p14:tracePt t="35002" x="7566025" y="1587500"/>
          <p14:tracePt t="35018" x="7550150" y="1568450"/>
          <p14:tracePt t="35035" x="7540625" y="1546225"/>
          <p14:tracePt t="35052" x="7518400" y="1524000"/>
          <p14:tracePt t="35069" x="7502525" y="1514475"/>
          <p14:tracePt t="35085" x="7480300" y="1495425"/>
          <p14:tracePt t="35103" x="7442200" y="1479550"/>
          <p14:tracePt t="35119" x="7432675" y="1470025"/>
          <p14:tracePt t="35135" x="7423150" y="1460500"/>
          <p14:tracePt t="35153" x="7404100" y="1447800"/>
          <p14:tracePt t="35169" x="7394575" y="1447800"/>
          <p14:tracePt t="35202" x="7394575" y="1438275"/>
          <p14:tracePt t="35218" x="7394575" y="1428750"/>
          <p14:tracePt t="35235" x="7394575" y="1412875"/>
          <p14:tracePt t="35252" x="7394575" y="1371600"/>
          <p14:tracePt t="35269" x="7400925" y="1349375"/>
          <p14:tracePt t="35286" x="7413625" y="1311275"/>
          <p14:tracePt t="35303" x="7439025" y="1260475"/>
          <p14:tracePt t="35319" x="7445375" y="1238250"/>
          <p14:tracePt t="35335" x="7445375" y="1216025"/>
          <p14:tracePt t="35352" x="7445375" y="1203325"/>
          <p14:tracePt t="35368" x="7445375" y="1196975"/>
          <p14:tracePt t="35683" x="7448550" y="1200150"/>
          <p14:tracePt t="35689" x="7454900" y="1203325"/>
          <p14:tracePt t="35702" x="7470775" y="1222375"/>
          <p14:tracePt t="35719" x="7480300" y="1231900"/>
          <p14:tracePt t="35736" x="7489825" y="1241425"/>
          <p14:tracePt t="35752" x="7512050" y="1260475"/>
          <p14:tracePt t="35768" x="7537450" y="1285875"/>
          <p14:tracePt t="35785" x="7553325" y="1301750"/>
          <p14:tracePt t="35802" x="7566025" y="1317625"/>
          <p14:tracePt t="35818" x="7581900" y="1333500"/>
          <p14:tracePt t="35835" x="7591425" y="1343025"/>
          <p14:tracePt t="35852" x="7600950" y="1352550"/>
          <p14:tracePt t="35885" x="7607300" y="1352550"/>
          <p14:tracePt t="35902" x="7626350" y="1355725"/>
          <p14:tracePt t="35918" x="7632700" y="1365250"/>
          <p14:tracePt t="35935" x="7639050" y="1381125"/>
          <p14:tracePt t="35952" x="7642225" y="1387475"/>
          <p14:tracePt t="36030" x="7642225" y="1390650"/>
          <p14:tracePt t="36044" x="7642225" y="1397000"/>
          <p14:tracePt t="36052" x="7642225" y="1400175"/>
          <p14:tracePt t="36068" x="7642225" y="1412875"/>
          <p14:tracePt t="36085" x="7642225" y="1416050"/>
          <p14:tracePt t="36102" x="7642225" y="1431925"/>
          <p14:tracePt t="36119" x="7642225" y="1435100"/>
          <p14:tracePt t="36153" x="7642225" y="1441450"/>
          <p14:tracePt t="36168" x="7642225" y="1447800"/>
          <p14:tracePt t="36185" x="7642225" y="1457325"/>
          <p14:tracePt t="36202" x="7642225" y="1466850"/>
          <p14:tracePt t="36218" x="7642225" y="1479550"/>
          <p14:tracePt t="36236" x="7642225" y="1485900"/>
          <p14:tracePt t="36280" x="7642225" y="1492250"/>
          <p14:tracePt t="36288" x="7642225" y="1495425"/>
          <p14:tracePt t="36302" x="7642225" y="1504950"/>
          <p14:tracePt t="36318" x="7642225" y="1514475"/>
          <p14:tracePt t="36335" x="7642225" y="1530350"/>
          <p14:tracePt t="36337" x="7642225" y="1536700"/>
          <p14:tracePt t="36351" x="7642225" y="1546225"/>
          <p14:tracePt t="36368" x="7642225" y="1555750"/>
          <p14:tracePt t="36385" x="7642225" y="1565275"/>
          <p14:tracePt t="36402" x="7642225" y="1584325"/>
          <p14:tracePt t="36419" x="7642225" y="1593850"/>
          <p14:tracePt t="36435" x="7642225" y="1603375"/>
          <p14:tracePt t="36452" x="7642225" y="1625600"/>
          <p14:tracePt t="36469" x="7642225" y="1635125"/>
          <p14:tracePt t="36485" x="7642225" y="1638300"/>
          <p14:tracePt t="36502" x="7642225" y="1644650"/>
          <p14:tracePt t="36552" x="7642225" y="1647825"/>
          <p14:tracePt t="36558" x="7642225" y="1654175"/>
          <p14:tracePt t="36572" x="7642225" y="1657350"/>
          <p14:tracePt t="36587" x="7642225" y="1663700"/>
          <p14:tracePt t="36601" x="7642225" y="1679575"/>
          <p14:tracePt t="36618" x="7642225" y="1689100"/>
          <p14:tracePt t="36635" x="7642225" y="1698625"/>
          <p14:tracePt t="36652" x="7642225" y="1730375"/>
          <p14:tracePt t="36669" x="7642225" y="1752600"/>
          <p14:tracePt t="36685" x="7642225" y="1784350"/>
          <p14:tracePt t="36702" x="7642225" y="1828800"/>
          <p14:tracePt t="36718" x="7642225" y="1882775"/>
          <p14:tracePt t="36734" x="7632700" y="1952625"/>
          <p14:tracePt t="36751" x="7600950" y="2089150"/>
          <p14:tracePt t="36769" x="7591425" y="2149475"/>
          <p14:tracePt t="36787" x="7591425" y="2228850"/>
          <p14:tracePt t="41474" x="7597775" y="2286000"/>
          <p14:tracePt t="41480" x="7616825" y="2368550"/>
          <p14:tracePt t="41487" x="7635875" y="2460625"/>
          <p14:tracePt t="41501" x="7699375" y="2660650"/>
          <p14:tracePt t="41517" x="7756525" y="2825750"/>
          <p14:tracePt t="41534" x="7832725" y="3016250"/>
          <p14:tracePt t="41568" x="7953375" y="3321050"/>
          <p14:tracePt t="41601" x="8010525" y="3543300"/>
          <p14:tracePt t="41619" x="8035925" y="3651250"/>
          <p14:tracePt t="41635" x="8035925" y="3695700"/>
          <p14:tracePt t="41652" x="8035925" y="3743325"/>
          <p14:tracePt t="41668" x="8035925" y="3771900"/>
          <p14:tracePt t="42023" x="7991475" y="3803650"/>
          <p14:tracePt t="42030" x="7940675" y="3835400"/>
          <p14:tracePt t="42037" x="7899400" y="3879850"/>
          <p14:tracePt t="42051" x="7816850" y="3933825"/>
          <p14:tracePt t="42068" x="7747000" y="3981450"/>
          <p14:tracePt t="42085" x="7699375" y="4016375"/>
          <p14:tracePt t="42101" x="7654925" y="4051300"/>
          <p14:tracePt t="42134" x="7610475" y="4108450"/>
          <p14:tracePt t="42168" x="7575550" y="4175125"/>
          <p14:tracePt t="42185" x="7566025" y="4194175"/>
          <p14:tracePt t="42202" x="7546975" y="4232275"/>
          <p14:tracePt t="42218" x="7534275" y="4248150"/>
          <p14:tracePt t="42235" x="7534275" y="4257675"/>
          <p14:tracePt t="42252" x="7534275" y="4273550"/>
          <p14:tracePt t="42268" x="7524750" y="4283075"/>
          <p14:tracePt t="42284" x="7515225" y="4298950"/>
          <p14:tracePt t="42301" x="7502525" y="4311650"/>
          <p14:tracePt t="42317" x="7489825" y="4321175"/>
          <p14:tracePt t="42334" x="7477125" y="4327525"/>
          <p14:tracePt t="42351" x="7461250" y="4327525"/>
          <p14:tracePt t="42368" x="7451725" y="4327525"/>
          <p14:tracePt t="42385" x="7442200" y="4327525"/>
          <p14:tracePt t="42401" x="7413625" y="4308475"/>
          <p14:tracePt t="42417" x="7397750" y="4276725"/>
          <p14:tracePt t="42434" x="7385050" y="4248150"/>
          <p14:tracePt t="42436" x="7372350" y="4235450"/>
          <p14:tracePt t="42451" x="7366000" y="4206875"/>
          <p14:tracePt t="42467" x="7366000" y="4184650"/>
          <p14:tracePt t="42485" x="7366000" y="4162425"/>
          <p14:tracePt t="42501" x="7378700" y="4133850"/>
          <p14:tracePt t="42518" x="7391400" y="4111625"/>
          <p14:tracePt t="42534" x="7397750" y="4089400"/>
          <p14:tracePt t="42551" x="7400925" y="4067175"/>
          <p14:tracePt t="42568" x="7400925" y="4051300"/>
          <p14:tracePt t="42585" x="7400925" y="4041775"/>
          <p14:tracePt t="42601" x="7400925" y="4029075"/>
          <p14:tracePt t="42636" x="7407275" y="4019550"/>
          <p14:tracePt t="42651" x="7416800" y="4019550"/>
          <p14:tracePt t="42668" x="7423150" y="4019550"/>
          <p14:tracePt t="42684" x="7432675" y="4019550"/>
          <p14:tracePt t="42701" x="7442200" y="4019550"/>
          <p14:tracePt t="42734" x="7448550" y="4019550"/>
          <p14:tracePt t="42751" x="7451725" y="4019550"/>
          <p14:tracePt t="42767" x="7451725" y="4029075"/>
          <p14:tracePt t="42784" x="7451725" y="4038600"/>
          <p14:tracePt t="42801" x="7451725" y="4067175"/>
          <p14:tracePt t="42817" x="7451725" y="4079875"/>
          <p14:tracePt t="42834" x="7451725" y="4089400"/>
          <p14:tracePt t="42851" x="7451725" y="4105275"/>
          <p14:tracePt t="42867" x="7451725" y="4121150"/>
          <p14:tracePt t="42884" x="7451725" y="4130675"/>
          <p14:tracePt t="42901" x="7451725" y="4146550"/>
          <p14:tracePt t="42957" x="7458075" y="4143375"/>
          <p14:tracePt t="42964" x="7461250" y="4133850"/>
          <p14:tracePt t="42971" x="7467600" y="4114800"/>
          <p14:tracePt t="42985" x="7489825" y="4057650"/>
          <p14:tracePt t="43001" x="7505700" y="3975100"/>
          <p14:tracePt t="43018" x="7518400" y="3898900"/>
          <p14:tracePt t="43035" x="7524750" y="3813175"/>
          <p14:tracePt t="43052" x="7524750" y="3790950"/>
          <p14:tracePt t="43068" x="7524750" y="3775075"/>
          <p14:tracePt t="43084" x="7524750" y="3759200"/>
          <p14:tracePt t="43101" x="7524750" y="3756025"/>
          <p14:tracePt t="43117" x="7531100" y="3749675"/>
          <p14:tracePt t="43135" x="7540625" y="3749675"/>
          <p14:tracePt t="43168" x="7543800" y="3749675"/>
          <p14:tracePt t="43250" x="7543800" y="3752850"/>
          <p14:tracePt t="43264" x="7543800" y="3756025"/>
          <p14:tracePt t="43271" x="7543800" y="3762375"/>
          <p14:tracePt t="43285" x="7543800" y="3771900"/>
          <p14:tracePt t="43301" x="7543800" y="3781425"/>
          <p14:tracePt t="43318" x="7543800" y="3790950"/>
          <p14:tracePt t="43334" x="7543800" y="3816350"/>
          <p14:tracePt t="43351" x="7543800" y="3838575"/>
          <p14:tracePt t="43367" x="7543800" y="3883025"/>
          <p14:tracePt t="43384" x="7543800" y="3943350"/>
          <p14:tracePt t="43401" x="7556500" y="3968750"/>
          <p14:tracePt t="43418" x="7562850" y="3997325"/>
          <p14:tracePt t="43435" x="7569200" y="4032250"/>
          <p14:tracePt t="43451" x="7569200" y="4060825"/>
          <p14:tracePt t="43468" x="7569200" y="4076700"/>
          <p14:tracePt t="43471" x="7569200" y="4079875"/>
          <p14:tracePt t="43485" x="7569200" y="4089400"/>
          <p14:tracePt t="43501" x="7569200" y="4111625"/>
          <p14:tracePt t="43518" x="7569200" y="4121150"/>
          <p14:tracePt t="43535" x="7569200" y="4137025"/>
          <p14:tracePt t="43551" x="7569200" y="4146550"/>
          <p14:tracePt t="43567" x="7569200" y="4162425"/>
          <p14:tracePt t="43584" x="7569200" y="4165600"/>
          <p14:tracePt t="44084" x="7566025" y="4181475"/>
          <p14:tracePt t="44091" x="7562850" y="4194175"/>
          <p14:tracePt t="44100" x="7556500" y="4213225"/>
          <p14:tracePt t="44120" x="7556500" y="4283075"/>
          <p14:tracePt t="44135" x="7556500" y="4343400"/>
          <p14:tracePt t="44152" x="7546975" y="4387850"/>
          <p14:tracePt t="44168" x="7546975" y="4422775"/>
          <p14:tracePt t="44201" x="7546975" y="4524375"/>
          <p14:tracePt t="44234" x="7540625" y="4664075"/>
          <p14:tracePt t="44250" x="7527925" y="4727575"/>
          <p14:tracePt t="44267" x="7505700" y="4781550"/>
          <p14:tracePt t="44284" x="7489825" y="4822825"/>
          <p14:tracePt t="44301" x="7477125" y="4854575"/>
          <p14:tracePt t="44319" x="7445375" y="4889500"/>
          <p14:tracePt t="44335" x="7419975" y="4921250"/>
          <p14:tracePt t="44351" x="7359650" y="4975225"/>
          <p14:tracePt t="44367" x="7289800" y="5019675"/>
          <p14:tracePt t="44384" x="7188200" y="5099050"/>
          <p14:tracePt t="44401" x="7108825" y="5153025"/>
          <p14:tracePt t="44419" x="6940550" y="5197475"/>
          <p14:tracePt t="44435" x="6854825" y="5213350"/>
          <p14:tracePt t="44451" x="6769100" y="5219700"/>
          <p14:tracePt t="44469" x="6597650" y="5219700"/>
          <p14:tracePt t="44485" x="6505575" y="5219700"/>
          <p14:tracePt t="44501" x="6432550" y="5219700"/>
          <p14:tracePt t="44842" x="6388100" y="5226050"/>
          <p14:tracePt t="44848" x="6327775" y="5235575"/>
          <p14:tracePt t="44855" x="6270625" y="5245100"/>
          <p14:tracePt t="44869" x="6149975" y="5276850"/>
          <p14:tracePt t="44885" x="6007100" y="5314950"/>
          <p14:tracePt t="44902" x="5899150" y="5330825"/>
          <p14:tracePt t="44918" x="5756275" y="5353050"/>
          <p14:tracePt t="44934" x="5686425" y="5353050"/>
          <p14:tracePt t="44951" x="5626100" y="5353050"/>
          <p14:tracePt t="44968" x="5556250" y="5353050"/>
          <p14:tracePt t="44984" x="5518150" y="5353050"/>
          <p14:tracePt t="45001" x="5483225" y="5353050"/>
          <p14:tracePt t="45018" x="5426075" y="5359400"/>
          <p14:tracePt t="45035" x="5397500" y="5365750"/>
          <p14:tracePt t="45051" x="5365750" y="5384800"/>
          <p14:tracePt t="45068" x="5330825" y="5397500"/>
          <p14:tracePt t="45084" x="5308600" y="5397500"/>
          <p14:tracePt t="45101" x="5299075" y="5407025"/>
          <p14:tracePt t="45118" x="5283200" y="5416550"/>
          <p14:tracePt t="45135" x="5260975" y="5432425"/>
          <p14:tracePt t="45151" x="5251450" y="5441950"/>
          <p14:tracePt t="45168" x="5232400" y="5457825"/>
          <p14:tracePt t="45185" x="5222875" y="5461000"/>
          <p14:tracePt t="45201" x="5207000" y="5467350"/>
          <p14:tracePt t="45217" x="5191125" y="5483225"/>
          <p14:tracePt t="45234" x="5187950" y="5492750"/>
          <p14:tracePt t="45250" x="5187950" y="5502275"/>
          <p14:tracePt t="45267" x="5187950" y="5518150"/>
          <p14:tracePt t="45284" x="5187950" y="5530850"/>
          <p14:tracePt t="45301" x="5200650" y="5543550"/>
          <p14:tracePt t="45317" x="5248275" y="5578475"/>
          <p14:tracePt t="45333" x="5295900" y="5613400"/>
          <p14:tracePt t="45351" x="5353050" y="5641975"/>
          <p14:tracePt t="45367" x="5524500" y="5699125"/>
          <p14:tracePt t="45384" x="5641975" y="5727700"/>
          <p14:tracePt t="45401" x="5718175" y="5749925"/>
          <p14:tracePt t="45417" x="5791200" y="5768975"/>
          <p14:tracePt t="45434" x="5813425" y="5781675"/>
          <p14:tracePt t="45451" x="5838825" y="5784850"/>
          <p14:tracePt t="45468" x="5851525" y="5791200"/>
          <p14:tracePt t="45484" x="5861050" y="5794375"/>
          <p14:tracePt t="45501" x="5873750" y="5810250"/>
          <p14:tracePt t="45517" x="5883275" y="5810250"/>
          <p14:tracePt t="45534" x="5883275" y="5816600"/>
          <p14:tracePt t="45641" x="5883275" y="5813425"/>
          <p14:tracePt t="45646" x="5883275" y="5810250"/>
          <p14:tracePt t="45653" x="5883275" y="5797550"/>
          <p14:tracePt t="45668" x="5883275" y="5794375"/>
          <p14:tracePt t="45684" x="5883275" y="5784850"/>
          <p14:tracePt t="45701" x="5883275" y="5775325"/>
          <p14:tracePt t="45718" x="5883275" y="5759450"/>
          <p14:tracePt t="45734" x="5883275" y="5743575"/>
          <p14:tracePt t="45751" x="5870575" y="5721350"/>
          <p14:tracePt t="45768" x="5851525" y="5680075"/>
          <p14:tracePt t="45784" x="5838825" y="5654675"/>
          <p14:tracePt t="45803" x="5813425" y="5613400"/>
          <p14:tracePt t="45818" x="5803900" y="5591175"/>
          <p14:tracePt t="45834" x="5778500" y="5559425"/>
          <p14:tracePt t="45851" x="5768975" y="5543550"/>
          <p14:tracePt t="45868" x="5746750" y="5527675"/>
          <p14:tracePt t="45884" x="5737225" y="5511800"/>
          <p14:tracePt t="45901" x="5730875" y="5502275"/>
          <p14:tracePt t="45917" x="5727700" y="5486400"/>
          <p14:tracePt t="45933" x="5727700" y="5464175"/>
          <p14:tracePt t="45950" x="5721350" y="5441950"/>
          <p14:tracePt t="45968" x="5715000" y="5387975"/>
          <p14:tracePt t="45985" x="5715000" y="5343525"/>
          <p14:tracePt t="45988" x="5715000" y="5334000"/>
          <p14:tracePt t="46001" x="5702300" y="5321300"/>
          <p14:tracePt t="46018" x="5702300" y="5292725"/>
          <p14:tracePt t="46034" x="5702300" y="5283200"/>
          <p14:tracePt t="46050" x="5702300" y="5273675"/>
          <p14:tracePt t="46067" x="5702300" y="5260975"/>
          <p14:tracePt t="46084" x="5702300" y="5245100"/>
          <p14:tracePt t="46102" x="5702300" y="5229225"/>
          <p14:tracePt t="46118" x="5702300" y="5219700"/>
          <p14:tracePt t="46375" x="5702300" y="5222875"/>
          <p14:tracePt t="46382" x="5702300" y="5226050"/>
          <p14:tracePt t="46389" x="5702300" y="5235575"/>
          <p14:tracePt t="46402" x="5702300" y="5245100"/>
          <p14:tracePt t="46418" x="5702300" y="5260975"/>
          <p14:tracePt t="46434" x="5702300" y="5283200"/>
          <p14:tracePt t="46451" x="5702300" y="5305425"/>
          <p14:tracePt t="46467" x="5702300" y="5324475"/>
          <p14:tracePt t="46483" x="5702300" y="5346700"/>
          <p14:tracePt t="46501" x="5718175" y="5381625"/>
          <p14:tracePt t="46517" x="5718175" y="5403850"/>
          <p14:tracePt t="46534" x="5718175" y="5419725"/>
          <p14:tracePt t="46552" x="5718175" y="5448300"/>
          <p14:tracePt t="46568" x="5721350" y="5467350"/>
          <p14:tracePt t="46584" x="5721350" y="5489575"/>
          <p14:tracePt t="46601" x="5727700" y="5511800"/>
          <p14:tracePt t="46617" x="5727700" y="5524500"/>
          <p14:tracePt t="46634" x="5727700" y="5540375"/>
          <p14:tracePt t="46652" x="5727700" y="5556250"/>
          <p14:tracePt t="46668" x="5727700" y="5565775"/>
          <p14:tracePt t="46685" x="5727700" y="5575300"/>
          <p14:tracePt t="46701" x="5727700" y="5594350"/>
          <p14:tracePt t="46718" x="5727700" y="5600700"/>
          <p14:tracePt t="46735" x="5727700" y="5603875"/>
          <p14:tracePt t="46817" x="5727700" y="5594350"/>
          <p14:tracePt t="46824" x="5727700" y="5575300"/>
          <p14:tracePt t="46834" x="5727700" y="5556250"/>
          <p14:tracePt t="46851" x="5718175" y="5492750"/>
          <p14:tracePt t="46867" x="5718175" y="5448300"/>
          <p14:tracePt t="46884" x="5718175" y="5426075"/>
          <p14:tracePt t="46901" x="5718175" y="5378450"/>
          <p14:tracePt t="46917" x="5718175" y="5337175"/>
          <p14:tracePt t="46934" x="5711825" y="5289550"/>
          <p14:tracePt t="46951" x="5689600" y="5191125"/>
          <p14:tracePt t="46967" x="5683250" y="5153025"/>
          <p14:tracePt t="46984" x="5676900" y="5124450"/>
          <p14:tracePt t="47001" x="5670550" y="5102225"/>
          <p14:tracePt t="47017" x="5667375" y="5086350"/>
          <p14:tracePt t="47034" x="5667375" y="5076825"/>
          <p14:tracePt t="47051" x="5667375" y="5035550"/>
          <p14:tracePt t="47068" x="5667375" y="5013325"/>
          <p14:tracePt t="47084" x="5654675" y="4968875"/>
          <p14:tracePt t="47101" x="5635625" y="4927600"/>
          <p14:tracePt t="47118" x="5635625" y="4905375"/>
          <p14:tracePt t="47134" x="5629275" y="4895850"/>
          <p14:tracePt t="47151" x="5629275" y="4889500"/>
          <p14:tracePt t="47184" x="5629275" y="4883150"/>
          <p14:tracePt t="47202" x="5629275" y="4879975"/>
          <p14:tracePt t="47287" x="5629275" y="4886325"/>
          <p14:tracePt t="47293" x="5629275" y="4892675"/>
          <p14:tracePt t="47301" x="5629275" y="4895850"/>
          <p14:tracePt t="47317" x="5629275" y="4905375"/>
          <p14:tracePt t="47333" x="5629275" y="4927600"/>
          <p14:tracePt t="47351" x="5629275" y="4946650"/>
          <p14:tracePt t="47368" x="5629275" y="4956175"/>
          <p14:tracePt t="47384" x="5629275" y="4972050"/>
          <p14:tracePt t="47401" x="5629275" y="4997450"/>
          <p14:tracePt t="47417" x="5629275" y="5029200"/>
          <p14:tracePt t="47433" x="5645150" y="5057775"/>
          <p14:tracePt t="47450" x="5664200" y="5121275"/>
          <p14:tracePt t="47467" x="5676900" y="5159375"/>
          <p14:tracePt t="47485" x="5683250" y="5191125"/>
          <p14:tracePt t="47501" x="5683250" y="5229225"/>
          <p14:tracePt t="47518" x="5683250" y="5245100"/>
          <p14:tracePt t="47522" x="5683250" y="5257800"/>
          <p14:tracePt t="47534" x="5683250" y="5260975"/>
          <p14:tracePt t="47551" x="5683250" y="5292725"/>
          <p14:tracePt t="47567" x="5689600" y="5324475"/>
          <p14:tracePt t="47583" x="5695950" y="5346700"/>
          <p14:tracePt t="47600" x="5708650" y="5387975"/>
          <p14:tracePt t="47617" x="5708650" y="5403850"/>
          <p14:tracePt t="47633" x="5708650" y="5413375"/>
          <p14:tracePt t="47651" x="5708650" y="5432425"/>
          <p14:tracePt t="47667" x="5708650" y="5441950"/>
          <p14:tracePt t="47684" x="5708650" y="5454650"/>
          <p14:tracePt t="47701" x="5708650" y="5473700"/>
          <p14:tracePt t="47717" x="5711825" y="5483225"/>
          <p14:tracePt t="47735" x="5718175" y="5492750"/>
          <p14:tracePt t="47751" x="5727700" y="5508625"/>
          <p14:tracePt t="47768" x="5727700" y="5521325"/>
          <p14:tracePt t="47786" x="5727700" y="5537200"/>
          <p14:tracePt t="47801" x="5727700" y="5546725"/>
          <p14:tracePt t="47817" x="5727700" y="5556250"/>
          <p14:tracePt t="47834" x="5727700" y="5572125"/>
          <p14:tracePt t="47851" x="5727700" y="5578475"/>
          <p14:tracePt t="48079" x="5727700" y="5568950"/>
          <p14:tracePt t="48086" x="5727700" y="5559425"/>
          <p14:tracePt t="48101" x="5727700" y="5543550"/>
          <p14:tracePt t="48117" x="5727700" y="5521325"/>
          <p14:tracePt t="48133" x="5727700" y="5511800"/>
          <p14:tracePt t="48150" x="5727700" y="5495925"/>
          <p14:tracePt t="48167" x="5727700" y="5483225"/>
          <p14:tracePt t="48185" x="5727700" y="5467350"/>
          <p14:tracePt t="48200" x="5727700" y="5457825"/>
          <p14:tracePt t="48218" x="5727700" y="5448300"/>
          <p14:tracePt t="48234" x="5727700" y="5429250"/>
          <p14:tracePt t="48250" x="5727700" y="5407025"/>
          <p14:tracePt t="48267" x="5727700" y="5378450"/>
          <p14:tracePt t="48284" x="5727700" y="5343525"/>
          <p14:tracePt t="48300" x="5727700" y="5321300"/>
          <p14:tracePt t="48317" x="5727700" y="5308600"/>
          <p14:tracePt t="48335" x="5727700" y="5267325"/>
          <p14:tracePt t="48351" x="5727700" y="5251450"/>
          <p14:tracePt t="48368" x="5727700" y="5229225"/>
          <p14:tracePt t="48384" x="5727700" y="5203825"/>
          <p14:tracePt t="48400" x="5727700" y="5194300"/>
          <p14:tracePt t="48417" x="5727700" y="5184775"/>
          <p14:tracePt t="48434" x="5727700" y="5168900"/>
          <p14:tracePt t="48549" x="5727700" y="5181600"/>
          <p14:tracePt t="48556" x="5727700" y="5184775"/>
          <p14:tracePt t="48567" x="5727700" y="5191125"/>
          <p14:tracePt t="48584" x="5727700" y="5210175"/>
          <p14:tracePt t="48600" x="5727700" y="5232400"/>
          <p14:tracePt t="48617" x="5727700" y="5260975"/>
          <p14:tracePt t="48634" x="5727700" y="5302250"/>
          <p14:tracePt t="48650" x="5727700" y="5324475"/>
          <p14:tracePt t="48667" x="5727700" y="5353050"/>
          <p14:tracePt t="48684" x="5727700" y="5375275"/>
          <p14:tracePt t="48700" x="5727700" y="5394325"/>
          <p14:tracePt t="48718" x="5727700" y="5410200"/>
          <p14:tracePt t="48734" x="5727700" y="5445125"/>
          <p14:tracePt t="48750" x="5727700" y="5467350"/>
          <p14:tracePt t="48768" x="5734050" y="5489575"/>
          <p14:tracePt t="48784" x="5734050" y="5521325"/>
          <p14:tracePt t="48800" x="5734050" y="5530850"/>
          <p14:tracePt t="48817" x="5734050" y="5540375"/>
          <p14:tracePt t="48833" x="5734050" y="5562600"/>
          <p14:tracePt t="48850" x="5734050" y="5572125"/>
          <p14:tracePt t="48868" x="5734050" y="5581650"/>
          <p14:tracePt t="48884" x="5737225" y="5600700"/>
          <p14:tracePt t="48900" x="5749925" y="5613400"/>
          <p14:tracePt t="48918" x="5759450" y="5622925"/>
          <p14:tracePt t="48934" x="5762625" y="5635625"/>
          <p14:tracePt t="48950" x="5762625" y="5651500"/>
          <p14:tracePt t="48967" x="5762625" y="5661025"/>
          <p14:tracePt t="48983" x="5762625" y="5667375"/>
          <p14:tracePt t="49027" x="5768975" y="5667375"/>
          <p14:tracePt t="49070" x="5772150" y="5667375"/>
          <p14:tracePt t="49149" x="5772150" y="5664200"/>
          <p14:tracePt t="49156" x="5778500" y="5661025"/>
          <p14:tracePt t="49167" x="5778500" y="5654675"/>
          <p14:tracePt t="49184" x="5791200" y="5622925"/>
          <p14:tracePt t="49201" x="5791200" y="5600700"/>
          <p14:tracePt t="49217" x="5791200" y="5568950"/>
          <p14:tracePt t="49233" x="5791200" y="5530850"/>
          <p14:tracePt t="49250" x="5788025" y="5508625"/>
          <p14:tracePt t="49267" x="5778500" y="5499100"/>
          <p14:tracePt t="49284" x="5778500" y="5476875"/>
          <p14:tracePt t="49301" x="5778500" y="5467350"/>
          <p14:tracePt t="49542" x="5778500" y="5470525"/>
          <p14:tracePt t="49548" x="5784850" y="5480050"/>
          <p14:tracePt t="49555" x="5788025" y="5486400"/>
          <p14:tracePt t="49567" x="5800725" y="5489575"/>
          <p14:tracePt t="49584" x="5813425" y="5505450"/>
          <p14:tracePt t="49601" x="5829300" y="5514975"/>
          <p14:tracePt t="49618" x="5851525" y="5537200"/>
          <p14:tracePt t="49633" x="5861050" y="5546725"/>
          <p14:tracePt t="49650" x="5861050" y="5556250"/>
          <p14:tracePt t="49734" x="5854700" y="5556250"/>
          <p14:tracePt t="49769" x="5845175" y="5556250"/>
          <p14:tracePt t="49848" x="5845175" y="5553075"/>
          <p14:tracePt t="49953" x="5838825" y="5553075"/>
          <p14:tracePt t="49990" x="5835650" y="5553075"/>
          <p14:tracePt t="49998" x="5829300" y="5553075"/>
          <p14:tracePt t="50041" x="5829300" y="5549900"/>
          <p14:tracePt t="50062" x="5829300" y="5543550"/>
          <p14:tracePt t="50069" x="5829300" y="5540375"/>
          <p14:tracePt t="50083" x="5829300" y="5524500"/>
          <p14:tracePt t="50100" x="5829300" y="5514975"/>
          <p14:tracePt t="50117" x="5822950" y="5489575"/>
          <p14:tracePt t="50134" x="5819775" y="5457825"/>
          <p14:tracePt t="50151" x="5813425" y="5435600"/>
          <p14:tracePt t="50168" x="5813425" y="5394325"/>
          <p14:tracePt t="50184" x="5807075" y="5372100"/>
          <p14:tracePt t="50200" x="5800725" y="5343525"/>
          <p14:tracePt t="50217" x="5781675" y="5286375"/>
          <p14:tracePt t="50234" x="5775325" y="5241925"/>
          <p14:tracePt t="50250" x="5762625" y="5197475"/>
          <p14:tracePt t="50269" x="5743575" y="5140325"/>
          <p14:tracePt t="50284" x="5737225" y="5114925"/>
          <p14:tracePt t="50301" x="5718175" y="5092700"/>
          <p14:tracePt t="50318" x="5715000" y="5076825"/>
          <p14:tracePt t="50334" x="5708650" y="5060950"/>
          <p14:tracePt t="50351" x="5708650" y="5051425"/>
          <p14:tracePt t="50368" x="5705475" y="5032375"/>
          <p14:tracePt t="50383" x="5705475" y="5022850"/>
          <p14:tracePt t="50401" x="5705475" y="5006975"/>
          <p14:tracePt t="50417" x="5705475" y="5003800"/>
          <p14:tracePt t="50434" x="5705475" y="4997450"/>
          <p14:tracePt t="50451" x="5699125" y="4987925"/>
          <p14:tracePt t="50468" x="5692775" y="4953000"/>
          <p14:tracePt t="50484" x="5692775" y="4918075"/>
          <p14:tracePt t="50500" x="5692775" y="4873625"/>
          <p14:tracePt t="50517" x="5686425" y="4810125"/>
          <p14:tracePt t="50533" x="5680075" y="4781550"/>
          <p14:tracePt t="50551" x="5664200" y="4749800"/>
          <p14:tracePt t="50568" x="5651500" y="4721225"/>
          <p14:tracePt t="50584" x="5651500" y="4695825"/>
          <p14:tracePt t="50601" x="5651500" y="4664075"/>
          <p14:tracePt t="50617" x="5651500" y="4603750"/>
          <p14:tracePt t="50634" x="5645150" y="4559300"/>
          <p14:tracePt t="50651" x="5638800" y="4527550"/>
          <p14:tracePt t="50666" x="5632450" y="4502150"/>
          <p14:tracePt t="50683" x="5632450" y="4492625"/>
          <p14:tracePt t="50701" x="5629275" y="4486275"/>
          <p14:tracePt t="50717" x="5629275" y="4479925"/>
          <p14:tracePt t="50734" x="5629275" y="4470400"/>
          <p14:tracePt t="50751" x="5629275" y="4460875"/>
          <p14:tracePt t="50767" x="5629275" y="4451350"/>
          <p14:tracePt t="50784" x="5629275" y="4448175"/>
          <p14:tracePt t="50875" x="5629275" y="4441825"/>
          <p14:tracePt t="50882" x="5629275" y="4435475"/>
          <p14:tracePt t="50896" x="5629275" y="4432300"/>
          <p14:tracePt t="50903" x="5629275" y="4422775"/>
          <p14:tracePt t="50917" x="5629275" y="4413250"/>
          <p14:tracePt t="50933" x="5629275" y="4397375"/>
          <p14:tracePt t="50950" x="5622925" y="4365625"/>
          <p14:tracePt t="50966" x="5600700" y="4337050"/>
          <p14:tracePt t="50983" x="5600700" y="4327525"/>
          <p14:tracePt t="51000" x="5600700" y="4311650"/>
          <p14:tracePt t="51053" x="5594350" y="4311650"/>
          <p14:tracePt t="51088" x="5594350" y="4321175"/>
          <p14:tracePt t="51095" x="5594350" y="4324350"/>
          <p14:tracePt t="51102" x="5594350" y="4330700"/>
          <p14:tracePt t="51117" x="5594350" y="4340225"/>
          <p14:tracePt t="51133" x="5597525" y="4362450"/>
          <p14:tracePt t="51150" x="5610225" y="4400550"/>
          <p14:tracePt t="51167" x="5635625" y="4479925"/>
          <p14:tracePt t="51184" x="5651500" y="4543425"/>
          <p14:tracePt t="51201" x="5664200" y="4597400"/>
          <p14:tracePt t="51217" x="5689600" y="4660900"/>
          <p14:tracePt t="51233" x="5702300" y="4699000"/>
          <p14:tracePt t="51250" x="5715000" y="4752975"/>
          <p14:tracePt t="51266" x="5737225" y="4835525"/>
          <p14:tracePt t="51283" x="5743575" y="4879975"/>
          <p14:tracePt t="51300" x="5743575" y="4924425"/>
          <p14:tracePt t="51317" x="5743575" y="4956175"/>
          <p14:tracePt t="51334" x="5743575" y="4984750"/>
          <p14:tracePt t="51352" x="5743575" y="5019675"/>
          <p14:tracePt t="51367" x="5743575" y="5060950"/>
          <p14:tracePt t="51383" x="5743575" y="5105400"/>
          <p14:tracePt t="51400" x="5762625" y="5159375"/>
          <p14:tracePt t="51417" x="5768975" y="5216525"/>
          <p14:tracePt t="51433" x="5768975" y="5238750"/>
          <p14:tracePt t="51451" x="5768975" y="5264150"/>
          <p14:tracePt t="51467" x="5768975" y="5273675"/>
          <p14:tracePt t="51484" x="5768975" y="5283200"/>
          <p14:tracePt t="51501" x="5768975" y="5292725"/>
          <p14:tracePt t="51588" x="5768975" y="5286375"/>
          <p14:tracePt t="51596" x="5768975" y="5276850"/>
          <p14:tracePt t="51602" x="5768975" y="5251450"/>
          <p14:tracePt t="51618" x="5768975" y="5213350"/>
          <p14:tracePt t="51633" x="5759450" y="5175250"/>
          <p14:tracePt t="51650" x="5759450" y="5140325"/>
          <p14:tracePt t="51667" x="5759450" y="5118100"/>
          <p14:tracePt t="51683" x="5743575" y="5108575"/>
          <p14:tracePt t="51701" x="5727700" y="5089525"/>
          <p14:tracePt t="51717" x="5718175" y="5080000"/>
          <p14:tracePt t="51733" x="5708650" y="5064125"/>
          <p14:tracePt t="51751" x="5692775" y="5035550"/>
          <p14:tracePt t="51767" x="5692775" y="5026025"/>
          <p14:tracePt t="51783" x="5692775" y="5016500"/>
          <p14:tracePt t="51801" x="5692775" y="5000625"/>
          <p14:tracePt t="51817" x="5686425" y="4984750"/>
          <p14:tracePt t="51833" x="5680075" y="4975225"/>
          <p14:tracePt t="51851" x="5667375" y="4956175"/>
          <p14:tracePt t="51867" x="5661025" y="4946650"/>
          <p14:tracePt t="51883" x="5661025" y="4930775"/>
          <p14:tracePt t="51901" x="5661025" y="4914900"/>
          <p14:tracePt t="51917" x="5661025" y="4905375"/>
          <p14:tracePt t="51934" x="5661025" y="4895850"/>
          <p14:tracePt t="51951" x="5661025" y="4876800"/>
          <p14:tracePt t="51966" x="5661025" y="4860925"/>
          <p14:tracePt t="51983" x="5661025" y="4845050"/>
          <p14:tracePt t="52002" x="5661025" y="4813300"/>
          <p14:tracePt t="52017" x="5661025" y="4803775"/>
          <p14:tracePt t="52034" x="5661025" y="4794250"/>
          <p14:tracePt t="52052" x="5661025" y="4778375"/>
          <p14:tracePt t="52084" x="5661025" y="4772025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gzoland.com/alimentation/plante-toxique/Amaryll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000125"/>
            <a:ext cx="5076825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ZoneTexte 2"/>
          <p:cNvSpPr txBox="1">
            <a:spLocks noChangeArrowheads="1"/>
          </p:cNvSpPr>
          <p:nvPr/>
        </p:nvSpPr>
        <p:spPr bwMode="auto">
          <a:xfrm>
            <a:off x="2286000" y="0"/>
            <a:ext cx="2492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800" i="1">
                <a:solidFill>
                  <a:srgbClr val="FF0000"/>
                </a:solidFill>
              </a:rPr>
              <a:t>Amaryllidaceae</a:t>
            </a:r>
          </a:p>
        </p:txBody>
      </p:sp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5429250" y="6334125"/>
            <a:ext cx="2116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800" i="1">
                <a:solidFill>
                  <a:srgbClr val="FF0000"/>
                </a:solidFill>
              </a:rPr>
              <a:t>Amaryllis sp.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01"/>
    </mc:Choice>
    <mc:Fallback>
      <p:transition spd="slow" advTm="22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55" x="5705475" y="4765675"/>
          <p14:tracePt t="5162" x="5775325" y="4740275"/>
          <p14:tracePt t="5172" x="5848350" y="4702175"/>
          <p14:tracePt t="5190" x="6076950" y="4473575"/>
          <p14:tracePt t="5205" x="6305550" y="4102100"/>
          <p14:tracePt t="5239" x="6423025" y="2825750"/>
          <p14:tracePt t="5273" x="6153150" y="1958975"/>
          <p14:tracePt t="5289" x="5981700" y="1616075"/>
          <p14:tracePt t="5306" x="5876925" y="1416050"/>
          <p14:tracePt t="5322" x="5778500" y="1289050"/>
          <p14:tracePt t="5338" x="5680075" y="1171575"/>
          <p14:tracePt t="5354" x="5546725" y="1003300"/>
          <p14:tracePt t="5371" x="5448300" y="908050"/>
          <p14:tracePt t="5389" x="5248275" y="762000"/>
          <p14:tracePt t="5404" x="5080000" y="669925"/>
          <p14:tracePt t="5422" x="4933950" y="587375"/>
          <p14:tracePt t="5783" x="4899025" y="587375"/>
          <p14:tracePt t="5792" x="4851400" y="577850"/>
          <p14:tracePt t="5805" x="4724400" y="577850"/>
          <p14:tracePt t="5822" x="4587875" y="577850"/>
          <p14:tracePt t="5838" x="4381500" y="577850"/>
          <p14:tracePt t="5871" x="4105275" y="568325"/>
          <p14:tracePt t="5905" x="3813175" y="552450"/>
          <p14:tracePt t="5921" x="3708400" y="552450"/>
          <p14:tracePt t="5938" x="3581400" y="552450"/>
          <p14:tracePt t="5955" x="3498850" y="552450"/>
          <p14:tracePt t="5971" x="3425825" y="555625"/>
          <p14:tracePt t="5988" x="3346450" y="561975"/>
          <p14:tracePt t="6004" x="3302000" y="568325"/>
          <p14:tracePt t="6021" x="3270250" y="574675"/>
          <p14:tracePt t="6039" x="3232150" y="581025"/>
          <p14:tracePt t="6055" x="3206750" y="587375"/>
          <p14:tracePt t="6072" x="3171825" y="593725"/>
          <p14:tracePt t="6088" x="3108325" y="612775"/>
          <p14:tracePt t="6104" x="3054350" y="625475"/>
          <p14:tracePt t="6121" x="3006725" y="647700"/>
          <p14:tracePt t="6138" x="2924175" y="666750"/>
          <p14:tracePt t="6155" x="2886075" y="679450"/>
          <p14:tracePt t="6172" x="2841625" y="692150"/>
          <p14:tracePt t="6188" x="2781300" y="692150"/>
          <p14:tracePt t="6205" x="2736850" y="692150"/>
          <p14:tracePt t="6221" x="2714625" y="692150"/>
          <p14:tracePt t="6238" x="2673350" y="692150"/>
          <p14:tracePt t="6254" x="2663825" y="692150"/>
          <p14:tracePt t="6271" x="2654300" y="692150"/>
          <p14:tracePt t="6288" x="2638425" y="692150"/>
          <p14:tracePt t="6304" x="2625725" y="692150"/>
          <p14:tracePt t="6674" x="2632075" y="692150"/>
          <p14:tracePt t="6680" x="2635250" y="692150"/>
          <p14:tracePt t="6688" x="2641600" y="692150"/>
          <p14:tracePt t="6705" x="2657475" y="692150"/>
          <p14:tracePt t="6721" x="2667000" y="692150"/>
          <p14:tracePt t="6755" x="2689225" y="692150"/>
          <p14:tracePt t="6910" x="2689225" y="685800"/>
          <p14:tracePt t="6924" x="2689225" y="679450"/>
          <p14:tracePt t="6931" x="2689225" y="676275"/>
          <p14:tracePt t="6938" x="2689225" y="669925"/>
          <p14:tracePt t="6954" x="2689225" y="666750"/>
          <p14:tracePt t="6971" x="2689225" y="660400"/>
          <p14:tracePt t="6987" x="2689225" y="657225"/>
          <p14:tracePt t="7216" x="2695575" y="657225"/>
          <p14:tracePt t="7224" x="2698750" y="657225"/>
          <p14:tracePt t="7238" x="2720975" y="657225"/>
          <p14:tracePt t="7254" x="2759075" y="644525"/>
          <p14:tracePt t="7272" x="2854325" y="635000"/>
          <p14:tracePt t="7288" x="2889250" y="635000"/>
          <p14:tracePt t="7305" x="2927350" y="635000"/>
          <p14:tracePt t="7323" x="2949575" y="635000"/>
          <p14:tracePt t="7338" x="2962275" y="635000"/>
          <p14:tracePt t="7387" x="2968625" y="635000"/>
          <p14:tracePt t="7394" x="2971800" y="635000"/>
          <p14:tracePt t="7404" x="2978150" y="635000"/>
          <p14:tracePt t="7421" x="2994025" y="635000"/>
          <p14:tracePt t="7438" x="3006725" y="635000"/>
          <p14:tracePt t="7455" x="3016250" y="635000"/>
          <p14:tracePt t="7472" x="3032125" y="635000"/>
          <p14:tracePt t="7488" x="3041650" y="635000"/>
          <p14:tracePt t="7505" x="3057525" y="635000"/>
          <p14:tracePt t="7522" x="3073400" y="625475"/>
          <p14:tracePt t="7537" x="3101975" y="615950"/>
          <p14:tracePt t="7554" x="3152775" y="609600"/>
          <p14:tracePt t="7571" x="3248025" y="603250"/>
          <p14:tracePt t="7588" x="3311525" y="603250"/>
          <p14:tracePt t="7604" x="3368675" y="603250"/>
          <p14:tracePt t="7622" x="3432175" y="603250"/>
          <p14:tracePt t="7638" x="3470275" y="603250"/>
          <p14:tracePt t="7654" x="3498850" y="603250"/>
          <p14:tracePt t="7671" x="3578225" y="625475"/>
          <p14:tracePt t="7687" x="3663950" y="641350"/>
          <p14:tracePt t="7704" x="3784600" y="666750"/>
          <p14:tracePt t="7722" x="3921125" y="704850"/>
          <p14:tracePt t="7738" x="3959225" y="723900"/>
          <p14:tracePt t="7755" x="3987800" y="742950"/>
          <p14:tracePt t="7771" x="4010025" y="758825"/>
          <p14:tracePt t="7787" x="4038600" y="771525"/>
          <p14:tracePt t="7804" x="4079875" y="803275"/>
          <p14:tracePt t="7822" x="4194175" y="850900"/>
          <p14:tracePt t="7837" x="4273550" y="889000"/>
          <p14:tracePt t="7854" x="4327525" y="901700"/>
          <p14:tracePt t="7872" x="4375150" y="920750"/>
          <p14:tracePt t="7888" x="4406900" y="933450"/>
          <p14:tracePt t="7905" x="4432300" y="949325"/>
          <p14:tracePt t="7921" x="4479925" y="949325"/>
          <p14:tracePt t="7937" x="4530725" y="949325"/>
          <p14:tracePt t="7954" x="4581525" y="949325"/>
          <p14:tracePt t="7972" x="4651375" y="946150"/>
          <p14:tracePt t="7988" x="4673600" y="946150"/>
          <p14:tracePt t="8005" x="4689475" y="946150"/>
          <p14:tracePt t="8022" x="4699000" y="946150"/>
          <p14:tracePt t="8072" x="4705350" y="946150"/>
          <p14:tracePt t="8092" x="4708525" y="946150"/>
          <p14:tracePt t="8107" x="4714875" y="936625"/>
          <p14:tracePt t="8115" x="4721225" y="930275"/>
          <p14:tracePt t="8122" x="4724400" y="927100"/>
          <p14:tracePt t="8138" x="4740275" y="927100"/>
          <p14:tracePt t="8155" x="4740275" y="920750"/>
          <p14:tracePt t="8172" x="4746625" y="920750"/>
          <p14:tracePt t="8204" x="4749800" y="917575"/>
          <p14:tracePt t="8221" x="4765675" y="901700"/>
          <p14:tracePt t="8237" x="4775200" y="898525"/>
          <p14:tracePt t="8254" x="4791075" y="882650"/>
          <p14:tracePt t="8271" x="4803775" y="866775"/>
          <p14:tracePt t="8287" x="4813300" y="863600"/>
          <p14:tracePt t="8304" x="4826000" y="863600"/>
          <p14:tracePt t="8321" x="4845050" y="850900"/>
          <p14:tracePt t="8337" x="4860925" y="835025"/>
          <p14:tracePt t="8354" x="4892675" y="825500"/>
          <p14:tracePt t="8371" x="4927600" y="806450"/>
          <p14:tracePt t="8387" x="4956175" y="793750"/>
          <p14:tracePt t="8404" x="4981575" y="768350"/>
          <p14:tracePt t="8422" x="4997450" y="755650"/>
          <p14:tracePt t="8438" x="5013325" y="746125"/>
          <p14:tracePt t="8454" x="5016500" y="746125"/>
          <p14:tracePt t="8487" x="5026025" y="736600"/>
          <p14:tracePt t="8504" x="5035550" y="736600"/>
          <p14:tracePt t="8522" x="5057775" y="730250"/>
          <p14:tracePt t="8538" x="5067300" y="730250"/>
          <p14:tracePt t="8555" x="5070475" y="730250"/>
          <p14:tracePt t="8999" x="5092700" y="774700"/>
          <p14:tracePt t="9006" x="5108575" y="844550"/>
          <p14:tracePt t="9021" x="5162550" y="977900"/>
          <p14:tracePt t="9037" x="5197475" y="1133475"/>
          <p14:tracePt t="9054" x="5226050" y="1295400"/>
          <p14:tracePt t="9071" x="5235575" y="1435100"/>
          <p14:tracePt t="9087" x="5235575" y="1517650"/>
          <p14:tracePt t="9121" x="5232400" y="1682750"/>
          <p14:tracePt t="9155" x="5191125" y="1911350"/>
          <p14:tracePt t="9172" x="5175250" y="2006600"/>
          <p14:tracePt t="9188" x="5153025" y="2095500"/>
          <p14:tracePt t="9205" x="5130800" y="2197100"/>
          <p14:tracePt t="9222" x="5118100" y="2232025"/>
          <p14:tracePt t="9238" x="5105400" y="2279650"/>
          <p14:tracePt t="9255" x="5092700" y="2343150"/>
          <p14:tracePt t="9271" x="5086350" y="2393950"/>
          <p14:tracePt t="9287" x="5070475" y="2470150"/>
          <p14:tracePt t="9304" x="5048250" y="2603500"/>
          <p14:tracePt t="9320" x="5013325" y="2701925"/>
          <p14:tracePt t="9337" x="4981575" y="2790825"/>
          <p14:tracePt t="9355" x="4927600" y="2895600"/>
          <p14:tracePt t="9371" x="4902200" y="2943225"/>
          <p14:tracePt t="9388" x="4867275" y="2990850"/>
          <p14:tracePt t="9405" x="4848225" y="3054350"/>
          <p14:tracePt t="9421" x="4829175" y="3101975"/>
          <p14:tracePt t="9439" x="4806950" y="3165475"/>
          <p14:tracePt t="9455" x="4775200" y="3302000"/>
          <p14:tracePt t="9472" x="4752975" y="3387725"/>
          <p14:tracePt t="9489" x="4711700" y="3476625"/>
          <p14:tracePt t="9505" x="4664075" y="3616325"/>
          <p14:tracePt t="9521" x="4613275" y="3705225"/>
          <p14:tracePt t="9538" x="4584700" y="3762375"/>
          <p14:tracePt t="9554" x="4543425" y="3800475"/>
          <p14:tracePt t="9992" x="4511675" y="3829050"/>
          <p14:tracePt t="9998" x="4460875" y="3883025"/>
          <p14:tracePt t="10005" x="4416425" y="3933825"/>
          <p14:tracePt t="10022" x="4295775" y="4064000"/>
          <p14:tracePt t="10039" x="4178300" y="4191000"/>
          <p14:tracePt t="10055" x="4035425" y="4349750"/>
          <p14:tracePt t="10088" x="3905250" y="4514850"/>
          <p14:tracePt t="10121" x="3810000" y="4660900"/>
          <p14:tracePt t="10138" x="3762375" y="4730750"/>
          <p14:tracePt t="10155" x="3702050" y="4829175"/>
          <p14:tracePt t="10172" x="3663950" y="4886325"/>
          <p14:tracePt t="10188" x="3632200" y="4918075"/>
          <p14:tracePt t="10205" x="3597275" y="4962525"/>
          <p14:tracePt t="10221" x="3571875" y="4972050"/>
          <p14:tracePt t="10226" x="3568700" y="4978400"/>
          <p14:tracePt t="10238" x="3562350" y="4984750"/>
          <p14:tracePt t="10254" x="3549650" y="4987925"/>
          <p14:tracePt t="10270" x="3543300" y="4987925"/>
          <p14:tracePt t="10287" x="3536950" y="4987925"/>
          <p14:tracePt t="10320" x="3524250" y="4987925"/>
          <p14:tracePt t="10337" x="3517900" y="4994275"/>
          <p14:tracePt t="10353" x="3502025" y="5003800"/>
          <p14:tracePt t="10370" x="3498850" y="5003800"/>
          <p14:tracePt t="10404" x="3492500" y="5003800"/>
          <p14:tracePt t="10439" x="3492500" y="4997450"/>
          <p14:tracePt t="10446" x="3492500" y="4991100"/>
          <p14:tracePt t="10453" x="3492500" y="4987925"/>
          <p14:tracePt t="10470" x="3495675" y="4965700"/>
          <p14:tracePt t="10487" x="3508375" y="4933950"/>
          <p14:tracePt t="10504" x="3524250" y="4899025"/>
          <p14:tracePt t="10520" x="3549650" y="4867275"/>
          <p14:tracePt t="10537" x="3575050" y="4835525"/>
          <p14:tracePt t="10554" x="3622675" y="4784725"/>
          <p14:tracePt t="10571" x="3648075" y="4743450"/>
          <p14:tracePt t="10588" x="3679825" y="4721225"/>
          <p14:tracePt t="10604" x="3746500" y="4673600"/>
          <p14:tracePt t="10620" x="3768725" y="4648200"/>
          <p14:tracePt t="10638" x="3810000" y="4629150"/>
          <p14:tracePt t="10654" x="3838575" y="4600575"/>
          <p14:tracePt t="10671" x="3854450" y="4587875"/>
          <p14:tracePt t="10689" x="3867150" y="4575175"/>
          <p14:tracePt t="10704" x="3879850" y="4552950"/>
          <p14:tracePt t="10721" x="3889375" y="4543425"/>
          <p14:tracePt t="10739" x="3927475" y="4498975"/>
          <p14:tracePt t="10754" x="3949700" y="4476750"/>
          <p14:tracePt t="10771" x="3997325" y="4448175"/>
          <p14:tracePt t="10788" x="4057650" y="4410075"/>
          <p14:tracePt t="10804" x="4089400" y="4391025"/>
          <p14:tracePt t="10821" x="4117975" y="4365625"/>
          <p14:tracePt t="10838" x="4140200" y="4343400"/>
          <p14:tracePt t="10855" x="4159250" y="4327525"/>
          <p14:tracePt t="10871" x="4168775" y="4302125"/>
          <p14:tracePt t="10889" x="4191000" y="4276725"/>
          <p14:tracePt t="10905" x="4222750" y="4244975"/>
          <p14:tracePt t="10921" x="4254500" y="4219575"/>
          <p14:tracePt t="10938" x="4314825" y="4171950"/>
          <p14:tracePt t="10954" x="4340225" y="4149725"/>
          <p14:tracePt t="10971" x="4365625" y="4117975"/>
          <p14:tracePt t="10988" x="4400550" y="4089400"/>
          <p14:tracePt t="11004" x="4416425" y="4064000"/>
          <p14:tracePt t="11021" x="4441825" y="4032250"/>
          <p14:tracePt t="11038" x="4489450" y="3981450"/>
          <p14:tracePt t="11054" x="4521200" y="3949700"/>
          <p14:tracePt t="11070" x="4543425" y="3924300"/>
          <p14:tracePt t="11088" x="4603750" y="3876675"/>
          <p14:tracePt t="11104" x="4641850" y="3851275"/>
          <p14:tracePt t="11121" x="4683125" y="3819525"/>
          <p14:tracePt t="11138" x="4727575" y="3759200"/>
          <p14:tracePt t="11155" x="4752975" y="3721100"/>
          <p14:tracePt t="11171" x="4797425" y="3663950"/>
          <p14:tracePt t="11188" x="4838700" y="3587750"/>
          <p14:tracePt t="11204" x="4883150" y="3527425"/>
          <p14:tracePt t="11220" x="4937125" y="3457575"/>
          <p14:tracePt t="11238" x="5016500" y="3346450"/>
          <p14:tracePt t="11254" x="5054600" y="3286125"/>
          <p14:tracePt t="11271" x="5086350" y="3248025"/>
          <p14:tracePt t="11288" x="5118100" y="3206750"/>
          <p14:tracePt t="11305" x="5130800" y="3175000"/>
          <p14:tracePt t="11321" x="5140325" y="3152775"/>
          <p14:tracePt t="11338" x="5165725" y="3108325"/>
          <p14:tracePt t="11353" x="5175250" y="3092450"/>
          <p14:tracePt t="11370" x="5184775" y="3082925"/>
          <p14:tracePt t="11387" x="5184775" y="3060700"/>
          <p14:tracePt t="11404" x="5184775" y="3057525"/>
          <p14:tracePt t="11894" x="5197475" y="3032125"/>
          <p14:tracePt t="11901" x="5219700" y="3003550"/>
          <p14:tracePt t="11908" x="5245100" y="2962275"/>
          <p14:tracePt t="11920" x="5276850" y="2933700"/>
          <p14:tracePt t="11937" x="5368925" y="2790825"/>
          <p14:tracePt t="11955" x="5438775" y="2676525"/>
          <p14:tracePt t="11987" x="5537200" y="2508250"/>
          <p14:tracePt t="12020" x="5584825" y="2397125"/>
          <p14:tracePt t="12037" x="5603875" y="2333625"/>
          <p14:tracePt t="12054" x="5616575" y="2289175"/>
          <p14:tracePt t="12071" x="5616575" y="2251075"/>
          <p14:tracePt t="12088" x="5616575" y="2190750"/>
          <p14:tracePt t="12104" x="5613400" y="2127250"/>
          <p14:tracePt t="12121" x="5600700" y="2063750"/>
          <p14:tracePt t="12138" x="5578475" y="1984375"/>
          <p14:tracePt t="12154" x="5565775" y="1939925"/>
          <p14:tracePt t="12171" x="5565775" y="1908175"/>
          <p14:tracePt t="12187" x="5553075" y="1866900"/>
          <p14:tracePt t="12204" x="5549900" y="1857375"/>
          <p14:tracePt t="12221" x="5537200" y="1841500"/>
          <p14:tracePt t="12237" x="5524500" y="1828800"/>
          <p14:tracePt t="12254" x="5508625" y="1819275"/>
          <p14:tracePt t="12258" x="5495925" y="1812925"/>
          <p14:tracePt t="12272" x="5473700" y="1800225"/>
          <p14:tracePt t="12288" x="5441950" y="1781175"/>
          <p14:tracePt t="12303" x="5419725" y="1771650"/>
          <p14:tracePt t="12320" x="5391150" y="1771650"/>
          <p14:tracePt t="12337" x="5356225" y="1771650"/>
          <p14:tracePt t="12354" x="5327650" y="1771650"/>
          <p14:tracePt t="12371" x="5292725" y="1771650"/>
          <p14:tracePt t="12387" x="5219700" y="1771650"/>
          <p14:tracePt t="12404" x="5184775" y="1771650"/>
          <p14:tracePt t="12422" x="5133975" y="1784350"/>
          <p14:tracePt t="12438" x="5105400" y="1797050"/>
          <p14:tracePt t="12454" x="5089525" y="1797050"/>
          <p14:tracePt t="12471" x="5073650" y="1803400"/>
          <p14:tracePt t="12487" x="5064125" y="1803400"/>
          <p14:tracePt t="12504" x="5048250" y="1803400"/>
          <p14:tracePt t="12522" x="5032375" y="1812925"/>
          <p14:tracePt t="12538" x="5029200" y="1816100"/>
          <p14:tracePt t="12554" x="5029200" y="1825625"/>
          <p14:tracePt t="12572" x="5029200" y="1838325"/>
          <p14:tracePt t="12588" x="5035550" y="1851025"/>
          <p14:tracePt t="12604" x="5073650" y="1863725"/>
          <p14:tracePt t="12621" x="5137150" y="1876425"/>
          <p14:tracePt t="12637" x="5159375" y="1889125"/>
          <p14:tracePt t="12654" x="5191125" y="1895475"/>
          <p14:tracePt t="12671" x="5203825" y="1905000"/>
          <p14:tracePt t="12688" x="5216525" y="1905000"/>
          <p14:tracePt t="12937" x="5219700" y="1936750"/>
          <p14:tracePt t="12944" x="5229225" y="1962150"/>
          <p14:tracePt t="12954" x="5235575" y="2012950"/>
          <p14:tracePt t="12971" x="5251450" y="2133600"/>
          <p14:tracePt t="12988" x="5251450" y="2203450"/>
          <p14:tracePt t="13004" x="5251450" y="2263775"/>
          <p14:tracePt t="13021" x="5251450" y="2368550"/>
          <p14:tracePt t="13037" x="5257800" y="2451100"/>
          <p14:tracePt t="13053" x="5267325" y="2511425"/>
          <p14:tracePt t="13071" x="5273675" y="2584450"/>
          <p14:tracePt t="13087" x="5273675" y="2619375"/>
          <p14:tracePt t="13104" x="5273675" y="2663825"/>
          <p14:tracePt t="13122" x="5273675" y="2717800"/>
          <p14:tracePt t="13138" x="5273675" y="2762250"/>
          <p14:tracePt t="13154" x="5273675" y="2784475"/>
          <p14:tracePt t="13170" x="5273675" y="2825750"/>
          <p14:tracePt t="13187" x="5273675" y="2847975"/>
          <p14:tracePt t="13203" x="5267325" y="2857500"/>
          <p14:tracePt t="13221" x="5267325" y="2870200"/>
          <p14:tracePt t="13238" x="5260975" y="2879725"/>
          <p14:tracePt t="13254" x="5260975" y="2889250"/>
          <p14:tracePt t="13271" x="5260975" y="2911475"/>
          <p14:tracePt t="13288" x="5260975" y="2921000"/>
          <p14:tracePt t="13304" x="5260975" y="2930525"/>
          <p14:tracePt t="13320" x="5260975" y="2933700"/>
          <p14:tracePt t="13363" x="5264150" y="2933700"/>
          <p14:tracePt t="13371" x="5267325" y="2933700"/>
          <p14:tracePt t="13387" x="5276850" y="2933700"/>
          <p14:tracePt t="13404" x="5286375" y="2933700"/>
          <p14:tracePt t="13421" x="5337175" y="2914650"/>
          <p14:tracePt t="13438" x="5365750" y="2895600"/>
          <p14:tracePt t="13454" x="5407025" y="2870200"/>
          <p14:tracePt t="13470" x="5441950" y="2854325"/>
          <p14:tracePt t="13487" x="5457825" y="2841625"/>
          <p14:tracePt t="13504" x="5467350" y="2832100"/>
          <p14:tracePt t="13520" x="5483225" y="2828925"/>
          <p14:tracePt t="13564" x="5486400" y="2828925"/>
          <p14:tracePt t="13577" x="5492750" y="2828925"/>
          <p14:tracePt t="13599" x="5492750" y="2822575"/>
          <p14:tracePt t="13884" x="5489575" y="2822575"/>
          <p14:tracePt t="13891" x="5486400" y="2822575"/>
          <p14:tracePt t="13904" x="5480050" y="2822575"/>
          <p14:tracePt t="13920" x="5467350" y="2822575"/>
          <p14:tracePt t="13937" x="5451475" y="2822575"/>
          <p14:tracePt t="13955" x="5435600" y="2809875"/>
          <p14:tracePt t="13971" x="5432425" y="2800350"/>
          <p14:tracePt t="13987" x="5426075" y="2787650"/>
          <p14:tracePt t="14004" x="5426075" y="2778125"/>
          <p14:tracePt t="14020" x="5419725" y="2759075"/>
          <p14:tracePt t="14037" x="5419725" y="2752725"/>
          <p14:tracePt t="14305" x="5419725" y="2755900"/>
          <p14:tracePt t="14312" x="5419725" y="2759075"/>
          <p14:tracePt t="14320" x="5419725" y="2765425"/>
          <p14:tracePt t="14337" x="5419725" y="2774950"/>
          <p14:tracePt t="14353" x="5419725" y="2784475"/>
          <p14:tracePt t="14371" x="5416550" y="2800350"/>
          <p14:tracePt t="14387" x="5400675" y="2809875"/>
          <p14:tracePt t="14404" x="5391150" y="2825750"/>
          <p14:tracePt t="14420" x="5375275" y="2838450"/>
          <p14:tracePt t="14437" x="5365750" y="2851150"/>
          <p14:tracePt t="14454" x="5343525" y="2870200"/>
          <p14:tracePt t="14470" x="5343525" y="2879725"/>
          <p14:tracePt t="14487" x="5343525" y="2886075"/>
          <p14:tracePt t="14562" x="5343525" y="2882900"/>
          <p14:tracePt t="14569" x="5346700" y="2879725"/>
          <p14:tracePt t="14576" x="5353050" y="2873375"/>
          <p14:tracePt t="14587" x="5362575" y="2863850"/>
          <p14:tracePt t="14604" x="5378450" y="2847975"/>
          <p14:tracePt t="14620" x="5378450" y="2838450"/>
          <p14:tracePt t="14638" x="5387975" y="2832100"/>
          <p14:tracePt t="14655" x="5400675" y="2813050"/>
          <p14:tracePt t="14671" x="5426075" y="2800350"/>
          <p14:tracePt t="14687" x="5448300" y="2790825"/>
          <p14:tracePt t="14704" x="5476875" y="2771775"/>
          <p14:tracePt t="14720" x="5486400" y="2762250"/>
          <p14:tracePt t="14737" x="5495925" y="2752725"/>
          <p14:tracePt t="14754" x="5511800" y="2740025"/>
          <p14:tracePt t="14771" x="5527675" y="2727325"/>
          <p14:tracePt t="14787" x="5537200" y="2714625"/>
          <p14:tracePt t="14804" x="5553075" y="2698750"/>
          <p14:tracePt t="14821" x="5562600" y="2692400"/>
          <p14:tracePt t="14837" x="5578475" y="2689225"/>
          <p14:tracePt t="14853" x="5588000" y="2679700"/>
          <p14:tracePt t="14870" x="5591175" y="2667000"/>
          <p14:tracePt t="15062" x="5591175" y="2670175"/>
          <p14:tracePt t="15069" x="5584825" y="2673350"/>
          <p14:tracePt t="15077" x="5581650" y="2686050"/>
          <p14:tracePt t="15088" x="5575300" y="2695575"/>
          <p14:tracePt t="15104" x="5549900" y="2727325"/>
          <p14:tracePt t="15120" x="5540375" y="2743200"/>
          <p14:tracePt t="15137" x="5530850" y="2752725"/>
          <p14:tracePt t="15154" x="5514975" y="2771775"/>
          <p14:tracePt t="15170" x="5499100" y="2781300"/>
          <p14:tracePt t="15188" x="5489575" y="2790825"/>
          <p14:tracePt t="15204" x="5476875" y="2813050"/>
          <p14:tracePt t="15220" x="5470525" y="2822575"/>
          <p14:tracePt t="15297" x="5473700" y="2822575"/>
          <p14:tracePt t="15304" x="5476875" y="2822575"/>
          <p14:tracePt t="15311" x="5483225" y="2819400"/>
          <p14:tracePt t="15320" x="5492750" y="2816225"/>
          <p14:tracePt t="15337" x="5524500" y="2784475"/>
          <p14:tracePt t="15353" x="5562600" y="2740025"/>
          <p14:tracePt t="15370" x="5584825" y="2720975"/>
          <p14:tracePt t="15387" x="5597525" y="2711450"/>
          <p14:tracePt t="15404" x="5610225" y="2698750"/>
          <p14:tracePt t="15420" x="5619750" y="2686050"/>
          <p14:tracePt t="15437" x="5635625" y="2676525"/>
          <p14:tracePt t="15454" x="5651500" y="2663825"/>
          <p14:tracePt t="15470" x="5661025" y="2657475"/>
          <p14:tracePt t="15567" x="5661025" y="2660650"/>
          <p14:tracePt t="15574" x="5661025" y="2663825"/>
          <p14:tracePt t="15587" x="5661025" y="2670175"/>
          <p14:tracePt t="15603" x="5661025" y="2689225"/>
          <p14:tracePt t="15620" x="5661025" y="2711450"/>
          <p14:tracePt t="15639" x="5645150" y="2752725"/>
          <p14:tracePt t="15654" x="5635625" y="2768600"/>
          <p14:tracePt t="15670" x="5619750" y="2778125"/>
          <p14:tracePt t="15687" x="5610225" y="2797175"/>
          <p14:tracePt t="15703" x="5594350" y="2828925"/>
          <p14:tracePt t="15720" x="5584825" y="2838450"/>
          <p14:tracePt t="15739" x="5562600" y="2860675"/>
          <p14:tracePt t="15754" x="5553075" y="2870200"/>
          <p14:tracePt t="15770" x="5543550" y="2879725"/>
          <p14:tracePt t="15789" x="5527675" y="2895600"/>
          <p14:tracePt t="15804" x="5511800" y="2911475"/>
          <p14:tracePt t="15820" x="5502275" y="2914650"/>
          <p14:tracePt t="15837" x="5495925" y="2914650"/>
          <p14:tracePt t="15867" x="5499100" y="2914650"/>
          <p14:tracePt t="15874" x="5502275" y="2905125"/>
          <p14:tracePt t="15887" x="5514975" y="2898775"/>
          <p14:tracePt t="15904" x="5559425" y="2867025"/>
          <p14:tracePt t="15920" x="5575300" y="2841625"/>
          <p14:tracePt t="15938" x="5597525" y="2828925"/>
          <p14:tracePt t="15954" x="5607050" y="2816225"/>
          <p14:tracePt t="15970" x="5616575" y="2806700"/>
          <p14:tracePt t="15987" x="5616575" y="2803525"/>
          <p14:tracePt t="16040" x="5622925" y="2790825"/>
          <p14:tracePt t="16046" x="5629275" y="2787650"/>
          <p14:tracePt t="16054" x="5629275" y="2781300"/>
          <p14:tracePt t="16071" x="5638800" y="2771775"/>
          <p14:tracePt t="16088" x="5641975" y="2768600"/>
          <p14:tracePt t="16103" x="5648325" y="2768600"/>
          <p14:tracePt t="16120" x="5648325" y="2762250"/>
          <p14:tracePt t="16346" x="5645150" y="2762250"/>
          <p14:tracePt t="16353" x="5641975" y="2765425"/>
          <p14:tracePt t="16371" x="5632450" y="2768600"/>
          <p14:tracePt t="16387" x="5613400" y="2774950"/>
          <p14:tracePt t="16403" x="5600700" y="2774950"/>
          <p14:tracePt t="16420" x="5591175" y="2778125"/>
          <p14:tracePt t="16438" x="5572125" y="2778125"/>
          <p14:tracePt t="16454" x="5562600" y="2784475"/>
          <p14:tracePt t="16471" x="5553075" y="2784475"/>
          <p14:tracePt t="16531" x="5553075" y="2781300"/>
          <p14:tracePt t="16538" x="5553075" y="2778125"/>
          <p14:tracePt t="16544" x="5559425" y="2771775"/>
          <p14:tracePt t="16553" x="5562600" y="2768600"/>
          <p14:tracePt t="16570" x="5578475" y="2752725"/>
          <p14:tracePt t="16587" x="5597525" y="2724150"/>
          <p14:tracePt t="16604" x="5607050" y="2714625"/>
          <p14:tracePt t="16621" x="5616575" y="2698750"/>
          <p14:tracePt t="16637" x="5635625" y="2676525"/>
          <p14:tracePt t="16654" x="5651500" y="2660650"/>
          <p14:tracePt t="16670" x="5661025" y="2651125"/>
          <p14:tracePt t="16688" x="5683250" y="2635250"/>
          <p14:tracePt t="16704" x="5683250" y="2632075"/>
          <p14:tracePt t="17294" x="5638800" y="2635250"/>
          <p14:tracePt t="17301" x="5581650" y="2644775"/>
          <p14:tracePt t="17308" x="5534025" y="2644775"/>
          <p14:tracePt t="17321" x="5499100" y="2644775"/>
          <p14:tracePt t="17337" x="5410200" y="2632075"/>
          <p14:tracePt t="17354" x="5365750" y="2619375"/>
          <p14:tracePt t="17370" x="5289550" y="2581275"/>
          <p14:tracePt t="17403" x="4949825" y="2428875"/>
          <p14:tracePt t="17437" x="4432300" y="2238375"/>
          <p14:tracePt t="17454" x="4187825" y="2200275"/>
          <p14:tracePt t="17472" x="3911600" y="2152650"/>
          <p14:tracePt t="17487" x="3781425" y="2136775"/>
          <p14:tracePt t="17503" x="3654425" y="2117725"/>
          <p14:tracePt t="17520" x="3559175" y="2111375"/>
          <p14:tracePt t="17536" x="3441700" y="2111375"/>
          <p14:tracePt t="17554" x="3349625" y="2111375"/>
          <p14:tracePt t="17571" x="3219450" y="2111375"/>
          <p14:tracePt t="17587" x="3133725" y="2124075"/>
          <p14:tracePt t="17605" x="3060700" y="2136775"/>
          <p14:tracePt t="17621" x="2927350" y="2162175"/>
          <p14:tracePt t="17637" x="2832100" y="2168525"/>
          <p14:tracePt t="17653" x="2749550" y="2168525"/>
          <p14:tracePt t="17670" x="2689225" y="2168525"/>
          <p14:tracePt t="17686" x="2603500" y="2168525"/>
          <p14:tracePt t="17704" x="2552700" y="2168525"/>
          <p14:tracePt t="17721" x="2463800" y="2197100"/>
          <p14:tracePt t="17737" x="2416175" y="2209800"/>
          <p14:tracePt t="17753" x="2371725" y="2235200"/>
          <p14:tracePt t="17771" x="2301875" y="2282825"/>
          <p14:tracePt t="17787" x="2254250" y="2317750"/>
          <p14:tracePt t="17803" x="2216150" y="2349500"/>
          <p14:tracePt t="17820" x="2143125" y="2432050"/>
          <p14:tracePt t="17837" x="2082800" y="2520950"/>
          <p14:tracePt t="17853" x="2025650" y="2613025"/>
          <p14:tracePt t="17870" x="1978025" y="2740025"/>
          <p14:tracePt t="17887" x="1952625" y="2838450"/>
          <p14:tracePt t="17903" x="1936750" y="2946400"/>
          <p14:tracePt t="17920" x="1936750" y="3063875"/>
          <p14:tracePt t="17937" x="1936750" y="3143250"/>
          <p14:tracePt t="17953" x="1936750" y="3260725"/>
          <p14:tracePt t="17971" x="1939925" y="3390900"/>
          <p14:tracePt t="17987" x="1958975" y="3495675"/>
          <p14:tracePt t="18004" x="1958975" y="3600450"/>
          <p14:tracePt t="18021" x="1981200" y="3746500"/>
          <p14:tracePt t="18037" x="1981200" y="3825875"/>
          <p14:tracePt t="18053" x="1981200" y="3886200"/>
          <p14:tracePt t="18070" x="1997075" y="3959225"/>
          <p14:tracePt t="18086" x="2009775" y="4022725"/>
          <p14:tracePt t="18103" x="2016125" y="4083050"/>
          <p14:tracePt t="18121" x="2016125" y="4178300"/>
          <p14:tracePt t="18137" x="2016125" y="4235450"/>
          <p14:tracePt t="18154" x="2016125" y="4295775"/>
          <p14:tracePt t="18171" x="2016125" y="4381500"/>
          <p14:tracePt t="18187" x="2016125" y="4441825"/>
          <p14:tracePt t="18203" x="2016125" y="4479925"/>
          <p14:tracePt t="18220" x="2016125" y="4518025"/>
          <p14:tracePt t="18236" x="2016125" y="4549775"/>
          <p14:tracePt t="18253" x="2016125" y="4568825"/>
          <p14:tracePt t="18270" x="2016125" y="4616450"/>
          <p14:tracePt t="18286" x="2016125" y="4638675"/>
          <p14:tracePt t="18686" x="2025650" y="4702175"/>
          <p14:tracePt t="18692" x="2032000" y="4784725"/>
          <p14:tracePt t="18704" x="2041525" y="4864100"/>
          <p14:tracePt t="18721" x="2051050" y="5083175"/>
          <p14:tracePt t="18738" x="2051050" y="5197475"/>
          <p14:tracePt t="18754" x="2051050" y="5292725"/>
          <p14:tracePt t="18770" x="2051050" y="5397500"/>
          <p14:tracePt t="18803" x="2051050" y="5470525"/>
          <p14:tracePt t="18837" x="2051050" y="5540375"/>
          <p14:tracePt t="18854" x="2051050" y="5568950"/>
          <p14:tracePt t="18871" x="2051050" y="5616575"/>
          <p14:tracePt t="18887" x="2051050" y="5654675"/>
          <p14:tracePt t="18891" x="2051050" y="5664200"/>
          <p14:tracePt t="18904" x="2051050" y="5676900"/>
          <p14:tracePt t="18920" x="2051050" y="5708650"/>
          <p14:tracePt t="18936" x="2057400" y="5718175"/>
          <p14:tracePt t="18953" x="2066925" y="5730875"/>
          <p14:tracePt t="18970" x="2105025" y="5734050"/>
          <p14:tracePt t="18987" x="2149475" y="5734050"/>
          <p14:tracePt t="19004" x="2187575" y="5746750"/>
          <p14:tracePt t="19020" x="2273300" y="5753100"/>
          <p14:tracePt t="19037" x="2317750" y="5753100"/>
          <p14:tracePt t="19054" x="2368550" y="5753100"/>
          <p14:tracePt t="19070" x="2432050" y="5737225"/>
          <p14:tracePt t="19087" x="2495550" y="5724525"/>
          <p14:tracePt t="19103" x="2562225" y="5695950"/>
          <p14:tracePt t="19121" x="2654300" y="5667375"/>
          <p14:tracePt t="19137" x="2708275" y="5657850"/>
          <p14:tracePt t="19154" x="2736850" y="5657850"/>
          <p14:tracePt t="19170" x="2778125" y="5657850"/>
          <p14:tracePt t="19187" x="2787650" y="5657850"/>
          <p14:tracePt t="19203" x="2803525" y="5657850"/>
          <p14:tracePt t="19219" x="2819400" y="5657850"/>
          <p14:tracePt t="19237" x="2838450" y="5657850"/>
          <p14:tracePt t="19255" x="2895600" y="5657850"/>
          <p14:tracePt t="19271" x="2936875" y="5657850"/>
          <p14:tracePt t="19287" x="2962275" y="5673725"/>
          <p14:tracePt t="19305" x="3003550" y="5680075"/>
          <p14:tracePt t="19320" x="3025775" y="5692775"/>
          <p14:tracePt t="19337" x="3048000" y="5692775"/>
          <p14:tracePt t="19353" x="3076575" y="5692775"/>
          <p14:tracePt t="19370" x="3155950" y="5680075"/>
          <p14:tracePt t="19386" x="3254375" y="5657850"/>
          <p14:tracePt t="19403" x="3324225" y="5648325"/>
          <p14:tracePt t="19405" x="3352800" y="5648325"/>
          <p14:tracePt t="19420" x="3394075" y="5648325"/>
          <p14:tracePt t="19436" x="3416300" y="5648325"/>
          <p14:tracePt t="19454" x="3457575" y="5648325"/>
          <p14:tracePt t="19470" x="3479800" y="5641975"/>
          <p14:tracePt t="19486" x="3533775" y="5622925"/>
          <p14:tracePt t="19504" x="3676650" y="5546725"/>
          <p14:tracePt t="19520" x="3743325" y="5518150"/>
          <p14:tracePt t="19536" x="3781425" y="5486400"/>
          <p14:tracePt t="19554" x="3816350" y="5467350"/>
          <p14:tracePt t="19570" x="3825875" y="5457825"/>
          <p14:tracePt t="19587" x="3838575" y="5441950"/>
          <p14:tracePt t="19604" x="3841750" y="5429250"/>
          <p14:tracePt t="19620" x="3841750" y="5419725"/>
          <p14:tracePt t="19636" x="3841750" y="5410200"/>
          <p14:tracePt t="19654" x="3835400" y="5387975"/>
          <p14:tracePt t="19670" x="3819525" y="5378450"/>
          <p14:tracePt t="19687" x="3787775" y="5365750"/>
          <p14:tracePt t="19704" x="3724275" y="5327650"/>
          <p14:tracePt t="19720" x="3686175" y="5314950"/>
          <p14:tracePt t="19737" x="3654425" y="5302250"/>
          <p14:tracePt t="19753" x="3632200" y="5283200"/>
          <p14:tracePt t="19770" x="3594100" y="5254625"/>
          <p14:tracePt t="19787" x="3578225" y="5235575"/>
          <p14:tracePt t="19804" x="3536950" y="5207000"/>
          <p14:tracePt t="19821" x="3505200" y="5187950"/>
          <p14:tracePt t="19837" x="3451225" y="5165725"/>
          <p14:tracePt t="19854" x="3384550" y="5140325"/>
          <p14:tracePt t="19870" x="3355975" y="5127625"/>
          <p14:tracePt t="19886" x="3340100" y="5127625"/>
          <p14:tracePt t="19903" x="3317875" y="5118100"/>
          <p14:tracePt t="19919" x="3298825" y="5108575"/>
          <p14:tracePt t="19936" x="3273425" y="5076825"/>
          <p14:tracePt t="19953" x="3222625" y="5038725"/>
          <p14:tracePt t="19969" x="3171825" y="4997450"/>
          <p14:tracePt t="19986" x="3146425" y="4972050"/>
          <p14:tracePt t="20003" x="3105150" y="4946650"/>
          <p14:tracePt t="20019" x="3095625" y="4937125"/>
          <p14:tracePt t="20036" x="3086100" y="4933950"/>
          <p14:tracePt t="20053" x="3070225" y="4933950"/>
          <p14:tracePt t="20069" x="3054350" y="4933950"/>
          <p14:tracePt t="20086" x="3044825" y="4933950"/>
          <p14:tracePt t="20102" x="3013075" y="4940300"/>
          <p14:tracePt t="20119" x="2981325" y="4953000"/>
          <p14:tracePt t="20136" x="2959100" y="4972050"/>
          <p14:tracePt t="20152" x="2914650" y="4987925"/>
          <p14:tracePt t="20169" x="2898775" y="5013325"/>
          <p14:tracePt t="20186" x="2873375" y="5045075"/>
          <p14:tracePt t="20203" x="2835275" y="5089525"/>
          <p14:tracePt t="20219" x="2803525" y="5114925"/>
          <p14:tracePt t="20235" x="2778125" y="5159375"/>
          <p14:tracePt t="20252" x="2730500" y="5226050"/>
          <p14:tracePt t="20269" x="2705100" y="5267325"/>
          <p14:tracePt t="20286" x="2679700" y="5295900"/>
          <p14:tracePt t="20303" x="2660650" y="5334000"/>
          <p14:tracePt t="20320" x="2647950" y="5362575"/>
          <p14:tracePt t="20337" x="2638425" y="5387975"/>
          <p14:tracePt t="20353" x="2613025" y="5429250"/>
          <p14:tracePt t="20370" x="2600325" y="5461000"/>
          <p14:tracePt t="20387" x="2593975" y="5489575"/>
          <p14:tracePt t="20403" x="2593975" y="5514975"/>
          <p14:tracePt t="20419" x="2593975" y="5530850"/>
          <p14:tracePt t="20436" x="2597150" y="5540375"/>
          <p14:tracePt t="20453" x="2609850" y="5556250"/>
          <p14:tracePt t="20469" x="2625725" y="5565775"/>
          <p14:tracePt t="20486" x="2638425" y="5581650"/>
          <p14:tracePt t="20502" x="2657475" y="5597525"/>
          <p14:tracePt t="20519" x="2686050" y="5610225"/>
          <p14:tracePt t="20537" x="2701925" y="5619750"/>
          <p14:tracePt t="20554" x="2762250" y="5651500"/>
          <p14:tracePt t="20570" x="2806700" y="5673725"/>
          <p14:tracePt t="20587" x="2844800" y="5683250"/>
          <p14:tracePt t="20603" x="2889250" y="5708650"/>
          <p14:tracePt t="20620" x="2905125" y="5721350"/>
          <p14:tracePt t="20636" x="2914650" y="5730875"/>
          <p14:tracePt t="20653" x="2933700" y="5743575"/>
          <p14:tracePt t="20669" x="2946400" y="5756275"/>
          <p14:tracePt t="20687" x="2955925" y="5756275"/>
          <p14:tracePt t="20704" x="2974975" y="5756275"/>
          <p14:tracePt t="20720" x="2978150" y="5756275"/>
          <p14:tracePt t="20737" x="2984500" y="5756275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6"/>
          <p:cNvSpPr txBox="1">
            <a:spLocks noChangeArrowheads="1"/>
          </p:cNvSpPr>
          <p:nvPr/>
        </p:nvSpPr>
        <p:spPr bwMode="auto">
          <a:xfrm>
            <a:off x="6011863" y="620713"/>
            <a:ext cx="20304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800" i="1">
                <a:solidFill>
                  <a:srgbClr val="FF0066"/>
                </a:solidFill>
              </a:rPr>
              <a:t>Narcissus sp</a:t>
            </a:r>
          </a:p>
        </p:txBody>
      </p:sp>
      <p:pic>
        <p:nvPicPr>
          <p:cNvPr id="33795" name="Picture 8" descr="Narcissus dubi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43588" cy="705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55"/>
    </mc:Choice>
    <mc:Fallback>
      <p:transition spd="slow" advTm="32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56" x="2908300" y="5743575"/>
          <p14:tracePt t="6663" x="2794000" y="5734050"/>
          <p14:tracePt t="6670" x="2692400" y="5734050"/>
          <p14:tracePt t="6685" x="2362200" y="5743575"/>
          <p14:tracePt t="6706" x="1778000" y="5842000"/>
          <p14:tracePt t="6725" x="1466850" y="5946775"/>
          <p14:tracePt t="6753" x="908050" y="6134100"/>
          <p14:tracePt t="6786" x="349250" y="6337300"/>
          <p14:tracePt t="6804" x="171450" y="6413500"/>
          <p14:tracePt t="6997" x="0" y="6359525"/>
          <p14:tracePt t="7005" x="53975" y="6315075"/>
          <p14:tracePt t="7017" x="104775" y="6273800"/>
          <p14:tracePt t="7035" x="288925" y="6089650"/>
          <p14:tracePt t="7052" x="390525" y="5962650"/>
          <p14:tracePt t="7069" x="508000" y="5753100"/>
          <p14:tracePt t="7085" x="542925" y="5578475"/>
          <p14:tracePt t="7101" x="561975" y="5448300"/>
          <p14:tracePt t="7117" x="577850" y="5276850"/>
          <p14:tracePt t="7135" x="654050" y="4997450"/>
          <p14:tracePt t="7151" x="746125" y="4826000"/>
          <p14:tracePt t="7168" x="927100" y="4581525"/>
          <p14:tracePt t="7185" x="1012825" y="4486275"/>
          <p14:tracePt t="7204" x="1108075" y="4384675"/>
          <p14:tracePt t="7218" x="1165225" y="4311650"/>
          <p14:tracePt t="7235" x="1219200" y="4241800"/>
          <p14:tracePt t="7251" x="1247775" y="4175125"/>
          <p14:tracePt t="7268" x="1273175" y="4124325"/>
          <p14:tracePt t="7285" x="1285875" y="4102100"/>
          <p14:tracePt t="7302" x="1285875" y="4092575"/>
          <p14:tracePt t="7318" x="1285875" y="4086225"/>
          <p14:tracePt t="7641" x="1308100" y="4086225"/>
          <p14:tracePt t="7647" x="1336675" y="4089400"/>
          <p14:tracePt t="7655" x="1371600" y="4095750"/>
          <p14:tracePt t="7669" x="1438275" y="4111625"/>
          <p14:tracePt t="7685" x="1473200" y="4124325"/>
          <p14:tracePt t="7702" x="1504950" y="4130675"/>
          <p14:tracePt t="7735" x="1565275" y="4130675"/>
          <p14:tracePt t="7768" x="1682750" y="4130675"/>
          <p14:tracePt t="7784" x="1746250" y="4117975"/>
          <p14:tracePt t="7801" x="1781175" y="4105275"/>
          <p14:tracePt t="7817" x="1831975" y="4089400"/>
          <p14:tracePt t="7834" x="1847850" y="4089400"/>
          <p14:tracePt t="7851" x="1857375" y="4089400"/>
          <p14:tracePt t="7890" x="1866900" y="4089400"/>
          <p14:tracePt t="7901" x="1873250" y="4083050"/>
          <p14:tracePt t="7918" x="1889125" y="4079875"/>
          <p14:tracePt t="7934" x="1898650" y="4073525"/>
          <p14:tracePt t="7950" x="1908175" y="4067175"/>
          <p14:tracePt t="7967" x="1927225" y="4064000"/>
          <p14:tracePt t="7984" x="1933575" y="4064000"/>
          <p14:tracePt t="8001" x="1933575" y="4054475"/>
          <p14:tracePt t="8018" x="1933575" y="4048125"/>
          <p14:tracePt t="8051" x="1930400" y="4048125"/>
          <p14:tracePt t="8068" x="1911350" y="4038600"/>
          <p14:tracePt t="8084" x="1898650" y="4029075"/>
          <p14:tracePt t="8101" x="1889125" y="4029075"/>
          <p14:tracePt t="8117" x="1876425" y="4019550"/>
          <p14:tracePt t="8134" x="1847850" y="4006850"/>
          <p14:tracePt t="8152" x="1822450" y="3997325"/>
          <p14:tracePt t="8168" x="1790700" y="3997325"/>
          <p14:tracePt t="8185" x="1781175" y="3997325"/>
          <p14:tracePt t="8202" x="1771650" y="3997325"/>
          <p14:tracePt t="8218" x="1755775" y="3997325"/>
          <p14:tracePt t="8251" x="1739900" y="3997325"/>
          <p14:tracePt t="8268" x="1730375" y="3997325"/>
          <p14:tracePt t="8468" x="1736725" y="3997325"/>
          <p14:tracePt t="8475" x="1749425" y="3997325"/>
          <p14:tracePt t="8484" x="1752600" y="3997325"/>
          <p14:tracePt t="8501" x="1768475" y="3990975"/>
          <p14:tracePt t="8517" x="1784350" y="3990975"/>
          <p14:tracePt t="8534" x="1787525" y="3990975"/>
          <p14:tracePt t="8604" x="1793875" y="3990975"/>
          <p14:tracePt t="8618" x="1793875" y="3984625"/>
          <p14:tracePt t="8697" x="1797050" y="3984625"/>
          <p14:tracePt t="9353" x="1838325" y="3971925"/>
          <p14:tracePt t="9360" x="1908175" y="3946525"/>
          <p14:tracePt t="9368" x="1981200" y="3917950"/>
          <p14:tracePt t="9385" x="2095500" y="3838575"/>
          <p14:tracePt t="9401" x="2266950" y="3667125"/>
          <p14:tracePt t="9418" x="2387600" y="3527425"/>
          <p14:tracePt t="9451" x="2619375" y="3305175"/>
          <p14:tracePt t="9485" x="2727325" y="3184525"/>
          <p14:tracePt t="9503" x="2781300" y="3114675"/>
          <p14:tracePt t="9518" x="2822575" y="3076575"/>
          <p14:tracePt t="9535" x="2857500" y="3025775"/>
          <p14:tracePt t="9551" x="2908300" y="2968625"/>
          <p14:tracePt t="9568" x="2962275" y="2895600"/>
          <p14:tracePt t="9585" x="3003550" y="2828925"/>
          <p14:tracePt t="9600" x="3054350" y="2730500"/>
          <p14:tracePt t="9617" x="3079750" y="2686050"/>
          <p14:tracePt t="9634" x="3114675" y="2644775"/>
          <p14:tracePt t="9651" x="3165475" y="2549525"/>
          <p14:tracePt t="9667" x="3194050" y="2492375"/>
          <p14:tracePt t="9684" x="3222625" y="2425700"/>
          <p14:tracePt t="9701" x="3267075" y="2349500"/>
          <p14:tracePt t="9717" x="3279775" y="2305050"/>
          <p14:tracePt t="9734" x="3286125" y="2273300"/>
          <p14:tracePt t="9751" x="3286125" y="2247900"/>
          <p14:tracePt t="9768" x="3286125" y="2238375"/>
          <p14:tracePt t="9785" x="3286125" y="2222500"/>
          <p14:tracePt t="9801" x="3282950" y="2206625"/>
          <p14:tracePt t="9818" x="3273425" y="2190750"/>
          <p14:tracePt t="9834" x="3260725" y="2168525"/>
          <p14:tracePt t="9851" x="3238500" y="2133600"/>
          <p14:tracePt t="9867" x="3225800" y="2101850"/>
          <p14:tracePt t="9884" x="3213100" y="2085975"/>
          <p14:tracePt t="9901" x="3200400" y="2063750"/>
          <p14:tracePt t="9918" x="3181350" y="2041525"/>
          <p14:tracePt t="9934" x="3171825" y="2032000"/>
          <p14:tracePt t="9937" x="3165475" y="2025650"/>
          <p14:tracePt t="9951" x="3155950" y="2016125"/>
          <p14:tracePt t="9968" x="3146425" y="2006600"/>
          <p14:tracePt t="9984" x="3130550" y="1990725"/>
          <p14:tracePt t="10001" x="3111500" y="1981200"/>
          <p14:tracePt t="10018" x="3063875" y="1968500"/>
          <p14:tracePt t="10035" x="3025775" y="1955800"/>
          <p14:tracePt t="10052" x="2978150" y="1936750"/>
          <p14:tracePt t="10068" x="2962275" y="1936750"/>
          <p14:tracePt t="10085" x="2946400" y="1936750"/>
          <p14:tracePt t="10101" x="2943225" y="1936750"/>
          <p14:tracePt t="10187" x="2943225" y="1930400"/>
          <p14:tracePt t="10208" x="2943225" y="1927225"/>
          <p14:tracePt t="10215" x="2949575" y="1927225"/>
          <p14:tracePt t="10222" x="2959100" y="1920875"/>
          <p14:tracePt t="10234" x="2965450" y="1917700"/>
          <p14:tracePt t="10251" x="2978150" y="1908175"/>
          <p14:tracePt t="10267" x="2987675" y="1908175"/>
          <p14:tracePt t="10284" x="2997200" y="1901825"/>
          <p14:tracePt t="10300" x="3022600" y="1901825"/>
          <p14:tracePt t="10318" x="3044825" y="1901825"/>
          <p14:tracePt t="10336" x="3086100" y="1901825"/>
          <p14:tracePt t="10351" x="3108325" y="1905000"/>
          <p14:tracePt t="10368" x="3136900" y="1911350"/>
          <p14:tracePt t="10385" x="3149600" y="1920875"/>
          <p14:tracePt t="10400" x="3162300" y="1927225"/>
          <p14:tracePt t="10417" x="3178175" y="1930400"/>
          <p14:tracePt t="10434" x="3187700" y="1936750"/>
          <p14:tracePt t="10451" x="3187700" y="1955800"/>
          <p14:tracePt t="10467" x="3194050" y="1958975"/>
          <p14:tracePt t="10485" x="3194050" y="1974850"/>
          <p14:tracePt t="10501" x="3194050" y="1984375"/>
          <p14:tracePt t="10517" x="3194050" y="1993900"/>
          <p14:tracePt t="10534" x="3194050" y="2003425"/>
          <p14:tracePt t="10551" x="3184525" y="2009775"/>
          <p14:tracePt t="10568" x="3175000" y="2019300"/>
          <p14:tracePt t="10585" x="3155950" y="2035175"/>
          <p14:tracePt t="10601" x="3149600" y="2051050"/>
          <p14:tracePt t="10618" x="3140075" y="2060575"/>
          <p14:tracePt t="10636" x="3127375" y="2073275"/>
          <p14:tracePt t="10651" x="3111500" y="2085975"/>
          <p14:tracePt t="10668" x="3095625" y="2101850"/>
          <p14:tracePt t="10685" x="3060700" y="2117725"/>
          <p14:tracePt t="10701" x="3051175" y="2127250"/>
          <p14:tracePt t="10717" x="3038475" y="2136775"/>
          <p14:tracePt t="10735" x="3025775" y="2159000"/>
          <p14:tracePt t="10751" x="3009900" y="2168525"/>
          <p14:tracePt t="10767" x="3000375" y="2178050"/>
          <p14:tracePt t="10784" x="2984500" y="2193925"/>
          <p14:tracePt t="10801" x="2984500" y="2206625"/>
          <p14:tracePt t="10817" x="2984500" y="2219325"/>
          <p14:tracePt t="10834" x="2984500" y="2232025"/>
          <p14:tracePt t="10850" x="2984500" y="2241550"/>
          <p14:tracePt t="10867" x="2978150" y="2257425"/>
          <p14:tracePt t="10885" x="2978150" y="2273300"/>
          <p14:tracePt t="10901" x="2978150" y="2276475"/>
          <p14:tracePt t="10956" x="2981325" y="2276475"/>
          <p14:tracePt t="10964" x="2984500" y="2276475"/>
          <p14:tracePt t="10971" x="2990850" y="2276475"/>
          <p14:tracePt t="10984" x="3000375" y="2266950"/>
          <p14:tracePt t="11001" x="3016250" y="2254250"/>
          <p14:tracePt t="11018" x="3028950" y="2232025"/>
          <p14:tracePt t="11035" x="3041650" y="2212975"/>
          <p14:tracePt t="11051" x="3054350" y="2187575"/>
          <p14:tracePt t="11067" x="3073400" y="2165350"/>
          <p14:tracePt t="11085" x="3092450" y="2108200"/>
          <p14:tracePt t="11101" x="3105150" y="2076450"/>
          <p14:tracePt t="11117" x="3105150" y="2047875"/>
          <p14:tracePt t="11134" x="3105150" y="2032000"/>
          <p14:tracePt t="11150" x="3108325" y="2022475"/>
          <p14:tracePt t="11167" x="3108325" y="2009775"/>
          <p14:tracePt t="11184" x="3108325" y="1993900"/>
          <p14:tracePt t="11201" x="3114675" y="1984375"/>
          <p14:tracePt t="11218" x="3114675" y="1974850"/>
          <p14:tracePt t="11235" x="3117850" y="1952625"/>
          <p14:tracePt t="11251" x="3130550" y="1943100"/>
          <p14:tracePt t="11268" x="3130550" y="1933575"/>
          <p14:tracePt t="11285" x="3130550" y="1917700"/>
          <p14:tracePt t="11301" x="3130550" y="1905000"/>
          <p14:tracePt t="11318" x="3130550" y="1895475"/>
          <p14:tracePt t="11334" x="3130550" y="1882775"/>
          <p14:tracePt t="11350" x="3130550" y="1879600"/>
          <p14:tracePt t="11556" x="3127375" y="1879600"/>
          <p14:tracePt t="11563" x="3124200" y="1885950"/>
          <p14:tracePt t="11570" x="3117850" y="1892300"/>
          <p14:tracePt t="11584" x="3101975" y="1901825"/>
          <p14:tracePt t="11601" x="3101975" y="1917700"/>
          <p14:tracePt t="11617" x="3101975" y="1927225"/>
          <p14:tracePt t="11634" x="3101975" y="1939925"/>
          <p14:tracePt t="11651" x="3101975" y="1946275"/>
          <p14:tracePt t="12426" x="3076575" y="1978025"/>
          <p14:tracePt t="12432" x="3051175" y="2028825"/>
          <p14:tracePt t="12440" x="3009900" y="2070100"/>
          <p14:tracePt t="12450" x="2984500" y="2120900"/>
          <p14:tracePt t="12467" x="2917825" y="2203450"/>
          <p14:tracePt t="12484" x="2816225" y="2349500"/>
          <p14:tracePt t="12518" x="2613025" y="2619375"/>
          <p14:tracePt t="12552" x="2486025" y="2813050"/>
          <p14:tracePt t="12568" x="2422525" y="2952750"/>
          <p14:tracePt t="12584" x="2387600" y="3054350"/>
          <p14:tracePt t="12600" x="2355850" y="3140075"/>
          <p14:tracePt t="12618" x="2301875" y="3257550"/>
          <p14:tracePt t="12634" x="2270125" y="3336925"/>
          <p14:tracePt t="12651" x="2232025" y="3403600"/>
          <p14:tracePt t="12668" x="2187575" y="3470275"/>
          <p14:tracePt t="12684" x="2165350" y="3517900"/>
          <p14:tracePt t="12701" x="2149475" y="3549650"/>
          <p14:tracePt t="12717" x="2117725" y="3600450"/>
          <p14:tracePt t="12734" x="2092325" y="3632200"/>
          <p14:tracePt t="12750" x="2060575" y="3657600"/>
          <p14:tracePt t="12768" x="1993900" y="3695700"/>
          <p14:tracePt t="12785" x="1955800" y="3708400"/>
          <p14:tracePt t="12801" x="1917700" y="3721100"/>
          <p14:tracePt t="12818" x="1898650" y="3721100"/>
          <p14:tracePt t="12834" x="1889125" y="3721100"/>
          <p14:tracePt t="12850" x="1873250" y="3721100"/>
          <p14:tracePt t="12867" x="1857375" y="3721100"/>
          <p14:tracePt t="12883" x="1847850" y="3717925"/>
          <p14:tracePt t="12901" x="1838325" y="3708400"/>
          <p14:tracePt t="12918" x="1838325" y="3689350"/>
          <p14:tracePt t="12934" x="1838325" y="3667125"/>
          <p14:tracePt t="12951" x="1838325" y="3638550"/>
          <p14:tracePt t="12967" x="1838325" y="3575050"/>
          <p14:tracePt t="12983" x="1841500" y="3540125"/>
          <p14:tracePt t="13000" x="1841500" y="3502025"/>
          <p14:tracePt t="13017" x="1841500" y="3482975"/>
          <p14:tracePt t="13034" x="1841500" y="3473450"/>
          <p14:tracePt t="13089" x="1841500" y="3460750"/>
          <p14:tracePt t="13133" x="1828800" y="3460750"/>
          <p14:tracePt t="13139" x="1825625" y="3460750"/>
          <p14:tracePt t="13150" x="1819275" y="3460750"/>
          <p14:tracePt t="13167" x="1806575" y="3460750"/>
          <p14:tracePt t="13183" x="1793875" y="3470275"/>
          <p14:tracePt t="13200" x="1778000" y="3479800"/>
          <p14:tracePt t="13217" x="1765300" y="3489325"/>
          <p14:tracePt t="13233" x="1755775" y="3489325"/>
          <p14:tracePt t="13251" x="1746250" y="3489325"/>
          <p14:tracePt t="13268" x="1730375" y="3489325"/>
          <p14:tracePt t="13284" x="1724025" y="3489325"/>
          <p14:tracePt t="13301" x="1720850" y="3492500"/>
          <p14:tracePt t="13375" x="1720850" y="3486150"/>
          <p14:tracePt t="13382" x="1724025" y="3476625"/>
          <p14:tracePt t="13389" x="1727200" y="3457575"/>
          <p14:tracePt t="13401" x="1739900" y="3444875"/>
          <p14:tracePt t="13417" x="1758950" y="3381375"/>
          <p14:tracePt t="13433" x="1771650" y="3352800"/>
          <p14:tracePt t="13451" x="1790700" y="3305175"/>
          <p14:tracePt t="13467" x="1841500" y="3209925"/>
          <p14:tracePt t="13484" x="1901825" y="3095625"/>
          <p14:tracePt t="13500" x="1952625" y="3003550"/>
          <p14:tracePt t="13503" x="1984375" y="2974975"/>
          <p14:tracePt t="13518" x="2044700" y="2921000"/>
          <p14:tracePt t="13534" x="2082800" y="2882900"/>
          <p14:tracePt t="13551" x="2127250" y="2847975"/>
          <p14:tracePt t="13567" x="2155825" y="2803525"/>
          <p14:tracePt t="13584" x="2171700" y="2794000"/>
          <p14:tracePt t="13601" x="2181225" y="2784475"/>
          <p14:tracePt t="13618" x="2200275" y="2749550"/>
          <p14:tracePt t="13633" x="2209800" y="2727325"/>
          <p14:tracePt t="13650" x="2225675" y="2714625"/>
          <p14:tracePt t="13667" x="2244725" y="2673350"/>
          <p14:tracePt t="13684" x="2254250" y="2657475"/>
          <p14:tracePt t="13701" x="2266950" y="2628900"/>
          <p14:tracePt t="13718" x="2289175" y="2597150"/>
          <p14:tracePt t="13734" x="2308225" y="2559050"/>
          <p14:tracePt t="13751" x="2330450" y="2520950"/>
          <p14:tracePt t="13767" x="2365375" y="2428875"/>
          <p14:tracePt t="13784" x="2378075" y="2390775"/>
          <p14:tracePt t="13801" x="2384425" y="2355850"/>
          <p14:tracePt t="13817" x="2384425" y="2333625"/>
          <p14:tracePt t="13834" x="2384425" y="2324100"/>
          <p14:tracePt t="13851" x="2384425" y="2308225"/>
          <p14:tracePt t="13868" x="2381250" y="2305050"/>
          <p14:tracePt t="13884" x="2371725" y="2298700"/>
          <p14:tracePt t="13900" x="2362200" y="2295525"/>
          <p14:tracePt t="13917" x="2343150" y="2289175"/>
          <p14:tracePt t="13933" x="2327275" y="2289175"/>
          <p14:tracePt t="13950" x="2298700" y="2282825"/>
          <p14:tracePt t="13967" x="2276475" y="2282825"/>
          <p14:tracePt t="13984" x="2260600" y="2282825"/>
          <p14:tracePt t="14002" x="2222500" y="2282825"/>
          <p14:tracePt t="14018" x="2200275" y="2276475"/>
          <p14:tracePt t="14034" x="2155825" y="2276475"/>
          <p14:tracePt t="14050" x="2117725" y="2276475"/>
          <p14:tracePt t="14067" x="2085975" y="2276475"/>
          <p14:tracePt t="14084" x="2057400" y="2276475"/>
          <p14:tracePt t="14102" x="2022475" y="2276475"/>
          <p14:tracePt t="14118" x="1993900" y="2279650"/>
          <p14:tracePt t="14134" x="1968500" y="2292350"/>
          <p14:tracePt t="14152" x="1927225" y="2308225"/>
          <p14:tracePt t="14167" x="1882775" y="2327275"/>
          <p14:tracePt t="14183" x="1857375" y="2339975"/>
          <p14:tracePt t="14200" x="1828800" y="2352675"/>
          <p14:tracePt t="14218" x="1793875" y="2368550"/>
          <p14:tracePt t="14234" x="1768475" y="2387600"/>
          <p14:tracePt t="14251" x="1743075" y="2403475"/>
          <p14:tracePt t="14268" x="1711325" y="2416175"/>
          <p14:tracePt t="14284" x="1689100" y="2428875"/>
          <p14:tracePt t="14301" x="1666875" y="2451100"/>
          <p14:tracePt t="14317" x="1651000" y="2460625"/>
          <p14:tracePt t="14333" x="1641475" y="2470150"/>
          <p14:tracePt t="14351" x="1625600" y="2486025"/>
          <p14:tracePt t="14368" x="1616075" y="2501900"/>
          <p14:tracePt t="14385" x="1600200" y="2511425"/>
          <p14:tracePt t="14402" x="1590675" y="2524125"/>
          <p14:tracePt t="14418" x="1584325" y="2536825"/>
          <p14:tracePt t="14434" x="1584325" y="2549525"/>
          <p14:tracePt t="14451" x="1584325" y="2565400"/>
          <p14:tracePt t="14467" x="1584325" y="2574925"/>
          <p14:tracePt t="14483" x="1584325" y="2584450"/>
          <p14:tracePt t="14501" x="1584325" y="2603500"/>
          <p14:tracePt t="14518" x="1584325" y="2616200"/>
          <p14:tracePt t="14535" x="1584325" y="2625725"/>
          <p14:tracePt t="14551" x="1584325" y="2651125"/>
          <p14:tracePt t="14567" x="1584325" y="2667000"/>
          <p14:tracePt t="14583" x="1584325" y="2682875"/>
          <p14:tracePt t="14601" x="1593850" y="2714625"/>
          <p14:tracePt t="14617" x="1603375" y="2724150"/>
          <p14:tracePt t="14634" x="1619250" y="2746375"/>
          <p14:tracePt t="14651" x="1635125" y="2774950"/>
          <p14:tracePt t="14668" x="1647825" y="2790825"/>
          <p14:tracePt t="14684" x="1657350" y="2813050"/>
          <p14:tracePt t="14701" x="1701800" y="2851150"/>
          <p14:tracePt t="14717" x="1733550" y="2882900"/>
          <p14:tracePt t="14734" x="1758950" y="2901950"/>
          <p14:tracePt t="14751" x="1800225" y="2924175"/>
          <p14:tracePt t="14767" x="1816100" y="2943225"/>
          <p14:tracePt t="14784" x="1825625" y="2952750"/>
          <p14:tracePt t="14801" x="1847850" y="2968625"/>
          <p14:tracePt t="14817" x="1857375" y="2978150"/>
          <p14:tracePt t="14834" x="1866900" y="2994025"/>
          <p14:tracePt t="14851" x="1882775" y="3006725"/>
          <p14:tracePt t="14867" x="1898650" y="3016250"/>
          <p14:tracePt t="14884" x="1908175" y="3022600"/>
          <p14:tracePt t="14901" x="1920875" y="3022600"/>
          <p14:tracePt t="14918" x="1930400" y="3025775"/>
          <p14:tracePt t="14935" x="1946275" y="3025775"/>
          <p14:tracePt t="14951" x="1962150" y="3025775"/>
          <p14:tracePt t="14967" x="1971675" y="3025775"/>
          <p14:tracePt t="14984" x="2006600" y="3025775"/>
          <p14:tracePt t="15000" x="2063750" y="3048000"/>
          <p14:tracePt t="15016" x="2085975" y="3048000"/>
          <p14:tracePt t="15034" x="2108200" y="3048000"/>
          <p14:tracePt t="15036" x="2117725" y="3048000"/>
          <p14:tracePt t="15050" x="2127250" y="3048000"/>
          <p14:tracePt t="15066" x="2139950" y="3048000"/>
          <p14:tracePt t="15084" x="2152650" y="3048000"/>
          <p14:tracePt t="15100" x="2193925" y="3044825"/>
          <p14:tracePt t="15116" x="2232025" y="3025775"/>
          <p14:tracePt t="15133" x="2270125" y="3013075"/>
          <p14:tracePt t="15150" x="2327275" y="2994025"/>
          <p14:tracePt t="15167" x="2359025" y="2981325"/>
          <p14:tracePt t="15183" x="2374900" y="2965450"/>
          <p14:tracePt t="15200" x="2390775" y="2949575"/>
          <p14:tracePt t="15217" x="2400300" y="2940050"/>
          <p14:tracePt t="15234" x="2416175" y="2930525"/>
          <p14:tracePt t="15251" x="2428875" y="2908300"/>
          <p14:tracePt t="15267" x="2441575" y="2898775"/>
          <p14:tracePt t="15284" x="2451100" y="2889250"/>
          <p14:tracePt t="15301" x="2470150" y="2867025"/>
          <p14:tracePt t="15317" x="2479675" y="2857500"/>
          <p14:tracePt t="15335" x="2492375" y="2847975"/>
          <p14:tracePt t="15351" x="2495550" y="2828925"/>
          <p14:tracePt t="15367" x="2501900" y="2797175"/>
          <p14:tracePt t="15383" x="2501900" y="2778125"/>
          <p14:tracePt t="15400" x="2527300" y="2727325"/>
          <p14:tracePt t="15417" x="2540000" y="2689225"/>
          <p14:tracePt t="15433" x="2540000" y="2667000"/>
          <p14:tracePt t="15450" x="2540000" y="2635250"/>
          <p14:tracePt t="15467" x="2540000" y="2625725"/>
          <p14:tracePt t="15484" x="2540000" y="2616200"/>
          <p14:tracePt t="15501" x="2540000" y="2600325"/>
          <p14:tracePt t="15517" x="2540000" y="2593975"/>
          <p14:tracePt t="15534" x="2540000" y="2584450"/>
          <p14:tracePt t="15551" x="2540000" y="2581275"/>
          <p14:tracePt t="15567" x="2540000" y="2574925"/>
          <p14:tracePt t="15584" x="2536825" y="2565400"/>
          <p14:tracePt t="15600" x="2517775" y="2555875"/>
          <p14:tracePt t="15617" x="2501900" y="2546350"/>
          <p14:tracePt t="15634" x="2476500" y="2527300"/>
          <p14:tracePt t="15650" x="2441575" y="2520950"/>
          <p14:tracePt t="15667" x="2432050" y="2520950"/>
          <p14:tracePt t="15683" x="2422525" y="2514600"/>
          <p14:tracePt t="15700" x="2403475" y="2505075"/>
          <p14:tracePt t="15716" x="2378075" y="2495550"/>
          <p14:tracePt t="15734" x="2355850" y="2476500"/>
          <p14:tracePt t="15750" x="2314575" y="2457450"/>
          <p14:tracePt t="15766" x="2295525" y="2447925"/>
          <p14:tracePt t="15783" x="2279650" y="2438400"/>
          <p14:tracePt t="15800" x="2266950" y="2416175"/>
          <p14:tracePt t="15816" x="2257425" y="2413000"/>
          <p14:tracePt t="15834" x="2247900" y="2406650"/>
          <p14:tracePt t="15850" x="2225675" y="2390775"/>
          <p14:tracePt t="15867" x="2216150" y="2381250"/>
          <p14:tracePt t="15885" x="2200275" y="2365375"/>
          <p14:tracePt t="15901" x="2184400" y="2362200"/>
          <p14:tracePt t="15917" x="2174875" y="2362200"/>
          <p14:tracePt t="15934" x="2162175" y="2355850"/>
          <p14:tracePt t="15950" x="2152650" y="2355850"/>
          <p14:tracePt t="15967" x="2136775" y="2346325"/>
          <p14:tracePt t="15985" x="2114550" y="2336800"/>
          <p14:tracePt t="16001" x="2092325" y="2324100"/>
          <p14:tracePt t="16018" x="2070100" y="2324100"/>
          <p14:tracePt t="16035" x="2054225" y="2324100"/>
          <p14:tracePt t="16051" x="2044700" y="2324100"/>
          <p14:tracePt t="16067" x="2028825" y="2324100"/>
          <p14:tracePt t="16084" x="2016125" y="2324100"/>
          <p14:tracePt t="16100" x="2006600" y="2324100"/>
          <p14:tracePt t="16117" x="1993900" y="2324100"/>
          <p14:tracePt t="16135" x="1962150" y="2324100"/>
          <p14:tracePt t="16151" x="1939925" y="2333625"/>
          <p14:tracePt t="16167" x="1908175" y="2346325"/>
          <p14:tracePt t="16185" x="1889125" y="2352675"/>
          <p14:tracePt t="16201" x="1876425" y="2352675"/>
          <p14:tracePt t="16217" x="1863725" y="2352675"/>
          <p14:tracePt t="16234" x="1847850" y="2352675"/>
          <p14:tracePt t="16250" x="1838325" y="2362200"/>
          <p14:tracePt t="16267" x="1828800" y="2371725"/>
          <p14:tracePt t="16285" x="1806575" y="2390775"/>
          <p14:tracePt t="16300" x="1797050" y="2400300"/>
          <p14:tracePt t="16317" x="1787525" y="2409825"/>
          <p14:tracePt t="16334" x="1768475" y="2438400"/>
          <p14:tracePt t="16350" x="1758950" y="2447925"/>
          <p14:tracePt t="16367" x="1746250" y="2470150"/>
          <p14:tracePt t="16384" x="1727200" y="2517775"/>
          <p14:tracePt t="16400" x="1698625" y="2574925"/>
          <p14:tracePt t="16417" x="1670050" y="2641600"/>
          <p14:tracePt t="16434" x="1635125" y="2727325"/>
          <p14:tracePt t="16451" x="1622425" y="2771775"/>
          <p14:tracePt t="16467" x="1622425" y="2794000"/>
          <p14:tracePt t="16484" x="1622425" y="2835275"/>
          <p14:tracePt t="16500" x="1622425" y="2844800"/>
          <p14:tracePt t="16516" x="1622425" y="2854325"/>
          <p14:tracePt t="16534" x="1622425" y="2879725"/>
          <p14:tracePt t="16551" x="1622425" y="2895600"/>
          <p14:tracePt t="16567" x="1622425" y="2911475"/>
          <p14:tracePt t="16584" x="1622425" y="2936875"/>
          <p14:tracePt t="16601" x="1622425" y="2946400"/>
          <p14:tracePt t="16617" x="1622425" y="2955925"/>
          <p14:tracePt t="16635" x="1628775" y="2971800"/>
          <p14:tracePt t="16651" x="1638300" y="2987675"/>
          <p14:tracePt t="16668" x="1647825" y="2997200"/>
          <p14:tracePt t="16684" x="1663700" y="3009900"/>
          <p14:tracePt t="16700" x="1673225" y="3019425"/>
          <p14:tracePt t="16717" x="1698625" y="3038475"/>
          <p14:tracePt t="16734" x="1755775" y="3057525"/>
          <p14:tracePt t="16751" x="1784350" y="3063875"/>
          <p14:tracePt t="16767" x="1822450" y="3070225"/>
          <p14:tracePt t="16784" x="1841500" y="3070225"/>
          <p14:tracePt t="16800" x="1851025" y="3073400"/>
          <p14:tracePt t="16816" x="1866900" y="3073400"/>
          <p14:tracePt t="16833" x="1892300" y="3079750"/>
          <p14:tracePt t="16850" x="1924050" y="3092450"/>
          <p14:tracePt t="16867" x="1958975" y="3092450"/>
          <p14:tracePt t="16884" x="2016125" y="3092450"/>
          <p14:tracePt t="16900" x="2044700" y="3092450"/>
          <p14:tracePt t="16916" x="2060575" y="3092450"/>
          <p14:tracePt t="16933" x="2076450" y="3092450"/>
          <p14:tracePt t="16950" x="2085975" y="3092450"/>
          <p14:tracePt t="16967" x="2098675" y="3092450"/>
          <p14:tracePt t="16983" x="2120900" y="3092450"/>
          <p14:tracePt t="17000" x="2149475" y="3092450"/>
          <p14:tracePt t="17017" x="2187575" y="3082925"/>
          <p14:tracePt t="17034" x="2235200" y="3070225"/>
          <p14:tracePt t="17050" x="2251075" y="3063875"/>
          <p14:tracePt t="17067" x="2266950" y="3060700"/>
          <p14:tracePt t="17083" x="2282825" y="3051175"/>
          <p14:tracePt t="17100" x="2292350" y="3041650"/>
          <p14:tracePt t="17117" x="2301875" y="3025775"/>
          <p14:tracePt t="17134" x="2320925" y="3003550"/>
          <p14:tracePt t="17150" x="2346325" y="2974975"/>
          <p14:tracePt t="17167" x="2378075" y="2949575"/>
          <p14:tracePt t="17183" x="2406650" y="2911475"/>
          <p14:tracePt t="17200" x="2419350" y="2895600"/>
          <p14:tracePt t="17217" x="2435225" y="2873375"/>
          <p14:tracePt t="17234" x="2447925" y="2809875"/>
          <p14:tracePt t="17251" x="2463800" y="2749550"/>
          <p14:tracePt t="17268" x="2476500" y="2682875"/>
          <p14:tracePt t="17284" x="2495550" y="2628900"/>
          <p14:tracePt t="17300" x="2511425" y="2609850"/>
          <p14:tracePt t="17317" x="2517775" y="2600325"/>
          <p14:tracePt t="17333" x="2517775" y="2590800"/>
          <p14:tracePt t="17398" x="2514600" y="2590800"/>
          <p14:tracePt t="17405" x="2511425" y="2590800"/>
          <p14:tracePt t="17418" x="2501900" y="2590800"/>
          <p14:tracePt t="17433" x="2486025" y="2603500"/>
          <p14:tracePt t="17449" x="2463800" y="2613025"/>
          <p14:tracePt t="17466" x="2432050" y="2625725"/>
          <p14:tracePt t="17483" x="2397125" y="2644775"/>
          <p14:tracePt t="17500" x="2381250" y="2660650"/>
          <p14:tracePt t="17517" x="2368550" y="2670175"/>
          <p14:tracePt t="17534" x="2355850" y="2676525"/>
          <p14:tracePt t="17550" x="2346325" y="2676525"/>
          <p14:tracePt t="17568" x="2324100" y="2676525"/>
          <p14:tracePt t="17583" x="2324100" y="2673350"/>
          <p14:tracePt t="17600" x="2324100" y="2657475"/>
          <p14:tracePt t="17616" x="2324100" y="2628900"/>
          <p14:tracePt t="17634" x="2324100" y="2581275"/>
          <p14:tracePt t="17651" x="2314575" y="2552700"/>
          <p14:tracePt t="17668" x="2266950" y="2486025"/>
          <p14:tracePt t="17684" x="2203450" y="2432050"/>
          <p14:tracePt t="17701" x="2101850" y="2371725"/>
          <p14:tracePt t="17717" x="2000250" y="2333625"/>
          <p14:tracePt t="17733" x="1952625" y="2320925"/>
          <p14:tracePt t="17750" x="1914525" y="2301875"/>
          <p14:tracePt t="17768" x="1819275" y="2289175"/>
          <p14:tracePt t="17784" x="1746250" y="2289175"/>
          <p14:tracePt t="17801" x="1685925" y="2289175"/>
          <p14:tracePt t="17818" x="1625600" y="2289175"/>
          <p14:tracePt t="17834" x="1603375" y="2292350"/>
          <p14:tracePt t="17851" x="1593850" y="2295525"/>
          <p14:tracePt t="17867" x="1571625" y="2308225"/>
          <p14:tracePt t="17883" x="1562100" y="2308225"/>
          <p14:tracePt t="17900" x="1552575" y="2311400"/>
          <p14:tracePt t="17916" x="1543050" y="2311400"/>
          <p14:tracePt t="17933" x="1501775" y="2317750"/>
          <p14:tracePt t="17951" x="1485900" y="2317750"/>
          <p14:tracePt t="17968" x="1466850" y="2317750"/>
          <p14:tracePt t="17984" x="1457325" y="2317750"/>
          <p14:tracePt t="18000" x="1450975" y="2317750"/>
          <p14:tracePt t="18033" x="1441450" y="2317750"/>
          <p14:tracePt t="18050" x="1431925" y="2317750"/>
          <p14:tracePt t="18067" x="1412875" y="2317750"/>
          <p14:tracePt t="18083" x="1403350" y="2317750"/>
          <p14:tracePt t="18101" x="1393825" y="2317750"/>
          <p14:tracePt t="18118" x="1377950" y="2317750"/>
          <p14:tracePt t="18133" x="1368425" y="2314575"/>
          <p14:tracePt t="18150" x="1368425" y="2298700"/>
          <p14:tracePt t="18167" x="1368425" y="2286000"/>
          <p14:tracePt t="18183" x="1368425" y="2276475"/>
          <p14:tracePt t="18201" x="1374775" y="2276475"/>
          <p14:tracePt t="18217" x="1425575" y="2257425"/>
          <p14:tracePt t="18234" x="1498600" y="2235200"/>
          <p14:tracePt t="18250" x="1606550" y="2219325"/>
          <p14:tracePt t="18267" x="1774825" y="2174875"/>
          <p14:tracePt t="18283" x="1847850" y="2162175"/>
          <p14:tracePt t="18300" x="1885950" y="2149475"/>
          <p14:tracePt t="18317" x="1936750" y="2130425"/>
          <p14:tracePt t="18333" x="1965325" y="2117725"/>
          <p14:tracePt t="18350" x="2003425" y="2098675"/>
          <p14:tracePt t="18367" x="2114550" y="2076450"/>
          <p14:tracePt t="18383" x="2209800" y="2060575"/>
          <p14:tracePt t="18400" x="2273300" y="2047875"/>
          <p14:tracePt t="18417" x="2352675" y="2047875"/>
          <p14:tracePt t="18433" x="2397125" y="2047875"/>
          <p14:tracePt t="18450" x="2419350" y="2047875"/>
          <p14:tracePt t="18467" x="2460625" y="2057400"/>
          <p14:tracePt t="18484" x="2476500" y="2066925"/>
          <p14:tracePt t="18500" x="2492375" y="2076450"/>
          <p14:tracePt t="18517" x="2520950" y="2101850"/>
          <p14:tracePt t="18533" x="2530475" y="2124075"/>
          <p14:tracePt t="18550" x="2543175" y="2146300"/>
          <p14:tracePt t="18566" x="2549525" y="2225675"/>
          <p14:tracePt t="18583" x="2546350" y="2286000"/>
          <p14:tracePt t="18600" x="2533650" y="2330450"/>
          <p14:tracePt t="18603" x="2527300" y="2359025"/>
          <p14:tracePt t="18617" x="2520950" y="2393950"/>
          <p14:tracePt t="18633" x="2520950" y="2425700"/>
          <p14:tracePt t="18650" x="2520950" y="2447925"/>
          <p14:tracePt t="18666" x="2520950" y="2479675"/>
          <p14:tracePt t="18683" x="2520950" y="2489200"/>
          <p14:tracePt t="18700" x="2527300" y="2501900"/>
          <p14:tracePt t="18717" x="2543175" y="2520950"/>
          <p14:tracePt t="18733" x="2571750" y="2533650"/>
          <p14:tracePt t="18751" x="2603500" y="2546350"/>
          <p14:tracePt t="18767" x="2667000" y="2552700"/>
          <p14:tracePt t="18784" x="2695575" y="2552700"/>
          <p14:tracePt t="18800" x="2711450" y="2552700"/>
          <p14:tracePt t="18816" x="2724150" y="2555875"/>
          <p14:tracePt t="18833" x="2740025" y="2565400"/>
          <p14:tracePt t="18850" x="2759075" y="2584450"/>
          <p14:tracePt t="18867" x="2816225" y="2616200"/>
          <p14:tracePt t="18884" x="2863850" y="2651125"/>
          <p14:tracePt t="18901" x="2911475" y="2676525"/>
          <p14:tracePt t="18917" x="2955925" y="2720975"/>
          <p14:tracePt t="18933" x="2968625" y="2743200"/>
          <p14:tracePt t="18950" x="2981325" y="2781300"/>
          <p14:tracePt t="18967" x="3006725" y="2863850"/>
          <p14:tracePt t="18983" x="3013075" y="2927350"/>
          <p14:tracePt t="19000" x="3013075" y="2962275"/>
          <p14:tracePt t="19017" x="3013075" y="3041650"/>
          <p14:tracePt t="19034" x="3013075" y="3082925"/>
          <p14:tracePt t="19050" x="3013075" y="3143250"/>
          <p14:tracePt t="19067" x="3003550" y="3241675"/>
          <p14:tracePt t="19084" x="2965450" y="3298825"/>
          <p14:tracePt t="19100" x="2936875" y="3368675"/>
          <p14:tracePt t="19116" x="2889250" y="3444875"/>
          <p14:tracePt t="19133" x="2863850" y="3476625"/>
          <p14:tracePt t="19150" x="2844800" y="3492500"/>
          <p14:tracePt t="19167" x="2832100" y="3514725"/>
          <p14:tracePt t="19183" x="2819400" y="3524250"/>
          <p14:tracePt t="19200" x="2806700" y="3524250"/>
          <p14:tracePt t="19216" x="2765425" y="3524250"/>
          <p14:tracePt t="19233" x="2733675" y="3514725"/>
          <p14:tracePt t="19250" x="2695575" y="3495675"/>
          <p14:tracePt t="19267" x="2638425" y="3476625"/>
          <p14:tracePt t="19284" x="2593975" y="3463925"/>
          <p14:tracePt t="19301" x="2508250" y="3457575"/>
          <p14:tracePt t="19317" x="2438400" y="3457575"/>
          <p14:tracePt t="19334" x="2355850" y="3457575"/>
          <p14:tracePt t="19350" x="2228850" y="3457575"/>
          <p14:tracePt t="19366" x="2085975" y="3479800"/>
          <p14:tracePt t="19383" x="1990725" y="3486150"/>
          <p14:tracePt t="19400" x="1939925" y="3492500"/>
          <p14:tracePt t="19417" x="1844675" y="3492500"/>
          <p14:tracePt t="19434" x="1793875" y="3492500"/>
          <p14:tracePt t="19451" x="1714500" y="3492500"/>
          <p14:tracePt t="19467" x="1679575" y="3492500"/>
          <p14:tracePt t="19483" x="1635125" y="3492500"/>
          <p14:tracePt t="19500" x="1590675" y="3492500"/>
          <p14:tracePt t="19517" x="1558925" y="3492500"/>
          <p14:tracePt t="19533" x="1530350" y="3492500"/>
          <p14:tracePt t="19551" x="1508125" y="3492500"/>
          <p14:tracePt t="19567" x="1492250" y="3492500"/>
          <p14:tracePt t="19584" x="1482725" y="3492500"/>
          <p14:tracePt t="19601" x="1470025" y="3492500"/>
          <p14:tracePt t="19617" x="1457325" y="3492500"/>
          <p14:tracePt t="19633" x="1444625" y="3492500"/>
          <p14:tracePt t="19650" x="1438275" y="3492500"/>
          <p14:tracePt t="19666" x="1438275" y="3486150"/>
          <p14:tracePt t="19683" x="1438275" y="3482975"/>
          <p14:tracePt t="20257" x="1438275" y="3476625"/>
          <p14:tracePt t="20265" x="1435100" y="3473450"/>
          <p14:tracePt t="20272" x="1428750" y="3467100"/>
          <p14:tracePt t="20284" x="1422400" y="3457575"/>
          <p14:tracePt t="20301" x="1403350" y="3384550"/>
          <p14:tracePt t="20317" x="1381125" y="3321050"/>
          <p14:tracePt t="20333" x="1374775" y="3213100"/>
          <p14:tracePt t="20366" x="1358900" y="2901950"/>
          <p14:tracePt t="20400" x="1260475" y="2673350"/>
          <p14:tracePt t="20416" x="1187450" y="2600325"/>
          <p14:tracePt t="20434" x="1114425" y="2533650"/>
          <p14:tracePt t="20450" x="1035050" y="2460625"/>
          <p14:tracePt t="20467" x="993775" y="2425700"/>
          <p14:tracePt t="20484" x="977900" y="2397125"/>
          <p14:tracePt t="20499" x="962025" y="2381250"/>
          <p14:tracePt t="20516" x="952500" y="2371725"/>
          <p14:tracePt t="20533" x="952500" y="2362200"/>
          <p14:tracePt t="20550" x="952500" y="2343150"/>
          <p14:tracePt t="20566" x="952500" y="2314575"/>
          <p14:tracePt t="20583" x="952500" y="2260600"/>
          <p14:tracePt t="20599" x="971550" y="2152650"/>
          <p14:tracePt t="20617" x="984250" y="2101850"/>
          <p14:tracePt t="20633" x="996950" y="2063750"/>
          <p14:tracePt t="20650" x="1003300" y="2041525"/>
          <p14:tracePt t="20671" x="1012825" y="2041525"/>
          <p14:tracePt t="20683" x="1016000" y="2041525"/>
          <p14:tracePt t="20700" x="1038225" y="2047875"/>
          <p14:tracePt t="20717" x="1069975" y="2079625"/>
          <p14:tracePt t="20734" x="1117600" y="2171700"/>
          <p14:tracePt t="20750" x="1206500" y="2346325"/>
          <p14:tracePt t="20766" x="1260475" y="2489200"/>
          <p14:tracePt t="20783" x="1292225" y="2587625"/>
          <p14:tracePt t="20799" x="1323975" y="2711450"/>
          <p14:tracePt t="20816" x="1323975" y="2771775"/>
          <p14:tracePt t="20834" x="1330325" y="2841625"/>
          <p14:tracePt t="20850" x="1336675" y="2936875"/>
          <p14:tracePt t="20867" x="1336675" y="2987675"/>
          <p14:tracePt t="20883" x="1343025" y="3025775"/>
          <p14:tracePt t="20900" x="1349375" y="3067050"/>
          <p14:tracePt t="20916" x="1349375" y="3095625"/>
          <p14:tracePt t="20933" x="1349375" y="3111500"/>
          <p14:tracePt t="20950" x="1349375" y="3127375"/>
          <p14:tracePt t="20967" x="1349375" y="3130550"/>
          <p14:tracePt t="21393" x="1374775" y="3121025"/>
          <p14:tracePt t="21399" x="1435100" y="3095625"/>
          <p14:tracePt t="21406" x="1517650" y="3076575"/>
          <p14:tracePt t="21417" x="1609725" y="3060700"/>
          <p14:tracePt t="21450" x="1990725" y="3032125"/>
          <p14:tracePt t="21483" x="2193925" y="3032125"/>
          <p14:tracePt t="21499" x="2228850" y="3032125"/>
          <p14:tracePt t="21516" x="2257425" y="3032125"/>
          <p14:tracePt t="21535" x="2292350" y="3025775"/>
          <p14:tracePt t="21550" x="2330450" y="3006725"/>
          <p14:tracePt t="21567" x="2359025" y="3000375"/>
          <p14:tracePt t="21583" x="2400300" y="2990850"/>
          <p14:tracePt t="21599" x="2413000" y="2984500"/>
          <p14:tracePt t="21616" x="2425700" y="2981325"/>
          <p14:tracePt t="21633" x="2441575" y="2959100"/>
          <p14:tracePt t="21650" x="2451100" y="2943225"/>
          <p14:tracePt t="21667" x="2470150" y="2921000"/>
          <p14:tracePt t="21684" x="2514600" y="2876550"/>
          <p14:tracePt t="21701" x="2540000" y="2835275"/>
          <p14:tracePt t="21717" x="2571750" y="2813050"/>
          <p14:tracePt t="21733" x="2597150" y="2768600"/>
          <p14:tracePt t="21749" x="2613025" y="2752725"/>
          <p14:tracePt t="21766" x="2613025" y="2740025"/>
          <p14:tracePt t="21784" x="2613025" y="2720975"/>
          <p14:tracePt t="21800" x="2613025" y="2705100"/>
          <p14:tracePt t="21817" x="2613025" y="2689225"/>
          <p14:tracePt t="21835" x="2606675" y="2676525"/>
          <p14:tracePt t="21850" x="2593975" y="2660650"/>
          <p14:tracePt t="21867" x="2584450" y="2647950"/>
          <p14:tracePt t="21884" x="2571750" y="2635250"/>
          <p14:tracePt t="21900" x="2555875" y="2625725"/>
          <p14:tracePt t="21917" x="2543175" y="2606675"/>
          <p14:tracePt t="21934" x="2530475" y="2597150"/>
          <p14:tracePt t="21950" x="2520950" y="2593975"/>
          <p14:tracePt t="21967" x="2514600" y="2584450"/>
          <p14:tracePt t="21984" x="2492375" y="2562225"/>
          <p14:tracePt t="22000" x="2482850" y="2552700"/>
          <p14:tracePt t="22017" x="2473325" y="2543175"/>
          <p14:tracePt t="22034" x="2438400" y="2524125"/>
          <p14:tracePt t="22050" x="2422525" y="2508250"/>
          <p14:tracePt t="22067" x="2413000" y="2498725"/>
          <p14:tracePt t="22084" x="2390775" y="2482850"/>
          <p14:tracePt t="22100" x="2381250" y="2479675"/>
          <p14:tracePt t="22117" x="2371725" y="2466975"/>
          <p14:tracePt t="22134" x="2355850" y="2441575"/>
          <p14:tracePt t="22150" x="2330450" y="2416175"/>
          <p14:tracePt t="22166" x="2308225" y="2393950"/>
          <p14:tracePt t="22168" x="2295525" y="2387600"/>
          <p14:tracePt t="22183" x="2273300" y="2374900"/>
          <p14:tracePt t="22199" x="2263775" y="2365375"/>
          <p14:tracePt t="22216" x="2254250" y="2362200"/>
          <p14:tracePt t="22234" x="2238375" y="2355850"/>
          <p14:tracePt t="22250" x="2228850" y="2352675"/>
          <p14:tracePt t="22267" x="2219325" y="2333625"/>
          <p14:tracePt t="22284" x="2203450" y="2324100"/>
          <p14:tracePt t="22300" x="2174875" y="2317750"/>
          <p14:tracePt t="22316" x="2159000" y="2311400"/>
          <p14:tracePt t="22333" x="2143125" y="2311400"/>
          <p14:tracePt t="22349" x="2133600" y="2311400"/>
          <p14:tracePt t="22366" x="2117725" y="2311400"/>
          <p14:tracePt t="22384" x="2098675" y="2311400"/>
          <p14:tracePt t="22400" x="2060575" y="2305050"/>
          <p14:tracePt t="22417" x="2016125" y="2292350"/>
          <p14:tracePt t="22434" x="1920875" y="2292350"/>
          <p14:tracePt t="22450" x="1882775" y="2292350"/>
          <p14:tracePt t="22466" x="1847850" y="2292350"/>
          <p14:tracePt t="22483" x="1812925" y="2295525"/>
          <p14:tracePt t="22499" x="1803400" y="2305050"/>
          <p14:tracePt t="22516" x="1787525" y="2314575"/>
          <p14:tracePt t="22533" x="1746250" y="2333625"/>
          <p14:tracePt t="22550" x="1708150" y="2352675"/>
          <p14:tracePt t="22567" x="1660525" y="2378075"/>
          <p14:tracePt t="22584" x="1609725" y="2416175"/>
          <p14:tracePt t="22600" x="1593850" y="2428875"/>
          <p14:tracePt t="22617" x="1584325" y="2438400"/>
          <p14:tracePt t="22634" x="1565275" y="2454275"/>
          <p14:tracePt t="22650" x="1552575" y="2470150"/>
          <p14:tracePt t="22667" x="1543050" y="2479675"/>
          <p14:tracePt t="22684" x="1520825" y="2505075"/>
          <p14:tracePt t="22700" x="1508125" y="2536825"/>
          <p14:tracePt t="22717" x="1504950" y="2559050"/>
          <p14:tracePt t="22734" x="1498600" y="2600325"/>
          <p14:tracePt t="22750" x="1498600" y="2622550"/>
          <p14:tracePt t="22766" x="1498600" y="2638425"/>
          <p14:tracePt t="22783" x="1498600" y="2657475"/>
          <p14:tracePt t="22800" x="1498600" y="2667000"/>
          <p14:tracePt t="22816" x="1498600" y="2695575"/>
          <p14:tracePt t="22833" x="1498600" y="2730500"/>
          <p14:tracePt t="22850" x="1498600" y="2759075"/>
          <p14:tracePt t="22866" x="1498600" y="2781300"/>
          <p14:tracePt t="22883" x="1508125" y="2822575"/>
          <p14:tracePt t="22900" x="1517650" y="2844800"/>
          <p14:tracePt t="22916" x="1533525" y="2857500"/>
          <p14:tracePt t="22933" x="1539875" y="2876550"/>
          <p14:tracePt t="22949" x="1546225" y="2892425"/>
          <p14:tracePt t="22966" x="1555750" y="2908300"/>
          <p14:tracePt t="22983" x="1574800" y="2949575"/>
          <p14:tracePt t="22999" x="1590675" y="2981325"/>
          <p14:tracePt t="23016" x="1603375" y="3003550"/>
          <p14:tracePt t="23033" x="1622425" y="3044825"/>
          <p14:tracePt t="23050" x="1631950" y="3063875"/>
          <p14:tracePt t="23066" x="1647825" y="3073400"/>
          <p14:tracePt t="23083" x="1654175" y="3092450"/>
          <p14:tracePt t="23099" x="1663700" y="3101975"/>
          <p14:tracePt t="23118" x="1676400" y="3117850"/>
          <p14:tracePt t="23133" x="1704975" y="3130550"/>
          <p14:tracePt t="23150" x="1762125" y="3149600"/>
          <p14:tracePt t="23167" x="1860550" y="3162300"/>
          <p14:tracePt t="23183" x="1920875" y="3162300"/>
          <p14:tracePt t="23199" x="1965325" y="3162300"/>
          <p14:tracePt t="23217" x="1997075" y="3162300"/>
          <p14:tracePt t="23233" x="2025650" y="3162300"/>
          <p14:tracePt t="23250" x="2047875" y="3162300"/>
          <p14:tracePt t="23267" x="2136775" y="3162300"/>
          <p14:tracePt t="23283" x="2241550" y="3159125"/>
          <p14:tracePt t="23300" x="2324100" y="3149600"/>
          <p14:tracePt t="23316" x="2393950" y="3149600"/>
          <p14:tracePt t="23333" x="2416175" y="3149600"/>
          <p14:tracePt t="23349" x="2432050" y="3149600"/>
          <p14:tracePt t="23366" x="2441575" y="3149600"/>
          <p14:tracePt t="23383" x="2457450" y="3140075"/>
          <p14:tracePt t="23400" x="2466975" y="3130550"/>
          <p14:tracePt t="23417" x="2498725" y="3114675"/>
          <p14:tracePt t="23433" x="2524125" y="3101975"/>
          <p14:tracePt t="23450" x="2555875" y="3076575"/>
          <p14:tracePt t="23466" x="2587625" y="3032125"/>
          <p14:tracePt t="23483" x="2606675" y="2978150"/>
          <p14:tracePt t="23499" x="2619375" y="2924175"/>
          <p14:tracePt t="23517" x="2632075" y="2860675"/>
          <p14:tracePt t="23532" x="2638425" y="2816225"/>
          <p14:tracePt t="23549" x="2644775" y="2784475"/>
          <p14:tracePt t="23567" x="2657475" y="2730500"/>
          <p14:tracePt t="23583" x="2657475" y="2698750"/>
          <p14:tracePt t="23599" x="2657475" y="2676525"/>
          <p14:tracePt t="23616" x="2657475" y="2638425"/>
          <p14:tracePt t="23632" x="2657475" y="2616200"/>
          <p14:tracePt t="23650" x="2644775" y="2590800"/>
          <p14:tracePt t="23667" x="2628900" y="2568575"/>
          <p14:tracePt t="23683" x="2619375" y="2559050"/>
          <p14:tracePt t="23700" x="2603500" y="2549525"/>
          <p14:tracePt t="23716" x="2587625" y="2530475"/>
          <p14:tracePt t="23733" x="2571750" y="2517775"/>
          <p14:tracePt t="23749" x="2543175" y="2508250"/>
          <p14:tracePt t="23766" x="2505075" y="2463800"/>
          <p14:tracePt t="23782" x="2457450" y="2438400"/>
          <p14:tracePt t="23800" x="2409825" y="2403475"/>
          <p14:tracePt t="23817" x="2374900" y="2378075"/>
          <p14:tracePt t="23833" x="2352675" y="2368550"/>
          <p14:tracePt t="23850" x="2336800" y="2359025"/>
          <p14:tracePt t="23866" x="2298700" y="2333625"/>
          <p14:tracePt t="23882" x="2276475" y="2320925"/>
          <p14:tracePt t="23900" x="2244725" y="2317750"/>
          <p14:tracePt t="23917" x="2212975" y="2311400"/>
          <p14:tracePt t="23933" x="2181225" y="2305050"/>
          <p14:tracePt t="23950" x="2171700" y="2305050"/>
          <p14:tracePt t="23967" x="2159000" y="2305050"/>
          <p14:tracePt t="23983" x="2149475" y="2305050"/>
          <p14:tracePt t="23999" x="2127250" y="2298700"/>
          <p14:tracePt t="24016" x="2060575" y="2273300"/>
          <p14:tracePt t="24032" x="2000250" y="2273300"/>
          <p14:tracePt t="24049" x="1962150" y="2273300"/>
          <p14:tracePt t="24067" x="1914525" y="2273300"/>
          <p14:tracePt t="24083" x="1885950" y="2273300"/>
          <p14:tracePt t="24100" x="1876425" y="2273300"/>
          <p14:tracePt t="24117" x="1860550" y="2295525"/>
          <p14:tracePt t="24133" x="1847850" y="2305050"/>
          <p14:tracePt t="24149" x="1816100" y="2324100"/>
          <p14:tracePt t="24166" x="1749425" y="2371725"/>
          <p14:tracePt t="24182" x="1701800" y="2397125"/>
          <p14:tracePt t="24199" x="1676400" y="2428875"/>
          <p14:tracePt t="24201" x="1663700" y="2435225"/>
          <p14:tracePt t="24216" x="1654175" y="2444750"/>
          <p14:tracePt t="24232" x="1638300" y="2454275"/>
          <p14:tracePt t="24250" x="1628775" y="2470150"/>
          <p14:tracePt t="24267" x="1619250" y="2482850"/>
          <p14:tracePt t="24283" x="1616075" y="2498725"/>
          <p14:tracePt t="24299" x="1616075" y="2530475"/>
          <p14:tracePt t="24315" x="1616075" y="2584450"/>
          <p14:tracePt t="24333" x="1616075" y="2613025"/>
          <p14:tracePt t="24350" x="1616075" y="2641600"/>
          <p14:tracePt t="24367" x="1616075" y="2676525"/>
          <p14:tracePt t="24383" x="1616075" y="2705100"/>
          <p14:tracePt t="24401" x="1616075" y="2727325"/>
          <p14:tracePt t="24416" x="1616075" y="2768600"/>
          <p14:tracePt t="24433" x="1622425" y="2790825"/>
          <p14:tracePt t="24449" x="1635125" y="2819400"/>
          <p14:tracePt t="24466" x="1660525" y="2857500"/>
          <p14:tracePt t="24482" x="1670050" y="2895600"/>
          <p14:tracePt t="24499" x="1682750" y="2924175"/>
          <p14:tracePt t="24516" x="1695450" y="2965450"/>
          <p14:tracePt t="24533" x="1695450" y="2981325"/>
          <p14:tracePt t="24550" x="1695450" y="2997200"/>
          <p14:tracePt t="24566" x="1695450" y="3013075"/>
          <p14:tracePt t="24582" x="1695450" y="3022600"/>
          <p14:tracePt t="24599" x="1695450" y="3032125"/>
          <p14:tracePt t="24617" x="1701800" y="3051175"/>
          <p14:tracePt t="24633" x="1717675" y="3060700"/>
          <p14:tracePt t="24651" x="1727200" y="3073400"/>
          <p14:tracePt t="24723" x="1730375" y="3073400"/>
          <p14:tracePt t="24752" x="1736725" y="3073400"/>
          <p14:tracePt t="24759" x="1739900" y="3076575"/>
          <p14:tracePt t="24767" x="1746250" y="3076575"/>
          <p14:tracePt t="24783" x="1755775" y="3082925"/>
          <p14:tracePt t="24801" x="1774825" y="3082925"/>
          <p14:tracePt t="24865" x="1781175" y="3082925"/>
          <p14:tracePt t="24887" x="1784350" y="3082925"/>
          <p14:tracePt t="24894" x="1790700" y="3082925"/>
          <p14:tracePt t="24902" x="1793875" y="3082925"/>
          <p14:tracePt t="24917" x="1831975" y="3082925"/>
          <p14:tracePt t="24933" x="1866900" y="3082925"/>
          <p14:tracePt t="24951" x="1930400" y="3082925"/>
          <p14:tracePt t="24966" x="1958975" y="3082925"/>
          <p14:tracePt t="24983" x="1968500" y="3082925"/>
          <p14:tracePt t="24999" x="1978025" y="3082925"/>
          <p14:tracePt t="25033" x="1984375" y="3082925"/>
          <p14:tracePt t="25050" x="2000250" y="3082925"/>
          <p14:tracePt t="25067" x="2009775" y="3082925"/>
          <p14:tracePt t="25084" x="2028825" y="3082925"/>
          <p14:tracePt t="25100" x="2070100" y="3082925"/>
          <p14:tracePt t="25116" x="2079625" y="3082925"/>
          <p14:tracePt t="25133" x="2101850" y="3082925"/>
          <p14:tracePt t="25150" x="2120900" y="3073400"/>
          <p14:tracePt t="25166" x="2136775" y="3063875"/>
          <p14:tracePt t="25182" x="2168525" y="3051175"/>
          <p14:tracePt t="25200" x="2225675" y="3025775"/>
          <p14:tracePt t="25217" x="2260600" y="3019425"/>
          <p14:tracePt t="25233" x="2298700" y="3016250"/>
          <p14:tracePt t="25250" x="2339975" y="3003550"/>
          <p14:tracePt t="25266" x="2355850" y="3003550"/>
          <p14:tracePt t="25283" x="2365375" y="3003550"/>
          <p14:tracePt t="25299" x="2381250" y="2997200"/>
          <p14:tracePt t="25316" x="2397125" y="2987675"/>
          <p14:tracePt t="25333" x="2403475" y="2971800"/>
          <p14:tracePt t="25350" x="2416175" y="2959100"/>
          <p14:tracePt t="25367" x="2425700" y="2943225"/>
          <p14:tracePt t="25383" x="2444750" y="2914650"/>
          <p14:tracePt t="25399" x="2451100" y="2879725"/>
          <p14:tracePt t="25416" x="2451100" y="2835275"/>
          <p14:tracePt t="25433" x="2451100" y="2790825"/>
          <p14:tracePt t="25450" x="2425700" y="2701925"/>
          <p14:tracePt t="25467" x="2409825" y="2638425"/>
          <p14:tracePt t="25483" x="2403475" y="2593975"/>
          <p14:tracePt t="25500" x="2403475" y="2559050"/>
          <p14:tracePt t="25517" x="2403475" y="2536825"/>
          <p14:tracePt t="25533" x="2403475" y="2524125"/>
          <p14:tracePt t="25549" x="2403475" y="2501900"/>
          <p14:tracePt t="25565" x="2403475" y="2473325"/>
          <p14:tracePt t="25583" x="2397125" y="2435225"/>
          <p14:tracePt t="25600" x="2378075" y="2371725"/>
          <p14:tracePt t="25616" x="2365375" y="2333625"/>
          <p14:tracePt t="25633" x="2362200" y="2317750"/>
          <p14:tracePt t="25650" x="2355850" y="2301875"/>
          <p14:tracePt t="25666" x="2346325" y="2298700"/>
          <p14:tracePt t="25683" x="2336800" y="2292350"/>
          <p14:tracePt t="25699" x="2314575" y="2292350"/>
          <p14:tracePt t="25715" x="2305050" y="2292350"/>
          <p14:tracePt t="25733" x="2295525" y="2292350"/>
          <p14:tracePt t="25749" x="2282825" y="2292350"/>
          <p14:tracePt t="25767" x="2266950" y="2292350"/>
          <p14:tracePt t="25783" x="2257425" y="2292350"/>
          <p14:tracePt t="25800" x="2241550" y="2292350"/>
          <p14:tracePt t="25816" x="2232025" y="2292350"/>
          <p14:tracePt t="25832" x="2228850" y="2292350"/>
          <p14:tracePt t="25849" x="2216150" y="229235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Fullsize image of Asparagus setace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571500"/>
            <a:ext cx="4037012" cy="53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2357438" y="6334125"/>
            <a:ext cx="5464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800" i="1">
                <a:solidFill>
                  <a:srgbClr val="FF0000"/>
                </a:solidFill>
              </a:rPr>
              <a:t>Asparagaceae : Asparagus plumosa</a:t>
            </a:r>
          </a:p>
        </p:txBody>
      </p:sp>
      <p:pic>
        <p:nvPicPr>
          <p:cNvPr id="34820" name="Picture 7" descr="Asparagus setace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476250"/>
            <a:ext cx="4033837" cy="526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50"/>
    </mc:Choice>
    <mc:Fallback>
      <p:transition spd="slow" advTm="13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83" x="2247900" y="2292350"/>
          <p14:tracePt t="3291" x="2308225" y="2298700"/>
          <p14:tracePt t="3298" x="2387600" y="2308225"/>
          <p14:tracePt t="3311" x="2597150" y="2346325"/>
          <p14:tracePt t="3327" x="2806700" y="2413000"/>
          <p14:tracePt t="3344" x="3019425" y="2508250"/>
          <p14:tracePt t="3377" x="3467100" y="2803525"/>
          <p14:tracePt t="3411" x="3762375" y="3146425"/>
          <p14:tracePt t="3429" x="3854450" y="3282950"/>
          <p14:tracePt t="3445" x="3933825" y="3397250"/>
          <p14:tracePt t="3461" x="4035425" y="3543300"/>
          <p14:tracePt t="3477" x="4089400" y="3613150"/>
          <p14:tracePt t="3494" x="4137025" y="3692525"/>
          <p14:tracePt t="3510" x="4194175" y="3810000"/>
          <p14:tracePt t="3526" x="4206875" y="3873500"/>
          <p14:tracePt t="3543" x="4213225" y="3937000"/>
          <p14:tracePt t="3561" x="4213225" y="4032250"/>
          <p14:tracePt t="3577" x="4213225" y="4076700"/>
          <p14:tracePt t="3594" x="4210050" y="4121150"/>
          <p14:tracePt t="3611" x="4206875" y="4130675"/>
          <p14:tracePt t="3882" x="4267200" y="4171950"/>
          <p14:tracePt t="3888" x="4352925" y="4238625"/>
          <p14:tracePt t="3895" x="4438650" y="4314825"/>
          <p14:tracePt t="3910" x="4625975" y="4483100"/>
          <p14:tracePt t="3926" x="4838700" y="4673600"/>
          <p14:tracePt t="3944" x="5026025" y="4918075"/>
          <p14:tracePt t="3961" x="5270500" y="5191125"/>
          <p14:tracePt t="3978" x="5464175" y="5419725"/>
          <p14:tracePt t="3996" x="5670550" y="5689600"/>
          <p14:tracePt t="4012" x="5803900" y="5861050"/>
          <p14:tracePt t="4028" x="5915025" y="6032500"/>
          <p14:tracePt t="4043" x="5997575" y="6169025"/>
          <p14:tracePt t="4059" x="6105525" y="6365875"/>
          <p14:tracePt t="4077" x="6169025" y="6508750"/>
          <p14:tracePt t="4094" x="6200775" y="6597650"/>
          <p14:tracePt t="4111" x="6254750" y="6705600"/>
          <p14:tracePt t="4127" x="6267450" y="6762750"/>
          <p14:tracePt t="4144" x="6286500" y="6816725"/>
          <p14:tracePt t="4160" x="6305550" y="6854825"/>
          <p14:tracePt t="4176" x="6324600" y="6854825"/>
          <p14:tracePt t="4193" x="6337300" y="6854825"/>
          <p14:tracePt t="4210" x="6343650" y="6854825"/>
          <p14:tracePt t="4226" x="6346825" y="6854825"/>
          <p14:tracePt t="4345" x="6340475" y="6854825"/>
          <p14:tracePt t="4352" x="6337300" y="6854825"/>
          <p14:tracePt t="4360" x="6330950" y="6854825"/>
          <p14:tracePt t="4377" x="6302375" y="6845300"/>
          <p14:tracePt t="4395" x="6242050" y="6791325"/>
          <p14:tracePt t="4410" x="6197600" y="6731000"/>
          <p14:tracePt t="4427" x="6146800" y="6680200"/>
          <p14:tracePt t="4444" x="6096000" y="6629400"/>
          <p14:tracePt t="4460" x="6070600" y="6597650"/>
          <p14:tracePt t="4476" x="6038850" y="6572250"/>
          <p14:tracePt t="4494" x="6007100" y="6540500"/>
          <p14:tracePt t="4510" x="5953125" y="6486525"/>
          <p14:tracePt t="4527" x="5921375" y="6448425"/>
          <p14:tracePt t="4545" x="5870575" y="6343650"/>
          <p14:tracePt t="4561" x="5854700" y="6289675"/>
          <p14:tracePt t="4577" x="5848350" y="6245225"/>
          <p14:tracePt t="4595" x="5857875" y="6203950"/>
          <p14:tracePt t="4613" x="5876925" y="6181725"/>
          <p14:tracePt t="4626" x="5924550" y="6146800"/>
          <p14:tracePt t="4643" x="6003925" y="6108700"/>
          <p14:tracePt t="4659" x="6108700" y="6054725"/>
          <p14:tracePt t="4676" x="6178550" y="6026150"/>
          <p14:tracePt t="4694" x="6270625" y="5988050"/>
          <p14:tracePt t="4710" x="6318250" y="5962650"/>
          <p14:tracePt t="4727" x="6343650" y="5921375"/>
          <p14:tracePt t="4744" x="6343650" y="5765800"/>
          <p14:tracePt t="4760" x="6286500" y="5556250"/>
          <p14:tracePt t="4778" x="6175375" y="5321300"/>
          <p14:tracePt t="4794" x="5797550" y="4740275"/>
          <p14:tracePt t="4811" x="5559425" y="4308475"/>
          <p14:tracePt t="4829" x="5429250" y="4102100"/>
          <p14:tracePt t="4845" x="5260975" y="3870325"/>
          <p14:tracePt t="4862" x="5197475" y="3797300"/>
          <p14:tracePt t="4877" x="5153025" y="3736975"/>
          <p14:tracePt t="4894" x="5064125" y="3679825"/>
          <p14:tracePt t="4910" x="4953000" y="3635375"/>
          <p14:tracePt t="4926" x="4841875" y="3594100"/>
          <p14:tracePt t="4944" x="4708525" y="3571875"/>
          <p14:tracePt t="4959" x="4613275" y="3556000"/>
          <p14:tracePt t="4976" x="4508500" y="3556000"/>
          <p14:tracePt t="4994" x="4337050" y="3556000"/>
          <p14:tracePt t="5010" x="4229100" y="3568700"/>
          <p14:tracePt t="5026" x="4121150" y="3584575"/>
          <p14:tracePt t="5044" x="3994150" y="3632200"/>
          <p14:tracePt t="5059" x="3946525" y="3657600"/>
          <p14:tracePt t="5076" x="3908425" y="3692525"/>
          <p14:tracePt t="5094" x="3854450" y="3730625"/>
          <p14:tracePt t="5111" x="3806825" y="3771900"/>
          <p14:tracePt t="5127" x="3736975" y="3819525"/>
          <p14:tracePt t="5144" x="3603625" y="3902075"/>
          <p14:tracePt t="5160" x="3533775" y="3946525"/>
          <p14:tracePt t="5176" x="3460750" y="4013200"/>
          <p14:tracePt t="5194" x="3371850" y="4086225"/>
          <p14:tracePt t="5210" x="3308350" y="4140200"/>
          <p14:tracePt t="5226" x="3257550" y="4194175"/>
          <p14:tracePt t="5244" x="3190875" y="4232275"/>
          <p14:tracePt t="5566" x="3127375" y="4241800"/>
          <p14:tracePt t="5573" x="3057525" y="4251325"/>
          <p14:tracePt t="5580" x="2987675" y="4257675"/>
          <p14:tracePt t="5593" x="2870200" y="4276725"/>
          <p14:tracePt t="5610" x="2730500" y="4292600"/>
          <p14:tracePt t="5626" x="2587625" y="4318000"/>
          <p14:tracePt t="5643" x="2422525" y="4343400"/>
          <p14:tracePt t="5660" x="2311400" y="4378325"/>
          <p14:tracePt t="5677" x="2212975" y="4400550"/>
          <p14:tracePt t="5694" x="2101850" y="4422775"/>
          <p14:tracePt t="5710" x="2063750" y="4435475"/>
          <p14:tracePt t="5727" x="2035175" y="4448175"/>
          <p14:tracePt t="5743" x="2000250" y="4473575"/>
          <p14:tracePt t="5760" x="1974850" y="4483100"/>
          <p14:tracePt t="5776" x="1958975" y="4492625"/>
          <p14:tracePt t="5794" x="1939925" y="4502150"/>
          <p14:tracePt t="5810" x="1924050" y="4502150"/>
          <p14:tracePt t="5827" x="1914525" y="4502150"/>
          <p14:tracePt t="5844" x="1898650" y="4502150"/>
          <p14:tracePt t="5860" x="1889125" y="4508500"/>
          <p14:tracePt t="5876" x="1879600" y="4508500"/>
          <p14:tracePt t="5909" x="1892300" y="4505325"/>
          <p14:tracePt t="5926" x="1908175" y="4495800"/>
          <p14:tracePt t="5944" x="1993900" y="4429125"/>
          <p14:tracePt t="5960" x="2130425" y="4359275"/>
          <p14:tracePt t="5977" x="2263775" y="4295775"/>
          <p14:tracePt t="5993" x="2524125" y="4203700"/>
          <p14:tracePt t="6011" x="2720975" y="4175125"/>
          <p14:tracePt t="6026" x="2927350" y="4137025"/>
          <p14:tracePt t="6043" x="3270250" y="4070350"/>
          <p14:tracePt t="6060" x="3435350" y="4032250"/>
          <p14:tracePt t="6077" x="3609975" y="3987800"/>
          <p14:tracePt t="6094" x="3756025" y="3962400"/>
          <p14:tracePt t="6110" x="3816350" y="3956050"/>
          <p14:tracePt t="6127" x="3854450" y="3959225"/>
          <p14:tracePt t="6143" x="3905250" y="3990975"/>
          <p14:tracePt t="6160" x="3949700" y="4048125"/>
          <p14:tracePt t="6176" x="4016375" y="4140200"/>
          <p14:tracePt t="6179" x="4070350" y="4213225"/>
          <p14:tracePt t="6193" x="4165600" y="4371975"/>
          <p14:tracePt t="6209" x="4213225" y="4454525"/>
          <p14:tracePt t="6226" x="4238625" y="4492625"/>
          <p14:tracePt t="6243" x="4254500" y="4521200"/>
          <p14:tracePt t="6260" x="4264025" y="4530725"/>
          <p14:tracePt t="6277" x="4298950" y="4530725"/>
          <p14:tracePt t="6293" x="4394200" y="4502150"/>
          <p14:tracePt t="6309" x="4483100" y="4464050"/>
          <p14:tracePt t="6326" x="4616450" y="4429125"/>
          <p14:tracePt t="6343" x="4873625" y="4362450"/>
          <p14:tracePt t="6359" x="5045075" y="4346575"/>
          <p14:tracePt t="6376" x="5273675" y="4327525"/>
          <p14:tracePt t="6392" x="5581650" y="4308475"/>
          <p14:tracePt t="6410" x="5813425" y="4279900"/>
          <p14:tracePt t="6426" x="6019800" y="4260850"/>
          <p14:tracePt t="6443" x="6350000" y="4222750"/>
          <p14:tracePt t="6460" x="6546850" y="4175125"/>
          <p14:tracePt t="6478" x="6915150" y="4095750"/>
          <p14:tracePt t="6494" x="7102475" y="4010025"/>
          <p14:tracePt t="6512" x="7296150" y="3895725"/>
          <p14:tracePt t="6528" x="7505700" y="3749675"/>
          <p14:tracePt t="6544" x="7626350" y="3600450"/>
          <p14:tracePt t="6560" x="7759700" y="3438525"/>
          <p14:tracePt t="6576" x="7839075" y="3324225"/>
          <p14:tracePt t="6593" x="7924800" y="3149600"/>
          <p14:tracePt t="6610" x="7959725" y="3041650"/>
          <p14:tracePt t="6628" x="7981950" y="2917825"/>
          <p14:tracePt t="6643" x="7988300" y="2825750"/>
          <p14:tracePt t="6660" x="7988300" y="2676525"/>
          <p14:tracePt t="6677" x="7966075" y="2476500"/>
          <p14:tracePt t="6693" x="7924800" y="2378075"/>
          <p14:tracePt t="6709" x="7842250" y="2241550"/>
          <p14:tracePt t="6727" x="7693025" y="2092325"/>
          <p14:tracePt t="6743" x="7569200" y="2009775"/>
          <p14:tracePt t="6760" x="7413625" y="1936750"/>
          <p14:tracePt t="6778" x="7242175" y="1876425"/>
          <p14:tracePt t="6794" x="7099300" y="1841500"/>
          <p14:tracePt t="6810" x="6956425" y="1797050"/>
          <p14:tracePt t="6827" x="6734175" y="1762125"/>
          <p14:tracePt t="6843" x="6546850" y="1724025"/>
          <p14:tracePt t="6860" x="6397625" y="1695450"/>
          <p14:tracePt t="6877" x="6153150" y="1679575"/>
          <p14:tracePt t="6893" x="6003925" y="1685925"/>
          <p14:tracePt t="6911" x="5908675" y="1701800"/>
          <p14:tracePt t="6927" x="5749925" y="1743075"/>
          <p14:tracePt t="6943" x="5641975" y="1758950"/>
          <p14:tracePt t="6960" x="5559425" y="1774825"/>
          <p14:tracePt t="6976" x="5454650" y="1803400"/>
          <p14:tracePt t="6993" x="5419725" y="1803400"/>
          <p14:tracePt t="7009" x="5387975" y="1809750"/>
          <p14:tracePt t="7026" x="5375275" y="1812925"/>
          <p14:tracePt t="7043" x="5375275" y="1822450"/>
          <p14:tracePt t="7059" x="5387975" y="1831975"/>
          <p14:tracePt t="7076" x="5521325" y="1889125"/>
          <p14:tracePt t="7092" x="5610225" y="1920875"/>
          <p14:tracePt t="7110" x="5676900" y="1943100"/>
          <p14:tracePt t="7127" x="5762625" y="1949450"/>
          <p14:tracePt t="7142" x="5822950" y="1949450"/>
          <p14:tracePt t="7160" x="5902325" y="1943100"/>
          <p14:tracePt t="7177" x="6035675" y="1920875"/>
          <p14:tracePt t="7193" x="6121400" y="1905000"/>
          <p14:tracePt t="7209" x="6197600" y="1889125"/>
          <p14:tracePt t="7226" x="6270625" y="1870075"/>
          <p14:tracePt t="7243" x="6292850" y="1870075"/>
          <p14:tracePt t="7259" x="6299200" y="1870075"/>
          <p14:tracePt t="7277" x="6296025" y="1851025"/>
          <p14:tracePt t="7292" x="6280150" y="1841500"/>
          <p14:tracePt t="7309" x="6264275" y="1828800"/>
          <p14:tracePt t="7327" x="6200775" y="1809750"/>
          <p14:tracePt t="7343" x="6134100" y="1787525"/>
          <p14:tracePt t="7359" x="6070600" y="1774825"/>
          <p14:tracePt t="7376" x="5981700" y="1755775"/>
          <p14:tracePt t="7392" x="5918200" y="1739900"/>
          <p14:tracePt t="7409" x="5842000" y="1717675"/>
          <p14:tracePt t="7427" x="5711825" y="1711325"/>
          <p14:tracePt t="7443" x="5641975" y="1711325"/>
          <p14:tracePt t="7460" x="5597525" y="1711325"/>
          <p14:tracePt t="7477" x="5553075" y="1730375"/>
          <p14:tracePt t="7493" x="5537200" y="1743075"/>
          <p14:tracePt t="7510" x="5521325" y="1752600"/>
          <p14:tracePt t="7526" x="5518150" y="1768475"/>
          <p14:tracePt t="7543" x="5537200" y="1790700"/>
          <p14:tracePt t="7559" x="5638800" y="1847850"/>
          <p14:tracePt t="7576" x="5946775" y="2047875"/>
          <p14:tracePt t="7595" x="6223000" y="2219325"/>
          <p14:tracePt t="7611" x="6553200" y="2409825"/>
          <p14:tracePt t="7627" x="6680200" y="2527300"/>
          <p14:tracePt t="7645" x="6750050" y="2622550"/>
          <p14:tracePt t="7659" x="6765925" y="2705100"/>
          <p14:tracePt t="7676" x="6692900" y="2847975"/>
          <p14:tracePt t="7693" x="6534150" y="2959100"/>
          <p14:tracePt t="7710" x="6226175" y="3082925"/>
          <p14:tracePt t="7727" x="5568950" y="3213100"/>
          <p14:tracePt t="7744" x="5080000" y="3267075"/>
          <p14:tracePt t="7762" x="4305300" y="3279775"/>
          <p14:tracePt t="7778" x="3784600" y="3308350"/>
          <p14:tracePt t="7794" x="3282950" y="3333750"/>
          <p14:tracePt t="7811" x="2632075" y="3384550"/>
          <p14:tracePt t="7827" x="2257425" y="3432175"/>
          <p14:tracePt t="7844" x="2000250" y="3473450"/>
          <p14:tracePt t="7861" x="1790700" y="3540125"/>
          <p14:tracePt t="7877" x="1593850" y="3625850"/>
          <p14:tracePt t="7893" x="1514475" y="3673475"/>
          <p14:tracePt t="7911" x="1466850" y="3698875"/>
          <p14:tracePt t="7927" x="1457325" y="3708400"/>
          <p14:tracePt t="7944" x="1457325" y="3717925"/>
          <p14:tracePt t="7960" x="1466850" y="3733800"/>
          <p14:tracePt t="7977" x="1555750" y="3749675"/>
          <p14:tracePt t="7994" x="1628775" y="3749675"/>
          <p14:tracePt t="8011" x="1689100" y="3736975"/>
          <p14:tracePt t="8027" x="1806575" y="3692525"/>
          <p14:tracePt t="8044" x="1895475" y="3660775"/>
          <p14:tracePt t="8061" x="2012950" y="3597275"/>
          <p14:tracePt t="8076" x="2095500" y="3540125"/>
          <p14:tracePt t="8093" x="2165350" y="3502025"/>
          <p14:tracePt t="8109" x="2203450" y="3460750"/>
          <p14:tracePt t="8126" x="2266950" y="3352800"/>
          <p14:tracePt t="8142" x="2273300" y="3279775"/>
          <p14:tracePt t="8159" x="2270125" y="3219450"/>
          <p14:tracePt t="8177" x="2232025" y="3159125"/>
          <p14:tracePt t="8193" x="2206625" y="3133725"/>
          <p14:tracePt t="8196" x="2193925" y="3124200"/>
          <p14:tracePt t="8209" x="2181225" y="3117850"/>
          <p14:tracePt t="8226" x="2117725" y="3086100"/>
          <p14:tracePt t="8242" x="2073275" y="3070225"/>
          <p14:tracePt t="8259" x="2035175" y="3057525"/>
          <p14:tracePt t="8276" x="2012950" y="3057525"/>
          <p14:tracePt t="8293" x="1997075" y="3057525"/>
          <p14:tracePt t="8327" x="2133600" y="3073400"/>
          <p14:tracePt t="8344" x="2365375" y="3101975"/>
          <p14:tracePt t="8361" x="2809875" y="3225800"/>
          <p14:tracePt t="8377" x="3098800" y="3324225"/>
          <p14:tracePt t="8393" x="3298825" y="3390900"/>
          <p14:tracePt t="8410" x="3559175" y="3463925"/>
          <p14:tracePt t="8427" x="3654425" y="3489325"/>
          <p14:tracePt t="8443" x="3708400" y="3489325"/>
          <p14:tracePt t="8461" x="3752850" y="3473450"/>
          <p14:tracePt t="8476" x="3762375" y="3444875"/>
          <p14:tracePt t="8493" x="3759200" y="3384550"/>
          <p14:tracePt t="8510" x="3711575" y="3308350"/>
          <p14:tracePt t="8526" x="3629025" y="3241675"/>
          <p14:tracePt t="8543" x="3536950" y="3181350"/>
          <p14:tracePt t="8560" x="3362325" y="3095625"/>
          <p14:tracePt t="8577" x="3276600" y="3063875"/>
          <p14:tracePt t="8594" x="3200400" y="3048000"/>
          <p14:tracePt t="8610" x="3152775" y="3041650"/>
          <p14:tracePt t="8627" x="3136900" y="3041650"/>
          <p14:tracePt t="8643" x="3127375" y="3041650"/>
          <p14:tracePt t="8660" x="3108325" y="3041650"/>
          <p14:tracePt t="8676" x="3101975" y="3041650"/>
          <p14:tracePt t="8712" x="3105150" y="3041650"/>
          <p14:tracePt t="8727" x="3140075" y="3044825"/>
          <p14:tracePt t="8743" x="3190875" y="3057525"/>
          <p14:tracePt t="8760" x="3270250" y="3079750"/>
          <p14:tracePt t="8776" x="3308350" y="3098800"/>
          <p14:tracePt t="8792" x="3333750" y="3098800"/>
          <p14:tracePt t="8809" x="3343275" y="3098800"/>
          <p14:tracePt t="8843" x="3340100" y="3098800"/>
          <p14:tracePt t="8860" x="3314700" y="3079750"/>
          <p14:tracePt t="8876" x="3289300" y="3060700"/>
          <p14:tracePt t="8893" x="3241675" y="3028950"/>
          <p14:tracePt t="8910" x="3200400" y="3003550"/>
          <p14:tracePt t="8926" x="3168650" y="2990850"/>
          <p14:tracePt t="8943" x="3146425" y="2978150"/>
          <p14:tracePt t="8960" x="3111500" y="2962275"/>
          <p14:tracePt t="8976" x="3098800" y="2962275"/>
          <p14:tracePt t="8993" x="3089275" y="2962275"/>
          <p14:tracePt t="9010" x="3086100" y="2962275"/>
          <p14:tracePt t="9039" x="3092450" y="2962275"/>
          <p14:tracePt t="9046" x="3098800" y="2974975"/>
          <p14:tracePt t="9060" x="3114675" y="2978150"/>
          <p14:tracePt t="9076" x="3136900" y="2990850"/>
          <p14:tracePt t="9093" x="3146425" y="2990850"/>
          <p14:tracePt t="9110" x="3159125" y="2990850"/>
          <p14:tracePt t="9127" x="3168650" y="2990850"/>
          <p14:tracePt t="9143" x="3184525" y="2990850"/>
          <p14:tracePt t="9176" x="3184525" y="2987675"/>
          <p14:tracePt t="9192" x="3171825" y="2978150"/>
          <p14:tracePt t="9210" x="3143250" y="2955925"/>
          <p14:tracePt t="9225" x="3133725" y="2943225"/>
          <p14:tracePt t="9243" x="3117850" y="2933700"/>
          <p14:tracePt t="9260" x="3101975" y="2930525"/>
          <p14:tracePt t="9276" x="3092450" y="2930525"/>
          <p14:tracePt t="9331" x="3089275" y="2930525"/>
          <p14:tracePt t="9438" x="3095625" y="2930525"/>
          <p14:tracePt t="9445" x="3098800" y="2930525"/>
          <p14:tracePt t="9460" x="3111500" y="2936875"/>
          <p14:tracePt t="9476" x="3130550" y="2946400"/>
          <p14:tracePt t="9493" x="3146425" y="2955925"/>
          <p14:tracePt t="9510" x="3168650" y="2978150"/>
          <p14:tracePt t="9527" x="3197225" y="2987675"/>
          <p14:tracePt t="9543" x="3213100" y="3000375"/>
          <p14:tracePt t="9560" x="3225800" y="3013075"/>
          <p14:tracePt t="9576" x="3241675" y="3028950"/>
          <p14:tracePt t="9593" x="3251200" y="3038475"/>
          <p14:tracePt t="9609" x="3257550" y="3038475"/>
          <p14:tracePt t="9643" x="3267075" y="3038475"/>
          <p14:tracePt t="9660" x="3286125" y="3032125"/>
          <p14:tracePt t="9676" x="3305175" y="3000375"/>
          <p14:tracePt t="9693" x="3330575" y="2962275"/>
          <p14:tracePt t="9710" x="3381375" y="2870200"/>
          <p14:tracePt t="9726" x="3413125" y="2771775"/>
          <p14:tracePt t="9743" x="3444875" y="2673350"/>
          <p14:tracePt t="9760" x="3486150" y="2536825"/>
          <p14:tracePt t="9777" x="3524250" y="2466975"/>
          <p14:tracePt t="9795" x="3559175" y="2393950"/>
          <p14:tracePt t="9810" x="3590925" y="2355850"/>
          <p14:tracePt t="9827" x="3603625" y="2308225"/>
          <p14:tracePt t="9845" x="3622675" y="2260600"/>
          <p14:tracePt t="9860" x="3622675" y="2251075"/>
          <p14:tracePt t="9876" x="3622675" y="2241550"/>
          <p14:tracePt t="9954" x="3622675" y="2247900"/>
          <p14:tracePt t="9960" x="3622675" y="2251075"/>
          <p14:tracePt t="9977" x="3622675" y="2260600"/>
          <p14:tracePt t="9994" x="3622675" y="2282825"/>
          <p14:tracePt t="10010" x="3622675" y="2292350"/>
          <p14:tracePt t="10026" x="3638550" y="2301875"/>
          <p14:tracePt t="10042" x="3651250" y="2339975"/>
          <p14:tracePt t="10059" x="3695700" y="2444750"/>
          <p14:tracePt t="10075" x="3756025" y="2559050"/>
          <p14:tracePt t="10093" x="3816350" y="2651125"/>
          <p14:tracePt t="10110" x="3911600" y="2813050"/>
          <p14:tracePt t="10126" x="3971925" y="2936875"/>
          <p14:tracePt t="10144" x="4025900" y="3054350"/>
          <p14:tracePt t="10160" x="4054475" y="3105150"/>
          <p14:tracePt t="10176" x="4067175" y="3133725"/>
          <p14:tracePt t="10194" x="4073525" y="3168650"/>
          <p14:tracePt t="10209" x="4073525" y="3178175"/>
          <p14:tracePt t="10226" x="4073525" y="3187700"/>
          <p14:tracePt t="10243" x="4073525" y="3200400"/>
          <p14:tracePt t="10260" x="4067175" y="3200400"/>
          <p14:tracePt t="10276" x="4060825" y="3200400"/>
          <p14:tracePt t="10294" x="4041775" y="3200400"/>
          <p14:tracePt t="10310" x="4032250" y="3190875"/>
          <p14:tracePt t="10326" x="4022725" y="3181350"/>
          <p14:tracePt t="10344" x="4006850" y="3168650"/>
          <p14:tracePt t="10360" x="3997325" y="3162300"/>
          <p14:tracePt t="10437" x="3990975" y="3162300"/>
          <p14:tracePt t="10487" x="3987800" y="3162300"/>
          <p14:tracePt t="10508" x="3981450" y="3162300"/>
          <p14:tracePt t="10530" x="3978275" y="316230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Agave americ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14313"/>
            <a:ext cx="5205413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6300788" y="3716338"/>
            <a:ext cx="27638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800" i="1">
                <a:solidFill>
                  <a:srgbClr val="FF0000"/>
                </a:solidFill>
              </a:rPr>
              <a:t>Agavaceae:</a:t>
            </a:r>
          </a:p>
          <a:p>
            <a:pPr eaLnBrk="1" hangingPunct="1"/>
            <a:r>
              <a:rPr lang="fr-FR" altLang="fr-FR" sz="2800" i="1">
                <a:solidFill>
                  <a:srgbClr val="FF0000"/>
                </a:solidFill>
              </a:rPr>
              <a:t>Agave americana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04"/>
    </mc:Choice>
    <mc:Fallback>
      <p:transition spd="slow" advTm="74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00" x="3971925" y="3130550"/>
          <p14:tracePt t="4208" x="3962400" y="3082925"/>
          <p14:tracePt t="4214" x="3946525" y="3032125"/>
          <p14:tracePt t="4225" x="3930650" y="2974975"/>
          <p14:tracePt t="4242" x="3832225" y="2797175"/>
          <p14:tracePt t="4258" x="3740150" y="2641600"/>
          <p14:tracePt t="4274" x="3644900" y="2473325"/>
          <p14:tracePt t="4307" x="3441700" y="2159000"/>
          <p14:tracePt t="4344" x="3308350" y="1974850"/>
          <p14:tracePt t="4360" x="3254375" y="1914525"/>
          <p14:tracePt t="4375" x="3197225" y="1841500"/>
          <p14:tracePt t="4392" x="3121025" y="1743075"/>
          <p14:tracePt t="4408" x="3073400" y="1673225"/>
          <p14:tracePt t="4424" x="3019425" y="1600200"/>
          <p14:tracePt t="4440" x="2971800" y="1533525"/>
          <p14:tracePt t="4457" x="2949575" y="1501775"/>
          <p14:tracePt t="4474" x="2924175" y="1485900"/>
          <p14:tracePt t="4492" x="2889250" y="1466850"/>
          <p14:tracePt t="4508" x="2867025" y="1457325"/>
          <p14:tracePt t="4525" x="2835275" y="1444625"/>
          <p14:tracePt t="4785" x="2854325" y="1485900"/>
          <p14:tracePt t="4791" x="2873375" y="1546225"/>
          <p14:tracePt t="4808" x="2917825" y="1679575"/>
          <p14:tracePt t="4824" x="2933700" y="1831975"/>
          <p14:tracePt t="4841" x="2952750" y="2105025"/>
          <p14:tracePt t="4857" x="2971800" y="2311400"/>
          <p14:tracePt t="4874" x="3022600" y="2546350"/>
          <p14:tracePt t="4891" x="3095625" y="2816225"/>
          <p14:tracePt t="4907" x="3140075" y="2971800"/>
          <p14:tracePt t="4926" x="3165475" y="3114675"/>
          <p14:tracePt t="4942" x="3165475" y="3175000"/>
          <p14:tracePt t="4958" x="3165475" y="3225800"/>
          <p14:tracePt t="4976" x="3171825" y="3305175"/>
          <p14:tracePt t="4991" x="3178175" y="3375025"/>
          <p14:tracePt t="5007" x="3203575" y="3463925"/>
          <p14:tracePt t="5024" x="3225800" y="3549650"/>
          <p14:tracePt t="5041" x="3270250" y="3654425"/>
          <p14:tracePt t="5058" x="3286125" y="3717925"/>
          <p14:tracePt t="5075" x="3305175" y="3790950"/>
          <p14:tracePt t="5091" x="3311525" y="3851275"/>
          <p14:tracePt t="5108" x="3311525" y="3905250"/>
          <p14:tracePt t="5124" x="3311525" y="3921125"/>
          <p14:tracePt t="19694" x="3311525" y="3956050"/>
          <p14:tracePt t="19702" x="3311525" y="4025900"/>
          <p14:tracePt t="19708" x="3311525" y="4105275"/>
          <p14:tracePt t="19724" x="3330575" y="4244975"/>
          <p14:tracePt t="19741" x="3365500" y="4365625"/>
          <p14:tracePt t="19757" x="3422650" y="4537075"/>
          <p14:tracePt t="19789" x="3479800" y="4733925"/>
          <p14:tracePt t="19823" x="3584575" y="5003800"/>
          <p14:tracePt t="19839" x="3629025" y="5133975"/>
          <p14:tracePt t="19857" x="3695700" y="5286375"/>
          <p14:tracePt t="19873" x="3724275" y="5362575"/>
          <p14:tracePt t="19890" x="3746500" y="5410200"/>
          <p14:tracePt t="19907" x="3752850" y="5451475"/>
          <p14:tracePt t="19923" x="3752850" y="5461000"/>
          <p14:tracePt t="19939" x="3762375" y="5470525"/>
          <p14:tracePt t="19957" x="3778250" y="5492750"/>
          <p14:tracePt t="19972" x="3803650" y="5492750"/>
          <p14:tracePt t="19989" x="3825875" y="5492750"/>
          <p14:tracePt t="20007" x="3873500" y="5492750"/>
          <p14:tracePt t="20023" x="3911600" y="5483225"/>
          <p14:tracePt t="20040" x="3937000" y="5464175"/>
          <p14:tracePt t="20057" x="3984625" y="5445125"/>
          <p14:tracePt t="20072" x="4025900" y="5419725"/>
          <p14:tracePt t="20089" x="4089400" y="5384800"/>
          <p14:tracePt t="20106" x="4165600" y="5356225"/>
          <p14:tracePt t="20123" x="4210050" y="5337175"/>
          <p14:tracePt t="20139" x="4257675" y="5324475"/>
          <p14:tracePt t="20157" x="4292600" y="5305425"/>
          <p14:tracePt t="20173" x="4314825" y="5289550"/>
          <p14:tracePt t="20190" x="4337050" y="5264150"/>
          <p14:tracePt t="20206" x="4381500" y="5232400"/>
          <p14:tracePt t="20223" x="4406900" y="5203825"/>
          <p14:tracePt t="20239" x="4438650" y="5184775"/>
          <p14:tracePt t="20257" x="4457700" y="5162550"/>
          <p14:tracePt t="20273" x="4470400" y="5140325"/>
          <p14:tracePt t="20290" x="4486275" y="5121275"/>
          <p14:tracePt t="20307" x="4492625" y="5089525"/>
          <p14:tracePt t="20323" x="4492625" y="5073650"/>
          <p14:tracePt t="20339" x="4492625" y="5051425"/>
          <p14:tracePt t="20356" x="4492625" y="5026025"/>
          <p14:tracePt t="20372" x="4492625" y="5016500"/>
          <p14:tracePt t="20389" x="4492625" y="5000625"/>
          <p14:tracePt t="20406" x="4479925" y="4972050"/>
          <p14:tracePt t="20423" x="4467225" y="4949825"/>
          <p14:tracePt t="20440" x="4448175" y="4918075"/>
          <p14:tracePt t="20456" x="4403725" y="4879975"/>
          <p14:tracePt t="20472" x="4365625" y="4848225"/>
          <p14:tracePt t="20489" x="4337050" y="4835525"/>
          <p14:tracePt t="20506" x="4276725" y="4797425"/>
          <p14:tracePt t="20522" x="4244975" y="4784725"/>
          <p14:tracePt t="20539" x="4191000" y="4762500"/>
          <p14:tracePt t="20557" x="4098925" y="4733925"/>
          <p14:tracePt t="20573" x="4054475" y="4721225"/>
          <p14:tracePt t="20590" x="4010025" y="4708525"/>
          <p14:tracePt t="20607" x="3946525" y="4702175"/>
          <p14:tracePt t="20623" x="3908425" y="4695825"/>
          <p14:tracePt t="20640" x="3863975" y="4689475"/>
          <p14:tracePt t="20657" x="3771900" y="4660900"/>
          <p14:tracePt t="20673" x="3708400" y="4648200"/>
          <p14:tracePt t="20690" x="3644900" y="4632325"/>
          <p14:tracePt t="20694" x="3625850" y="4625975"/>
          <p14:tracePt t="20706" x="3581400" y="4613275"/>
          <p14:tracePt t="20723" x="3527425" y="4594225"/>
          <p14:tracePt t="20739" x="3489325" y="4587875"/>
          <p14:tracePt t="20756" x="3413125" y="4587875"/>
          <p14:tracePt t="20772" x="3362325" y="4587875"/>
          <p14:tracePt t="20790" x="3311525" y="4587875"/>
          <p14:tracePt t="20806" x="3248025" y="4587875"/>
          <p14:tracePt t="20823" x="3203575" y="4587875"/>
          <p14:tracePt t="20840" x="3159125" y="4581525"/>
          <p14:tracePt t="20856" x="3098800" y="4575175"/>
          <p14:tracePt t="20873" x="3067050" y="4562475"/>
          <p14:tracePt t="20890" x="3022600" y="4549775"/>
          <p14:tracePt t="20906" x="2965450" y="4530725"/>
          <p14:tracePt t="20922" x="2921000" y="4518025"/>
          <p14:tracePt t="20940" x="2898775" y="4518025"/>
          <p14:tracePt t="20956" x="2851150" y="4518025"/>
          <p14:tracePt t="20973" x="2828925" y="4518025"/>
          <p14:tracePt t="20990" x="2797175" y="4518025"/>
          <p14:tracePt t="21006" x="2765425" y="4521200"/>
          <p14:tracePt t="21023" x="2733675" y="4533900"/>
          <p14:tracePt t="21039" x="2711450" y="4549775"/>
          <p14:tracePt t="21056" x="2667000" y="4568825"/>
          <p14:tracePt t="21072" x="2644775" y="4587875"/>
          <p14:tracePt t="21090" x="2625725" y="4610100"/>
          <p14:tracePt t="21106" x="2613025" y="4625975"/>
          <p14:tracePt t="21123" x="2600325" y="4641850"/>
          <p14:tracePt t="21140" x="2590800" y="4670425"/>
          <p14:tracePt t="21156" x="2565400" y="4705350"/>
          <p14:tracePt t="21173" x="2552700" y="4737100"/>
          <p14:tracePt t="21189" x="2540000" y="4781550"/>
          <p14:tracePt t="21191" x="2533650" y="4800600"/>
          <p14:tracePt t="21205" x="2524125" y="4829175"/>
          <p14:tracePt t="21222" x="2501900" y="4870450"/>
          <p14:tracePt t="21240" x="2492375" y="4892675"/>
          <p14:tracePt t="21256" x="2479675" y="4933950"/>
          <p14:tracePt t="21273" x="2473325" y="4949825"/>
          <p14:tracePt t="21291" x="2473325" y="4991100"/>
          <p14:tracePt t="21306" x="2466975" y="5019675"/>
          <p14:tracePt t="21323" x="2466975" y="5041900"/>
          <p14:tracePt t="21339" x="2460625" y="5064125"/>
          <p14:tracePt t="21355" x="2451100" y="5105400"/>
          <p14:tracePt t="21372" x="2451100" y="5133975"/>
          <p14:tracePt t="21391" x="2451100" y="5168900"/>
          <p14:tracePt t="21406" x="2451100" y="5197475"/>
          <p14:tracePt t="21423" x="2451100" y="5213350"/>
          <p14:tracePt t="21441" x="2451100" y="5238750"/>
          <p14:tracePt t="21456" x="2451100" y="5260975"/>
          <p14:tracePt t="21472" x="2451100" y="5283200"/>
          <p14:tracePt t="21489" x="2451100" y="5305425"/>
          <p14:tracePt t="21505" x="2463800" y="5340350"/>
          <p14:tracePt t="21522" x="2476500" y="5362575"/>
          <p14:tracePt t="21540" x="2486025" y="5372100"/>
          <p14:tracePt t="21556" x="2514600" y="5400675"/>
          <p14:tracePt t="21572" x="2540000" y="5419725"/>
          <p14:tracePt t="21590" x="2597150" y="5451475"/>
          <p14:tracePt t="21606" x="2663825" y="5480050"/>
          <p14:tracePt t="21622" x="2743200" y="5518150"/>
          <p14:tracePt t="21640" x="2838450" y="5556250"/>
          <p14:tracePt t="21656" x="2895600" y="5578475"/>
          <p14:tracePt t="21673" x="2917825" y="5588000"/>
          <p14:tracePt t="21690" x="2946400" y="5600700"/>
          <p14:tracePt t="21706" x="2955925" y="5603875"/>
          <p14:tracePt t="21723" x="2971800" y="5610225"/>
          <p14:tracePt t="21740" x="3019425" y="5629275"/>
          <p14:tracePt t="21755" x="3073400" y="5641975"/>
          <p14:tracePt t="21772" x="3127375" y="5648325"/>
          <p14:tracePt t="21790" x="3181350" y="5661025"/>
          <p14:tracePt t="21806" x="3203575" y="5661025"/>
          <p14:tracePt t="21823" x="3213100" y="5661025"/>
          <p14:tracePt t="21840" x="3235325" y="5661025"/>
          <p14:tracePt t="21856" x="3244850" y="5661025"/>
          <p14:tracePt t="21873" x="3254375" y="5661025"/>
          <p14:tracePt t="21889" x="3273425" y="5661025"/>
          <p14:tracePt t="21905" x="3302000" y="5661025"/>
          <p14:tracePt t="21922" x="3330575" y="5661025"/>
          <p14:tracePt t="21940" x="3371850" y="5667375"/>
          <p14:tracePt t="21956" x="3387725" y="5667375"/>
          <p14:tracePt t="21973" x="3397250" y="5667375"/>
          <p14:tracePt t="21990" x="3413125" y="5667375"/>
          <p14:tracePt t="22006" x="3441700" y="5667375"/>
          <p14:tracePt t="22023" x="3470275" y="5664200"/>
          <p14:tracePt t="22039" x="3562350" y="5641975"/>
          <p14:tracePt t="22055" x="3648075" y="5629275"/>
          <p14:tracePt t="22072" x="3724275" y="5594350"/>
          <p14:tracePt t="22090" x="3790950" y="5562600"/>
          <p14:tracePt t="22105" x="3822700" y="5546725"/>
          <p14:tracePt t="22122" x="3844925" y="5521325"/>
          <p14:tracePt t="22140" x="3889375" y="5476875"/>
          <p14:tracePt t="22156" x="3937000" y="5451475"/>
          <p14:tracePt t="22172" x="3975100" y="5422900"/>
          <p14:tracePt t="22189" x="4051300" y="5375275"/>
          <p14:tracePt t="22205" x="4095750" y="5362575"/>
          <p14:tracePt t="22222" x="4121150" y="5346700"/>
          <p14:tracePt t="22240" x="4149725" y="5324475"/>
          <p14:tracePt t="22256" x="4165600" y="5299075"/>
          <p14:tracePt t="22273" x="4191000" y="5267325"/>
          <p14:tracePt t="22290" x="4222750" y="5226050"/>
          <p14:tracePt t="22306" x="4254500" y="5200650"/>
          <p14:tracePt t="22323" x="4279900" y="5175250"/>
          <p14:tracePt t="22339" x="4305300" y="5133975"/>
          <p14:tracePt t="22355" x="4324350" y="5095875"/>
          <p14:tracePt t="22372" x="4327525" y="5070475"/>
          <p14:tracePt t="22389" x="4327525" y="5032375"/>
          <p14:tracePt t="22406" x="4327525" y="5010150"/>
          <p14:tracePt t="22423" x="4327525" y="5000625"/>
          <p14:tracePt t="22439" x="4327525" y="4978400"/>
          <p14:tracePt t="22456" x="4327525" y="4968875"/>
          <p14:tracePt t="22472" x="4327525" y="4959350"/>
          <p14:tracePt t="22488" x="4311650" y="4946650"/>
          <p14:tracePt t="22506" x="4298950" y="4921250"/>
          <p14:tracePt t="22522" x="4289425" y="4899025"/>
          <p14:tracePt t="22539" x="4267200" y="4870450"/>
          <p14:tracePt t="22556" x="4251325" y="4854575"/>
          <p14:tracePt t="22573" x="4241800" y="4845050"/>
          <p14:tracePt t="22589" x="4225925" y="4826000"/>
          <p14:tracePt t="22606" x="4194175" y="4813300"/>
          <p14:tracePt t="22622" x="4149725" y="4800600"/>
          <p14:tracePt t="22640" x="4029075" y="4778375"/>
          <p14:tracePt t="22656" x="3962400" y="4756150"/>
          <p14:tracePt t="22673" x="3889375" y="4740275"/>
          <p14:tracePt t="22689" x="3806825" y="4733925"/>
          <p14:tracePt t="22706" x="3756025" y="4727575"/>
          <p14:tracePt t="22722" x="3702050" y="4714875"/>
          <p14:tracePt t="22725" x="3673475" y="4708525"/>
          <p14:tracePt t="22739" x="3609975" y="4686300"/>
          <p14:tracePt t="22755" x="3524250" y="4670425"/>
          <p14:tracePt t="22773" x="3416300" y="4654550"/>
          <p14:tracePt t="22789" x="3305175" y="4632325"/>
          <p14:tracePt t="22806" x="3254375" y="4622800"/>
          <p14:tracePt t="22823" x="3222625" y="4622800"/>
          <p14:tracePt t="22839" x="3168650" y="4622800"/>
          <p14:tracePt t="22856" x="3130550" y="4622800"/>
          <p14:tracePt t="22872" x="3095625" y="4610100"/>
          <p14:tracePt t="22889" x="3032125" y="4603750"/>
          <p14:tracePt t="22905" x="2987675" y="4603750"/>
          <p14:tracePt t="22923" x="2965450" y="4603750"/>
          <p14:tracePt t="22939" x="2924175" y="4603750"/>
          <p14:tracePt t="22956" x="2908300" y="4603750"/>
          <p14:tracePt t="22973" x="2895600" y="4603750"/>
          <p14:tracePt t="22989" x="2879725" y="4603750"/>
          <p14:tracePt t="23006" x="2870200" y="4603750"/>
          <p14:tracePt t="23023" x="2841625" y="4603750"/>
          <p14:tracePt t="23039" x="2806700" y="4625975"/>
          <p14:tracePt t="23056" x="2781300" y="4638675"/>
          <p14:tracePt t="23073" x="2771775" y="4648200"/>
          <p14:tracePt t="23089" x="2759075" y="4660900"/>
          <p14:tracePt t="23106" x="2746375" y="4676775"/>
          <p14:tracePt t="23124" x="2727325" y="4692650"/>
          <p14:tracePt t="23139" x="2717800" y="4702175"/>
          <p14:tracePt t="23155" x="2708275" y="4711700"/>
          <p14:tracePt t="23172" x="2695575" y="4733925"/>
          <p14:tracePt t="23189" x="2673350" y="4768850"/>
          <p14:tracePt t="23205" x="2660650" y="4800600"/>
          <p14:tracePt t="23222" x="2660650" y="4822825"/>
          <p14:tracePt t="23239" x="2660650" y="4864100"/>
          <p14:tracePt t="23255" x="2660650" y="4899025"/>
          <p14:tracePt t="23272" x="2660650" y="4927600"/>
          <p14:tracePt t="23288" x="2660650" y="4984750"/>
          <p14:tracePt t="23305" x="2660650" y="5003800"/>
          <p14:tracePt t="23324" x="2663825" y="5045075"/>
          <p14:tracePt t="23340" x="2676525" y="5083175"/>
          <p14:tracePt t="23356" x="2692400" y="5114925"/>
          <p14:tracePt t="23374" x="2711450" y="5156200"/>
          <p14:tracePt t="23389" x="2724150" y="5181600"/>
          <p14:tracePt t="23406" x="2736850" y="5210175"/>
          <p14:tracePt t="23422" x="2752725" y="5235575"/>
          <p14:tracePt t="23439" x="2771775" y="5270500"/>
          <p14:tracePt t="23455" x="2781300" y="5280025"/>
          <p14:tracePt t="23473" x="2794000" y="5302250"/>
          <p14:tracePt t="23489" x="2819400" y="5334000"/>
          <p14:tracePt t="23505" x="2851150" y="5356225"/>
          <p14:tracePt t="23523" x="2895600" y="5387975"/>
          <p14:tracePt t="23539" x="2911475" y="5400675"/>
          <p14:tracePt t="23555" x="2927350" y="5410200"/>
          <p14:tracePt t="23573" x="2943225" y="5422900"/>
          <p14:tracePt t="23589" x="2952750" y="5429250"/>
          <p14:tracePt t="23606" x="2968625" y="5438775"/>
          <p14:tracePt t="23624" x="3022600" y="5451475"/>
          <p14:tracePt t="23640" x="3086100" y="5467350"/>
          <p14:tracePt t="23656" x="3136900" y="5473700"/>
          <p14:tracePt t="23673" x="3194050" y="5473700"/>
          <p14:tracePt t="23689" x="3209925" y="5473700"/>
          <p14:tracePt t="23705" x="3219450" y="5473700"/>
          <p14:tracePt t="23723" x="3257550" y="5473700"/>
          <p14:tracePt t="23739" x="3286125" y="5473700"/>
          <p14:tracePt t="23756" x="3324225" y="5473700"/>
          <p14:tracePt t="23773" x="3378200" y="5473700"/>
          <p14:tracePt t="23790" x="3422650" y="5473700"/>
          <p14:tracePt t="23806" x="3438525" y="5473700"/>
          <p14:tracePt t="23822" x="3457575" y="5473700"/>
          <p14:tracePt t="23838" x="3467100" y="5473700"/>
          <p14:tracePt t="23873" x="3476625" y="5473700"/>
          <p14:tracePt t="23888" x="3492500" y="5473700"/>
          <p14:tracePt t="23906" x="3527425" y="5473700"/>
          <p14:tracePt t="23923" x="3590925" y="5473700"/>
          <p14:tracePt t="23939" x="3613150" y="5480050"/>
          <p14:tracePt t="23955" x="3638550" y="5480050"/>
          <p14:tracePt t="23972" x="3651250" y="5480050"/>
          <p14:tracePt t="23988" x="3660775" y="5480050"/>
          <p14:tracePt t="24005" x="3689350" y="5483225"/>
          <p14:tracePt t="24023" x="3733800" y="5483225"/>
          <p14:tracePt t="25821" x="3746500" y="5483225"/>
          <p14:tracePt t="25828" x="3759200" y="5476875"/>
          <p14:tracePt t="25839" x="3762375" y="5470525"/>
          <p14:tracePt t="25873" x="3794125" y="5445125"/>
          <p14:tracePt t="25906" x="3806825" y="5432425"/>
          <p14:tracePt t="25922" x="3813175" y="5419725"/>
          <p14:tracePt t="25938" x="3822700" y="5416550"/>
          <p14:tracePt t="25956" x="3844925" y="5400675"/>
          <p14:tracePt t="25972" x="3854450" y="5378450"/>
          <p14:tracePt t="25988" x="3863975" y="5356225"/>
          <p14:tracePt t="26006" x="3895725" y="5311775"/>
          <p14:tracePt t="26023" x="3908425" y="5289550"/>
          <p14:tracePt t="26039" x="3921125" y="5257800"/>
          <p14:tracePt t="26056" x="3930650" y="5229225"/>
          <p14:tracePt t="26072" x="3940175" y="5219700"/>
          <p14:tracePt t="26088" x="3952875" y="5203825"/>
          <p14:tracePt t="26105" x="3956050" y="5191125"/>
          <p14:tracePt t="26122" x="3962400" y="5181600"/>
          <p14:tracePt t="26138" x="3962400" y="5172075"/>
          <p14:tracePt t="26156" x="3962400" y="5143500"/>
          <p14:tracePt t="26172" x="3962400" y="5133975"/>
          <p14:tracePt t="26189" x="3962400" y="5124450"/>
          <p14:tracePt t="26205" x="3962400" y="5105400"/>
          <p14:tracePt t="26221" x="3962400" y="5095875"/>
          <p14:tracePt t="26238" x="3962400" y="5086350"/>
          <p14:tracePt t="26255" x="3962400" y="5070475"/>
          <p14:tracePt t="26271" x="3971925" y="5054600"/>
          <p14:tracePt t="26289" x="3971925" y="5045075"/>
          <p14:tracePt t="26306" x="3978275" y="5032375"/>
          <p14:tracePt t="26323" x="3981450" y="5016500"/>
          <p14:tracePt t="26339" x="3981450" y="4994275"/>
          <p14:tracePt t="26355" x="3990975" y="4968875"/>
          <p14:tracePt t="26371" x="4010025" y="4943475"/>
          <p14:tracePt t="26388" x="4022725" y="4921250"/>
          <p14:tracePt t="26405" x="4038600" y="4886325"/>
          <p14:tracePt t="26423" x="4048125" y="4870450"/>
          <p14:tracePt t="26439" x="4067175" y="4845050"/>
          <p14:tracePt t="26456" x="4073525" y="4813300"/>
          <p14:tracePt t="26472" x="4079875" y="4791075"/>
          <p14:tracePt t="26488" x="4089400" y="4752975"/>
          <p14:tracePt t="26505" x="4111625" y="4689475"/>
          <p14:tracePt t="26521" x="4130675" y="4641850"/>
          <p14:tracePt t="26538" x="4140200" y="4619625"/>
          <p14:tracePt t="26555" x="4159250" y="4562475"/>
          <p14:tracePt t="26571" x="4171950" y="4518025"/>
          <p14:tracePt t="26589" x="4184650" y="4473575"/>
          <p14:tracePt t="26606" x="4184650" y="4378325"/>
          <p14:tracePt t="26622" x="4191000" y="4333875"/>
          <p14:tracePt t="26639" x="4203700" y="4289425"/>
          <p14:tracePt t="26655" x="4222750" y="4216400"/>
          <p14:tracePt t="26671" x="4238625" y="4152900"/>
          <p14:tracePt t="26688" x="4260850" y="4089400"/>
          <p14:tracePt t="26705" x="4279900" y="3997325"/>
          <p14:tracePt t="26722" x="4279900" y="3937000"/>
          <p14:tracePt t="26738" x="4289425" y="3883025"/>
          <p14:tracePt t="26755" x="4302125" y="3797300"/>
          <p14:tracePt t="26772" x="4333875" y="3717925"/>
          <p14:tracePt t="26789" x="4362450" y="3651250"/>
          <p14:tracePt t="26792" x="4378325" y="3613150"/>
          <p14:tracePt t="26805" x="4403725" y="3575050"/>
          <p14:tracePt t="26822" x="4425950" y="3527425"/>
          <p14:tracePt t="26838" x="4435475" y="3505200"/>
          <p14:tracePt t="26856" x="4460875" y="3441700"/>
          <p14:tracePt t="26872" x="4470400" y="3381375"/>
          <p14:tracePt t="26888" x="4476750" y="3327400"/>
          <p14:tracePt t="26905" x="4495800" y="3263900"/>
          <p14:tracePt t="26922" x="4498975" y="3241675"/>
          <p14:tracePt t="26938" x="4511675" y="3209925"/>
          <p14:tracePt t="26955" x="4511675" y="3184525"/>
          <p14:tracePt t="26972" x="4511675" y="3155950"/>
          <p14:tracePt t="26989" x="4511675" y="3127375"/>
          <p14:tracePt t="27006" x="4511675" y="3063875"/>
          <p14:tracePt t="27022" x="4511675" y="3013075"/>
          <p14:tracePt t="27039" x="4511675" y="2968625"/>
          <p14:tracePt t="27055" x="4511675" y="2936875"/>
          <p14:tracePt t="27071" x="4511675" y="2905125"/>
          <p14:tracePt t="27089" x="4511675" y="2889250"/>
          <p14:tracePt t="27105" x="4524375" y="2870200"/>
          <p14:tracePt t="27122" x="4524375" y="2860675"/>
          <p14:tracePt t="27140" x="4524375" y="2835275"/>
          <p14:tracePt t="27156" x="4524375" y="2819400"/>
          <p14:tracePt t="27173" x="4524375" y="2803525"/>
          <p14:tracePt t="27188" x="4524375" y="2787650"/>
          <p14:tracePt t="27205" x="4524375" y="2762250"/>
          <p14:tracePt t="27222" x="4524375" y="2752725"/>
          <p14:tracePt t="27240" x="4524375" y="2733675"/>
          <p14:tracePt t="27255" x="4524375" y="2717800"/>
          <p14:tracePt t="27273" x="4524375" y="2708275"/>
          <p14:tracePt t="27290" x="4524375" y="2698750"/>
          <p14:tracePt t="27625" x="4514850" y="2705100"/>
          <p14:tracePt t="27632" x="4511675" y="2708275"/>
          <p14:tracePt t="27640" x="4505325" y="2714625"/>
          <p14:tracePt t="27655" x="4495800" y="2724150"/>
          <p14:tracePt t="27672" x="4486275" y="2746375"/>
          <p14:tracePt t="27690" x="4460875" y="2803525"/>
          <p14:tracePt t="27706" x="4445000" y="2867025"/>
          <p14:tracePt t="27739" x="4410075" y="3022600"/>
          <p14:tracePt t="27772" x="4375150" y="3130550"/>
          <p14:tracePt t="27789" x="4362450" y="3238500"/>
          <p14:tracePt t="27805" x="4346575" y="3324225"/>
          <p14:tracePt t="27822" x="4333875" y="3378200"/>
          <p14:tracePt t="27839" x="4308475" y="3441700"/>
          <p14:tracePt t="27856" x="4295775" y="3486150"/>
          <p14:tracePt t="27872" x="4264025" y="3556000"/>
          <p14:tracePt t="27889" x="4210050" y="3660775"/>
          <p14:tracePt t="27905" x="4191000" y="3708400"/>
          <p14:tracePt t="27922" x="4171950" y="3756025"/>
          <p14:tracePt t="27940" x="4152900" y="3819525"/>
          <p14:tracePt t="27956" x="4140200" y="3863975"/>
          <p14:tracePt t="27973" x="4124325" y="3927475"/>
          <p14:tracePt t="27989" x="4105275" y="4006850"/>
          <p14:tracePt t="28006" x="4092575" y="4044950"/>
          <p14:tracePt t="28022" x="4079875" y="4083050"/>
          <p14:tracePt t="28039" x="4060825" y="4124325"/>
          <p14:tracePt t="28055" x="4044950" y="4149725"/>
          <p14:tracePt t="28071" x="4032250" y="4178300"/>
          <p14:tracePt t="28089" x="4013200" y="4213225"/>
          <p14:tracePt t="28106" x="4013200" y="4251325"/>
          <p14:tracePt t="28123" x="4013200" y="4289425"/>
          <p14:tracePt t="28139" x="4000500" y="4349750"/>
          <p14:tracePt t="28155" x="3981450" y="4391025"/>
          <p14:tracePt t="28172" x="3968750" y="4413250"/>
          <p14:tracePt t="28188" x="3962400" y="4454525"/>
          <p14:tracePt t="28205" x="3962400" y="4483100"/>
          <p14:tracePt t="28223" x="3962400" y="4511675"/>
          <p14:tracePt t="28239" x="3962400" y="4575175"/>
          <p14:tracePt t="28256" x="3971925" y="4619625"/>
          <p14:tracePt t="28272" x="3978275" y="4657725"/>
          <p14:tracePt t="28289" x="3978275" y="4705350"/>
          <p14:tracePt t="28305" x="3978275" y="4733925"/>
          <p14:tracePt t="28322" x="3978275" y="4756150"/>
          <p14:tracePt t="28338" x="3971925" y="4797425"/>
          <p14:tracePt t="28355" x="3971925" y="4813300"/>
          <p14:tracePt t="28372" x="3971925" y="4829175"/>
          <p14:tracePt t="28388" x="3971925" y="4848225"/>
          <p14:tracePt t="28406" x="3971925" y="4857750"/>
          <p14:tracePt t="28422" x="3971925" y="4867275"/>
          <p14:tracePt t="28439" x="3971925" y="4876800"/>
          <p14:tracePt t="28482" x="3971925" y="4870450"/>
          <p14:tracePt t="28490" x="3971925" y="4860925"/>
          <p14:tracePt t="28505" x="3978275" y="4822825"/>
          <p14:tracePt t="28524" x="4006850" y="4740275"/>
          <p14:tracePt t="28538" x="4022725" y="4664075"/>
          <p14:tracePt t="28555" x="4035425" y="4600575"/>
          <p14:tracePt t="28572" x="4048125" y="4565650"/>
          <p14:tracePt t="28588" x="4073525" y="4492625"/>
          <p14:tracePt t="28605" x="4089400" y="4429125"/>
          <p14:tracePt t="28622" x="4102100" y="4352925"/>
          <p14:tracePt t="28638" x="4124325" y="4254500"/>
          <p14:tracePt t="28655" x="4140200" y="4206875"/>
          <p14:tracePt t="28671" x="4140200" y="4156075"/>
          <p14:tracePt t="28688" x="4140200" y="4060825"/>
          <p14:tracePt t="28705" x="4140200" y="4010025"/>
          <p14:tracePt t="28722" x="4130675" y="3965575"/>
          <p14:tracePt t="28738" x="4130675" y="3911600"/>
          <p14:tracePt t="28756" x="4130675" y="3889375"/>
          <p14:tracePt t="28773" x="4130675" y="3848100"/>
          <p14:tracePt t="28789" x="4130675" y="3819525"/>
          <p14:tracePt t="28806" x="4130675" y="3797300"/>
          <p14:tracePt t="28809" x="4130675" y="3784600"/>
          <p14:tracePt t="28823" x="4130675" y="3775075"/>
          <p14:tracePt t="28839" x="4140200" y="3717925"/>
          <p14:tracePt t="28854" x="4152900" y="3673475"/>
          <p14:tracePt t="28872" x="4165600" y="3629025"/>
          <p14:tracePt t="28888" x="4184650" y="3578225"/>
          <p14:tracePt t="28904" x="4210050" y="3546475"/>
          <p14:tracePt t="28921" x="4235450" y="3502025"/>
          <p14:tracePt t="28938" x="4276725" y="3435350"/>
          <p14:tracePt t="28955" x="4302125" y="3397250"/>
          <p14:tracePt t="28971" x="4333875" y="3349625"/>
          <p14:tracePt t="28988" x="4359275" y="3292475"/>
          <p14:tracePt t="29005" x="4384675" y="3267075"/>
          <p14:tracePt t="29023" x="4441825" y="3222625"/>
          <p14:tracePt t="29039" x="4489450" y="3194050"/>
          <p14:tracePt t="29055" x="4514850" y="3165475"/>
          <p14:tracePt t="29073" x="4559300" y="3121025"/>
          <p14:tracePt t="29089" x="4591050" y="3073400"/>
          <p14:tracePt t="29104" x="4619625" y="3025775"/>
          <p14:tracePt t="29122" x="4667250" y="2959100"/>
          <p14:tracePt t="29138" x="4676775" y="2936875"/>
          <p14:tracePt t="29155" x="4689475" y="2905125"/>
          <p14:tracePt t="29172" x="4708525" y="2870200"/>
          <p14:tracePt t="29189" x="4727575" y="2832100"/>
          <p14:tracePt t="29206" x="4740275" y="2778125"/>
          <p14:tracePt t="29223" x="4746625" y="2689225"/>
          <p14:tracePt t="29238" x="4746625" y="2647950"/>
          <p14:tracePt t="29255" x="4746625" y="2616200"/>
          <p14:tracePt t="29272" x="4746625" y="2590800"/>
          <p14:tracePt t="29289" x="4746625" y="2581275"/>
          <p14:tracePt t="29306" x="4746625" y="2571750"/>
          <p14:tracePt t="29323" x="4746625" y="2555875"/>
          <p14:tracePt t="29339" x="4746625" y="2533650"/>
          <p14:tracePt t="29356" x="4746625" y="2514600"/>
          <p14:tracePt t="29372" x="4730750" y="2457450"/>
          <p14:tracePt t="29389" x="4711700" y="2409825"/>
          <p14:tracePt t="29406" x="4705350" y="2387600"/>
          <p14:tracePt t="29423" x="4705350" y="2346325"/>
          <p14:tracePt t="29439" x="4705350" y="2317750"/>
          <p14:tracePt t="29456" x="4705350" y="2289175"/>
          <p14:tracePt t="29473" x="4692650" y="2238375"/>
          <p14:tracePt t="29489" x="4686300" y="2203450"/>
          <p14:tracePt t="29506" x="4679950" y="2159000"/>
          <p14:tracePt t="29522" x="4679950" y="2101850"/>
          <p14:tracePt t="29538" x="4679950" y="2073275"/>
          <p14:tracePt t="29554" x="4679950" y="2044700"/>
          <p14:tracePt t="29572" x="4679950" y="2003425"/>
          <p14:tracePt t="29588" x="4679950" y="1981200"/>
          <p14:tracePt t="29605" x="4683125" y="1952625"/>
          <p14:tracePt t="29623" x="4689475" y="1895475"/>
          <p14:tracePt t="29639" x="4702175" y="1857375"/>
          <p14:tracePt t="29655" x="4721225" y="1812925"/>
          <p14:tracePt t="29672" x="4727575" y="1765300"/>
          <p14:tracePt t="29688" x="4727575" y="1733550"/>
          <p14:tracePt t="29704" x="4727575" y="1714500"/>
          <p14:tracePt t="29723" x="4727575" y="1673225"/>
          <p14:tracePt t="29739" x="4727575" y="1657350"/>
          <p14:tracePt t="29756" x="4727575" y="1622425"/>
          <p14:tracePt t="29772" x="4727575" y="1593850"/>
          <p14:tracePt t="29789" x="4727575" y="1581150"/>
          <p14:tracePt t="29805" x="4727575" y="1568450"/>
          <p14:tracePt t="29822" x="4727575" y="1555750"/>
          <p14:tracePt t="29838" x="4727575" y="1546225"/>
          <p14:tracePt t="30222" x="4724400" y="1581150"/>
          <p14:tracePt t="30229" x="4714875" y="1641475"/>
          <p14:tracePt t="30238" x="4705350" y="1711325"/>
          <p14:tracePt t="30255" x="4699000" y="1825625"/>
          <p14:tracePt t="30272" x="4699000" y="1987550"/>
          <p14:tracePt t="30288" x="4689475" y="2092325"/>
          <p14:tracePt t="30305" x="4673600" y="2222500"/>
          <p14:tracePt t="30338" x="4622800" y="2508250"/>
          <p14:tracePt t="30372" x="4578350" y="2847975"/>
          <p14:tracePt t="30388" x="4562475" y="3009900"/>
          <p14:tracePt t="30405" x="4562475" y="3146425"/>
          <p14:tracePt t="30422" x="4575175" y="3343275"/>
          <p14:tracePt t="30439" x="4575175" y="3448050"/>
          <p14:tracePt t="30455" x="4575175" y="3543300"/>
          <p14:tracePt t="30472" x="4540250" y="3657600"/>
          <p14:tracePt t="30488" x="4508500" y="3724275"/>
          <p14:tracePt t="30504" x="4460875" y="3803650"/>
          <p14:tracePt t="30521" x="4384675" y="3914775"/>
          <p14:tracePt t="30538" x="4327525" y="3984625"/>
          <p14:tracePt t="30554" x="4298950" y="4054475"/>
          <p14:tracePt t="30572" x="4248150" y="4149725"/>
          <p14:tracePt t="30588" x="4216400" y="4216400"/>
          <p14:tracePt t="30604" x="4178300" y="4286250"/>
          <p14:tracePt t="30621" x="4133850" y="4381500"/>
          <p14:tracePt t="30638" x="4098925" y="4438650"/>
          <p14:tracePt t="30657" x="4067175" y="4514850"/>
          <p14:tracePt t="30672" x="4054475" y="4559300"/>
          <p14:tracePt t="30689" x="4032250" y="4613275"/>
          <p14:tracePt t="30706" x="4013200" y="4676775"/>
          <p14:tracePt t="30722" x="4000500" y="4708525"/>
          <p14:tracePt t="30738" x="3990975" y="4730750"/>
          <p14:tracePt t="30754" x="3971925" y="4768850"/>
          <p14:tracePt t="30771" x="3952875" y="4819650"/>
          <p14:tracePt t="30789" x="3940175" y="4873625"/>
          <p14:tracePt t="30806" x="3927475" y="4953000"/>
          <p14:tracePt t="30822" x="3927475" y="5003800"/>
          <p14:tracePt t="30838" x="3927475" y="5035550"/>
          <p14:tracePt t="30841" x="3927475" y="5045075"/>
          <p14:tracePt t="30856" x="3927475" y="5067300"/>
          <p14:tracePt t="30872" x="3927475" y="5076825"/>
          <p14:tracePt t="30888" x="3927475" y="5086350"/>
          <p14:tracePt t="30906" x="3927475" y="5095875"/>
          <p14:tracePt t="30950" x="3933825" y="5089525"/>
          <p14:tracePt t="30957" x="3937000" y="5080000"/>
          <p14:tracePt t="30972" x="3965575" y="5032375"/>
          <p14:tracePt t="30989" x="4000500" y="4975225"/>
          <p14:tracePt t="31005" x="4051300" y="4876800"/>
          <p14:tracePt t="31021" x="4083050" y="4787900"/>
          <p14:tracePt t="31038" x="4108450" y="4702175"/>
          <p14:tracePt t="31056" x="4137025" y="4600575"/>
          <p14:tracePt t="31072" x="4143375" y="4556125"/>
          <p14:tracePt t="31089" x="4149725" y="4511675"/>
          <p14:tracePt t="31106" x="4156075" y="4448175"/>
          <p14:tracePt t="31121" x="4168775" y="4410075"/>
          <p14:tracePt t="31138" x="4181475" y="4356100"/>
          <p14:tracePt t="31155" x="4181475" y="4286250"/>
          <p14:tracePt t="31172" x="4181475" y="4248150"/>
          <p14:tracePt t="31189" x="4181475" y="4225925"/>
          <p14:tracePt t="31206" x="4181475" y="4191000"/>
          <p14:tracePt t="31222" x="4181475" y="4171950"/>
          <p14:tracePt t="31239" x="4181475" y="4149725"/>
          <p14:tracePt t="31255" x="4200525" y="4108450"/>
          <p14:tracePt t="31271" x="4213225" y="4060825"/>
          <p14:tracePt t="31288" x="4219575" y="4016375"/>
          <p14:tracePt t="31306" x="4225925" y="3962400"/>
          <p14:tracePt t="31322" x="4232275" y="3933825"/>
          <p14:tracePt t="31339" x="4244975" y="3902075"/>
          <p14:tracePt t="31343" x="4251325" y="3889375"/>
          <p14:tracePt t="31356" x="4267200" y="3860800"/>
          <p14:tracePt t="31372" x="4295775" y="3813175"/>
          <p14:tracePt t="31389" x="4330700" y="3756025"/>
          <p14:tracePt t="31405" x="4375150" y="3651250"/>
          <p14:tracePt t="31421" x="4387850" y="3587750"/>
          <p14:tracePt t="31438" x="4410075" y="3521075"/>
          <p14:tracePt t="31455" x="4425950" y="3432175"/>
          <p14:tracePt t="31471" x="4432300" y="3371850"/>
          <p14:tracePt t="31488" x="4445000" y="3324225"/>
          <p14:tracePt t="31505" x="4470400" y="3260725"/>
          <p14:tracePt t="31522" x="4489450" y="3216275"/>
          <p14:tracePt t="31538" x="4502150" y="3178175"/>
          <p14:tracePt t="31554" x="4559300" y="3028950"/>
          <p14:tracePt t="31571" x="4575175" y="2933700"/>
          <p14:tracePt t="31588" x="4584700" y="2860675"/>
          <p14:tracePt t="31605" x="4591050" y="2787650"/>
          <p14:tracePt t="31622" x="4603750" y="2743200"/>
          <p14:tracePt t="31639" x="4622800" y="2698750"/>
          <p14:tracePt t="31655" x="4641850" y="2609850"/>
          <p14:tracePt t="31672" x="4657725" y="2543175"/>
          <p14:tracePt t="31688" x="4657725" y="2486025"/>
          <p14:tracePt t="31705" x="4657725" y="2406650"/>
          <p14:tracePt t="31721" x="4657725" y="2362200"/>
          <p14:tracePt t="31738" x="4657725" y="2339975"/>
          <p14:tracePt t="31755" x="4664075" y="2308225"/>
          <p14:tracePt t="31771" x="4667250" y="2292350"/>
          <p14:tracePt t="31789" x="4679950" y="2270125"/>
          <p14:tracePt t="31805" x="4699000" y="2212975"/>
          <p14:tracePt t="31822" x="4711700" y="2174875"/>
          <p14:tracePt t="31839" x="4711700" y="2136775"/>
          <p14:tracePt t="31842" x="4711700" y="2120900"/>
          <p14:tracePt t="31855" x="4711700" y="2082800"/>
          <p14:tracePt t="31871" x="4718050" y="2054225"/>
          <p14:tracePt t="31888" x="4727575" y="2028825"/>
          <p14:tracePt t="31905" x="4740275" y="1987550"/>
          <p14:tracePt t="31921" x="4746625" y="1949450"/>
          <p14:tracePt t="31938" x="4752975" y="1914525"/>
          <p14:tracePt t="31954" x="4752975" y="1873250"/>
          <p14:tracePt t="31971" x="4752975" y="1857375"/>
          <p14:tracePt t="31988" x="4752975" y="1847850"/>
          <p14:tracePt t="32004" x="4759325" y="1828800"/>
          <p14:tracePt t="32021" x="4768850" y="1819275"/>
          <p14:tracePt t="32039" x="4781550" y="1812925"/>
          <p14:tracePt t="32055" x="4797425" y="1809750"/>
          <p14:tracePt t="32072" x="4806950" y="1809750"/>
          <p14:tracePt t="32088" x="4816475" y="1809750"/>
          <p14:tracePt t="32147" x="4822825" y="1809750"/>
          <p14:tracePt t="32163" x="4832350" y="1809750"/>
          <p14:tracePt t="32170" x="4835525" y="1809750"/>
          <p14:tracePt t="32191" x="4835525" y="1816100"/>
          <p14:tracePt t="32198" x="4835525" y="1819275"/>
          <p14:tracePt t="32205" x="4835525" y="1825625"/>
          <p14:tracePt t="32221" x="4835525" y="1835150"/>
          <p14:tracePt t="32238" x="4835525" y="1857375"/>
          <p14:tracePt t="32254" x="4835525" y="1933575"/>
          <p14:tracePt t="32271" x="4835525" y="1993900"/>
          <p14:tracePt t="32290" x="4813300" y="2066925"/>
          <p14:tracePt t="32305" x="4806950" y="2139950"/>
          <p14:tracePt t="32321" x="4791075" y="2225675"/>
          <p14:tracePt t="32340" x="4768850" y="2324100"/>
          <p14:tracePt t="32355" x="4749800" y="2362200"/>
          <p14:tracePt t="32371" x="4721225" y="2419350"/>
          <p14:tracePt t="32388" x="4689475" y="2508250"/>
          <p14:tracePt t="32404" x="4632325" y="2657475"/>
          <p14:tracePt t="32421" x="4616450" y="2743200"/>
          <p14:tracePt t="32439" x="4603750" y="2806700"/>
          <p14:tracePt t="32455" x="4603750" y="2892425"/>
          <p14:tracePt t="32472" x="4603750" y="2933700"/>
          <p14:tracePt t="32489" x="4603750" y="2955925"/>
          <p14:tracePt t="32505" x="4597400" y="3013075"/>
          <p14:tracePt t="32522" x="4584700" y="3051175"/>
          <p14:tracePt t="32539" x="4565650" y="3108325"/>
          <p14:tracePt t="32555" x="4546600" y="3146425"/>
          <p14:tracePt t="32571" x="4533900" y="3206750"/>
          <p14:tracePt t="32589" x="4508500" y="3330575"/>
          <p14:tracePt t="32605" x="4495800" y="3381375"/>
          <p14:tracePt t="32621" x="4476750" y="3438525"/>
          <p14:tracePt t="32638" x="4464050" y="3470275"/>
          <p14:tracePt t="32655" x="4445000" y="3505200"/>
          <p14:tracePt t="32671" x="4413250" y="3552825"/>
          <p14:tracePt t="32689" x="4356100" y="3638550"/>
          <p14:tracePt t="32705" x="4298950" y="3708400"/>
          <p14:tracePt t="32721" x="4251325" y="3787775"/>
          <p14:tracePt t="32739" x="4210050" y="3873500"/>
          <p14:tracePt t="32755" x="4175125" y="3930650"/>
          <p14:tracePt t="32772" x="4143375" y="4010025"/>
          <p14:tracePt t="32789" x="4086225" y="4137025"/>
          <p14:tracePt t="32805" x="4057650" y="4216400"/>
          <p14:tracePt t="32822" x="4010025" y="4286250"/>
          <p14:tracePt t="32839" x="3927475" y="4406900"/>
          <p14:tracePt t="32855" x="3879850" y="4495800"/>
          <p14:tracePt t="32873" x="3848100" y="4562475"/>
          <p14:tracePt t="32889" x="3829050" y="4619625"/>
          <p14:tracePt t="32905" x="3819525" y="4645025"/>
          <p14:tracePt t="32922" x="3819525" y="4660900"/>
          <p14:tracePt t="32939" x="3813175" y="4673600"/>
          <p14:tracePt t="32955" x="3813175" y="4683125"/>
          <p14:tracePt t="32971" x="3813175" y="4692650"/>
          <p14:tracePt t="33012" x="3816350" y="4692650"/>
          <p14:tracePt t="33022" x="3825875" y="4692650"/>
          <p14:tracePt t="33039" x="3883025" y="4670425"/>
          <p14:tracePt t="33055" x="3924300" y="4629150"/>
          <p14:tracePt t="33072" x="3987800" y="4546600"/>
          <p14:tracePt t="33088" x="4067175" y="4448175"/>
          <p14:tracePt t="33104" x="4105275" y="4378325"/>
          <p14:tracePt t="33121" x="4133850" y="4302125"/>
          <p14:tracePt t="33138" x="4187825" y="4203700"/>
          <p14:tracePt t="33154" x="4216400" y="4137025"/>
          <p14:tracePt t="33172" x="4238625" y="4083050"/>
          <p14:tracePt t="33189" x="4283075" y="4006850"/>
          <p14:tracePt t="33205" x="4305300" y="3952875"/>
          <p14:tracePt t="33221" x="4333875" y="3886200"/>
          <p14:tracePt t="33238" x="4356100" y="3794125"/>
          <p14:tracePt t="33254" x="4368800" y="3740150"/>
          <p14:tracePt t="33272" x="4375150" y="3711575"/>
          <p14:tracePt t="33289" x="4394200" y="3660775"/>
          <p14:tracePt t="33305" x="4406900" y="3606800"/>
          <p14:tracePt t="33322" x="4419600" y="3543300"/>
          <p14:tracePt t="33338" x="4445000" y="3422650"/>
          <p14:tracePt t="33355" x="4467225" y="3355975"/>
          <p14:tracePt t="33371" x="4473575" y="3311525"/>
          <p14:tracePt t="33388" x="4483100" y="3241675"/>
          <p14:tracePt t="33404" x="4483100" y="3181350"/>
          <p14:tracePt t="33422" x="4498975" y="3127375"/>
          <p14:tracePt t="33439" x="4511675" y="3063875"/>
          <p14:tracePt t="33455" x="4524375" y="3025775"/>
          <p14:tracePt t="33472" x="4537075" y="2997200"/>
          <p14:tracePt t="33488" x="4549775" y="2974975"/>
          <p14:tracePt t="33504" x="4565650" y="2959100"/>
          <p14:tracePt t="33521" x="4578350" y="2936875"/>
          <p14:tracePt t="33538" x="4591050" y="2924175"/>
          <p14:tracePt t="33554" x="4591050" y="2911475"/>
          <p14:tracePt t="33674" x="4591050" y="2914650"/>
          <p14:tracePt t="33681" x="4591050" y="2921000"/>
          <p14:tracePt t="33688" x="4584700" y="2924175"/>
          <p14:tracePt t="33704" x="4575175" y="2940050"/>
          <p14:tracePt t="33722" x="4562475" y="2978150"/>
          <p14:tracePt t="33739" x="4518025" y="3082925"/>
          <p14:tracePt t="33755" x="4486275" y="3149600"/>
          <p14:tracePt t="33771" x="4467225" y="3213100"/>
          <p14:tracePt t="33787" x="4445000" y="3305175"/>
          <p14:tracePt t="33804" x="4413250" y="3371850"/>
          <p14:tracePt t="33822" x="4394200" y="3435350"/>
          <p14:tracePt t="33839" x="4371975" y="3517900"/>
          <p14:tracePt t="33855" x="4352925" y="3565525"/>
          <p14:tracePt t="33859" x="4346575" y="3584575"/>
          <p14:tracePt t="33871" x="4340225" y="3609975"/>
          <p14:tracePt t="33888" x="4333875" y="3651250"/>
          <p14:tracePt t="33905" x="4333875" y="3679825"/>
          <p14:tracePt t="33921" x="4333875" y="3695700"/>
          <p14:tracePt t="33938" x="4333875" y="3714750"/>
          <p14:tracePt t="33954" x="4333875" y="3721100"/>
          <p14:tracePt t="33971" x="4340225" y="3721100"/>
          <p14:tracePt t="33989" x="4403725" y="3692525"/>
          <p14:tracePt t="34005" x="4473575" y="3654425"/>
          <p14:tracePt t="34023" x="4594225" y="3495675"/>
          <p14:tracePt t="34038" x="4686300" y="3359150"/>
          <p14:tracePt t="34055" x="4752975" y="3267075"/>
          <p14:tracePt t="34072" x="4835525" y="3136900"/>
          <p14:tracePt t="34088" x="4883150" y="3044825"/>
          <p14:tracePt t="34104" x="4933950" y="2955925"/>
          <p14:tracePt t="34122" x="4978400" y="2847975"/>
          <p14:tracePt t="34138" x="5016500" y="2768600"/>
          <p14:tracePt t="34155" x="5051425" y="2660650"/>
          <p14:tracePt t="34173" x="5108575" y="2511425"/>
          <p14:tracePt t="34188" x="5124450" y="2447925"/>
          <p14:tracePt t="34205" x="5137150" y="2409825"/>
          <p14:tracePt t="34222" x="5162550" y="2343150"/>
          <p14:tracePt t="34238" x="5175250" y="2298700"/>
          <p14:tracePt t="34254" x="5175250" y="2247900"/>
          <p14:tracePt t="34272" x="5187950" y="2209800"/>
          <p14:tracePt t="34288" x="5187950" y="2130425"/>
          <p14:tracePt t="34305" x="5194300" y="2101850"/>
          <p14:tracePt t="34323" x="5200650" y="2044700"/>
          <p14:tracePt t="34338" x="5200650" y="2022475"/>
          <p14:tracePt t="34355" x="5200650" y="1987550"/>
          <p14:tracePt t="34372" x="5200650" y="1939925"/>
          <p14:tracePt t="34388" x="5200650" y="1901825"/>
          <p14:tracePt t="34404" x="5197475" y="1873250"/>
          <p14:tracePt t="34422" x="5197475" y="1831975"/>
          <p14:tracePt t="34438" x="5197475" y="1816100"/>
          <p14:tracePt t="34455" x="5197475" y="1806575"/>
          <p14:tracePt t="34472" x="5197475" y="1787525"/>
          <p14:tracePt t="34488" x="5191125" y="1771650"/>
          <p14:tracePt t="34504" x="5181600" y="1755775"/>
          <p14:tracePt t="34521" x="5162550" y="1714500"/>
          <p14:tracePt t="34538" x="5146675" y="1689100"/>
          <p14:tracePt t="34555" x="5133975" y="1657350"/>
          <p14:tracePt t="34572" x="5114925" y="1622425"/>
          <p14:tracePt t="34588" x="5105400" y="1600200"/>
          <p14:tracePt t="34605" x="5089525" y="1590675"/>
          <p14:tracePt t="34622" x="5067300" y="1574800"/>
          <p14:tracePt t="34638" x="5045075" y="1562100"/>
          <p14:tracePt t="34654" x="5016500" y="1549400"/>
          <p14:tracePt t="34672" x="4972050" y="1536700"/>
          <p14:tracePt t="34688" x="4953000" y="1536700"/>
          <p14:tracePt t="34705" x="4908550" y="1536700"/>
          <p14:tracePt t="34722" x="4835525" y="1536700"/>
          <p14:tracePt t="34738" x="4784725" y="1536700"/>
          <p14:tracePt t="34755" x="4733925" y="1536700"/>
          <p14:tracePt t="34772" x="4673600" y="1536700"/>
          <p14:tracePt t="34788" x="4635500" y="1536700"/>
          <p14:tracePt t="34804" x="4597400" y="1536700"/>
          <p14:tracePt t="34821" x="4521200" y="1536700"/>
          <p14:tracePt t="34837" x="4460875" y="1536700"/>
          <p14:tracePt t="34855" x="4400550" y="1536700"/>
          <p14:tracePt t="34872" x="4327525" y="1562100"/>
          <p14:tracePt t="34888" x="4298950" y="1584325"/>
          <p14:tracePt t="34905" x="4267200" y="1609725"/>
          <p14:tracePt t="34922" x="4213225" y="1657350"/>
          <p14:tracePt t="34938" x="4181475" y="1673225"/>
          <p14:tracePt t="34955" x="4143375" y="1701800"/>
          <p14:tracePt t="34971" x="4076700" y="1739900"/>
          <p14:tracePt t="34988" x="4038600" y="1774825"/>
          <p14:tracePt t="35005" x="3990975" y="1800225"/>
          <p14:tracePt t="35022" x="3917950" y="1879600"/>
          <p14:tracePt t="35038" x="3892550" y="1927225"/>
          <p14:tracePt t="35055" x="3857625" y="1974850"/>
          <p14:tracePt t="35072" x="3813175" y="2035175"/>
          <p14:tracePt t="35088" x="3784600" y="2079625"/>
          <p14:tracePt t="35104" x="3752850" y="2159000"/>
          <p14:tracePt t="35121" x="3714750" y="2282825"/>
          <p14:tracePt t="35138" x="3698875" y="2346325"/>
          <p14:tracePt t="35154" x="3698875" y="2406650"/>
          <p14:tracePt t="35171" x="3711575" y="2505075"/>
          <p14:tracePt t="35188" x="3733800" y="2571750"/>
          <p14:tracePt t="35205" x="3762375" y="2628900"/>
          <p14:tracePt t="35222" x="3787775" y="2692400"/>
          <p14:tracePt t="35238" x="3800475" y="2717800"/>
          <p14:tracePt t="35254" x="3832225" y="2749550"/>
          <p14:tracePt t="35271" x="3876675" y="2787650"/>
          <p14:tracePt t="35288" x="3908425" y="2819400"/>
          <p14:tracePt t="35305" x="3956050" y="2838450"/>
          <p14:tracePt t="35322" x="4019550" y="2863850"/>
          <p14:tracePt t="35338" x="4057650" y="2876550"/>
          <p14:tracePt t="35355" x="4089400" y="2889250"/>
          <p14:tracePt t="35371" x="4127500" y="2895600"/>
          <p14:tracePt t="35387" x="4140200" y="2895600"/>
          <p14:tracePt t="35404" x="4159250" y="2895600"/>
          <p14:tracePt t="35421" x="4206875" y="2895600"/>
          <p14:tracePt t="35437" x="4251325" y="2895600"/>
          <p14:tracePt t="35455" x="4302125" y="2895600"/>
          <p14:tracePt t="35471" x="4365625" y="2895600"/>
          <p14:tracePt t="35488" x="4410075" y="2892425"/>
          <p14:tracePt t="35504" x="4448175" y="2886075"/>
          <p14:tracePt t="35521" x="4489450" y="2867025"/>
          <p14:tracePt t="35538" x="4524375" y="2867025"/>
          <p14:tracePt t="35554" x="4572000" y="2854325"/>
          <p14:tracePt t="35571" x="4641850" y="2841625"/>
          <p14:tracePt t="35588" x="4679950" y="2835275"/>
          <p14:tracePt t="35604" x="4718050" y="2828925"/>
          <p14:tracePt t="35621" x="4759325" y="2809875"/>
          <p14:tracePt t="35638" x="4784725" y="2794000"/>
          <p14:tracePt t="35654" x="4822825" y="2781300"/>
          <p14:tracePt t="35670" x="4879975" y="2746375"/>
          <p14:tracePt t="35687" x="4911725" y="2714625"/>
          <p14:tracePt t="35704" x="4943475" y="2705100"/>
          <p14:tracePt t="35722" x="4972050" y="2686050"/>
          <p14:tracePt t="35739" x="4994275" y="2663825"/>
          <p14:tracePt t="35755" x="5003800" y="2647950"/>
          <p14:tracePt t="35772" x="5016500" y="2635250"/>
          <p14:tracePt t="35788" x="5016500" y="2619375"/>
          <p14:tracePt t="35804" x="5016500" y="2616200"/>
          <p14:tracePt t="36172" x="4975225" y="2619375"/>
          <p14:tracePt t="36178" x="4927600" y="2625725"/>
          <p14:tracePt t="36188" x="4867275" y="2635250"/>
          <p14:tracePt t="36205" x="4740275" y="2635250"/>
          <p14:tracePt t="36221" x="4654550" y="2628900"/>
          <p14:tracePt t="36237" x="4546600" y="2613025"/>
          <p14:tracePt t="36271" x="4283075" y="2555875"/>
          <p14:tracePt t="36305" x="4162425" y="2527300"/>
          <p14:tracePt t="36321" x="4140200" y="2527300"/>
          <p14:tracePt t="36338" x="4130675" y="2527300"/>
          <p14:tracePt t="36354" x="4114800" y="2527300"/>
          <p14:tracePt t="36371" x="4105275" y="2527300"/>
          <p14:tracePt t="36388" x="4095750" y="2527300"/>
          <p14:tracePt t="36413" x="4092575" y="2527300"/>
          <p14:tracePt t="36641" x="4133850" y="2520950"/>
          <p14:tracePt t="36647" x="4194175" y="2514600"/>
          <p14:tracePt t="36655" x="4229100" y="2505075"/>
          <p14:tracePt t="36670" x="4327525" y="2482850"/>
          <p14:tracePt t="36704" x="4511675" y="2451100"/>
          <p14:tracePt t="36738" x="4606925" y="2451100"/>
          <p14:tracePt t="36755" x="4648200" y="2451100"/>
          <p14:tracePt t="36771" x="4670425" y="2451100"/>
          <p14:tracePt t="36788" x="4679950" y="2451100"/>
          <p14:tracePt t="36804" x="4686300" y="2451100"/>
          <p14:tracePt t="37027" x="4676775" y="2447925"/>
          <p14:tracePt t="37034" x="4657725" y="2435225"/>
          <p14:tracePt t="37041" x="4638675" y="2422525"/>
          <p14:tracePt t="37055" x="4600575" y="2387600"/>
          <p14:tracePt t="37071" x="4546600" y="2362200"/>
          <p14:tracePt t="37087" x="4495800" y="2327275"/>
          <p14:tracePt t="37104" x="4416425" y="2260600"/>
          <p14:tracePt t="37121" x="4378325" y="2235200"/>
          <p14:tracePt t="37138" x="4362450" y="2219325"/>
          <p14:tracePt t="37155" x="4346575" y="2197100"/>
          <p14:tracePt t="37171" x="4340225" y="2187575"/>
          <p14:tracePt t="37188" x="4340225" y="2178050"/>
          <p14:tracePt t="37298" x="4343400" y="2178050"/>
          <p14:tracePt t="37305" x="4352925" y="2178050"/>
          <p14:tracePt t="37321" x="4391025" y="2171700"/>
          <p14:tracePt t="37338" x="4435475" y="2165350"/>
          <p14:tracePt t="37354" x="4546600" y="2143125"/>
          <p14:tracePt t="37370" x="4610100" y="2130425"/>
          <p14:tracePt t="37388" x="4660900" y="2124075"/>
          <p14:tracePt t="37391" x="4679950" y="2117725"/>
          <p14:tracePt t="37405" x="4724400" y="2105025"/>
          <p14:tracePt t="37422" x="4762500" y="2092325"/>
          <p14:tracePt t="37437" x="4806950" y="2079625"/>
          <p14:tracePt t="37455" x="4883150" y="2038350"/>
          <p14:tracePt t="37471" x="4914900" y="1990725"/>
          <p14:tracePt t="37487" x="4943475" y="1946275"/>
          <p14:tracePt t="37504" x="4956175" y="1882775"/>
          <p14:tracePt t="37520" x="4956175" y="1838325"/>
          <p14:tracePt t="37537" x="4956175" y="1784350"/>
          <p14:tracePt t="37555" x="4956175" y="1724025"/>
          <p14:tracePt t="37572" x="4956175" y="1679575"/>
          <p14:tracePt t="37589" x="4956175" y="1644650"/>
          <p14:tracePt t="37605" x="4956175" y="1616075"/>
          <p14:tracePt t="37621" x="4956175" y="1600200"/>
          <p14:tracePt t="37637" x="4953000" y="1590675"/>
          <p14:tracePt t="37654" x="4937125" y="1558925"/>
          <p14:tracePt t="37670" x="4930775" y="1549400"/>
          <p14:tracePt t="37688" x="4927600" y="1527175"/>
          <p14:tracePt t="37704" x="4927600" y="1517650"/>
          <p14:tracePt t="37720" x="4914900" y="1508125"/>
          <p14:tracePt t="37738" x="4905375" y="1508125"/>
          <p14:tracePt t="37754" x="4895850" y="1508125"/>
          <p14:tracePt t="37771" x="4883150" y="1508125"/>
          <p14:tracePt t="37789" x="4835525" y="1508125"/>
          <p14:tracePt t="37805" x="4791075" y="1508125"/>
          <p14:tracePt t="37822" x="4752975" y="1508125"/>
          <p14:tracePt t="37838" x="4702175" y="1508125"/>
          <p14:tracePt t="38174" x="4683125" y="1524000"/>
          <p14:tracePt t="38182" x="4664075" y="1543050"/>
          <p14:tracePt t="38189" x="4632325" y="1574800"/>
          <p14:tracePt t="38222" x="4533900" y="1695450"/>
          <p14:tracePt t="38255" x="4448175" y="1841500"/>
          <p14:tracePt t="38271" x="4397375" y="1892300"/>
          <p14:tracePt t="38288" x="4324350" y="1962150"/>
          <p14:tracePt t="38304" x="4286250" y="2003425"/>
          <p14:tracePt t="38321" x="4229100" y="2073275"/>
          <p14:tracePt t="38338" x="4175125" y="2152650"/>
          <p14:tracePt t="38355" x="4152900" y="2200275"/>
          <p14:tracePt t="38372" x="4140200" y="2235200"/>
          <p14:tracePt t="38388" x="4114800" y="2286000"/>
          <p14:tracePt t="38405" x="4105275" y="2324100"/>
          <p14:tracePt t="38421" x="4092575" y="2349500"/>
          <p14:tracePt t="38437" x="4073525" y="2390775"/>
          <p14:tracePt t="38454" x="4054475" y="2422525"/>
          <p14:tracePt t="38471" x="4051300" y="2444750"/>
          <p14:tracePt t="38488" x="4051300" y="2476500"/>
          <p14:tracePt t="38504" x="4051300" y="2498725"/>
          <p14:tracePt t="38522" x="4057650" y="2524125"/>
          <p14:tracePt t="38538" x="4083050" y="2565400"/>
          <p14:tracePt t="38554" x="4095750" y="2597150"/>
          <p14:tracePt t="38571" x="4108450" y="2625725"/>
          <p14:tracePt t="38587" x="4133850" y="2692400"/>
          <p14:tracePt t="38604" x="4152900" y="2736850"/>
          <p14:tracePt t="38621" x="4171950" y="2768600"/>
          <p14:tracePt t="38638" x="4197350" y="2809875"/>
          <p14:tracePt t="38654" x="4206875" y="2835275"/>
          <p14:tracePt t="38672" x="4213225" y="2857500"/>
          <p14:tracePt t="38688" x="4213225" y="2873375"/>
          <p14:tracePt t="38704" x="4213225" y="2882900"/>
          <p14:tracePt t="38720" x="4213225" y="2898775"/>
          <p14:tracePt t="38737" x="4219575" y="2911475"/>
          <p14:tracePt t="38772" x="4229100" y="2911475"/>
          <p14:tracePt t="38788" x="4264025" y="2927350"/>
          <p14:tracePt t="38804" x="4276725" y="2927350"/>
          <p14:tracePt t="38821" x="4292600" y="2940050"/>
          <p14:tracePt t="38838" x="4327525" y="2949575"/>
          <p14:tracePt t="38853" x="4349750" y="2955925"/>
          <p14:tracePt t="38871" x="4387850" y="2968625"/>
          <p14:tracePt t="38888" x="4467225" y="2981325"/>
          <p14:tracePt t="38904" x="4549775" y="2990850"/>
          <p14:tracePt t="38921" x="4625975" y="3003550"/>
          <p14:tracePt t="38938" x="4714875" y="3025775"/>
          <p14:tracePt t="38955" x="4775200" y="3025775"/>
          <p14:tracePt t="38971" x="4819650" y="3025775"/>
          <p14:tracePt t="38987" x="4908550" y="3006725"/>
          <p14:tracePt t="39003" x="4946650" y="2994025"/>
          <p14:tracePt t="39021" x="4994275" y="2968625"/>
          <p14:tracePt t="39038" x="5051425" y="2930525"/>
          <p14:tracePt t="39054" x="5076825" y="2892425"/>
          <p14:tracePt t="39072" x="5124450" y="2794000"/>
          <p14:tracePt t="39088" x="5162550" y="2692400"/>
          <p14:tracePt t="39104" x="5184775" y="2625725"/>
          <p14:tracePt t="39120" x="5207000" y="2549525"/>
          <p14:tracePt t="39137" x="5267325" y="2400300"/>
          <p14:tracePt t="39154" x="5299075" y="2311400"/>
          <p14:tracePt t="39173" x="5343525" y="2216150"/>
          <p14:tracePt t="39188" x="5356225" y="2162175"/>
          <p14:tracePt t="39204" x="5368925" y="2098675"/>
          <p14:tracePt t="39222" x="5384800" y="2000250"/>
          <p14:tracePt t="39238" x="5384800" y="1939925"/>
          <p14:tracePt t="39254" x="5375275" y="1885950"/>
          <p14:tracePt t="39271" x="5362575" y="1847850"/>
          <p14:tracePt t="39288" x="5334000" y="1758950"/>
          <p14:tracePt t="39303" x="5311775" y="1711325"/>
          <p14:tracePt t="39322" x="5276850" y="1616075"/>
          <p14:tracePt t="39338" x="5245100" y="1577975"/>
          <p14:tracePt t="39355" x="5226050" y="1539875"/>
          <p14:tracePt t="39372" x="5181600" y="1501775"/>
          <p14:tracePt t="39387" x="5159375" y="1485900"/>
          <p14:tracePt t="39404" x="5143500" y="1473200"/>
          <p14:tracePt t="39422" x="5127625" y="1463675"/>
          <p14:tracePt t="39437" x="5118100" y="1463675"/>
          <p14:tracePt t="39454" x="5108575" y="1463675"/>
          <p14:tracePt t="39472" x="5089525" y="1463675"/>
          <p14:tracePt t="39488" x="5076825" y="1463675"/>
          <p14:tracePt t="39505" x="5067300" y="1463675"/>
          <p14:tracePt t="39522" x="5029200" y="1463675"/>
          <p14:tracePt t="39537" x="5006975" y="1463675"/>
          <p14:tracePt t="39553" x="4984750" y="1463675"/>
          <p14:tracePt t="39571" x="4965700" y="1466850"/>
          <p14:tracePt t="39588" x="4956175" y="1476375"/>
          <p14:tracePt t="39605" x="4943475" y="1485900"/>
          <p14:tracePt t="39622" x="4902200" y="1520825"/>
          <p14:tracePt t="39638" x="4870450" y="1562100"/>
          <p14:tracePt t="39655" x="4829175" y="1603375"/>
          <p14:tracePt t="39672" x="4759325" y="1666875"/>
          <p14:tracePt t="39687" x="4718050" y="1717675"/>
          <p14:tracePt t="39703" x="4676775" y="1765300"/>
          <p14:tracePt t="39721" x="4629150" y="1892300"/>
          <p14:tracePt t="39737" x="4587875" y="1981200"/>
          <p14:tracePt t="39753" x="4559300" y="2047875"/>
          <p14:tracePt t="39772" x="4502150" y="2165350"/>
          <p14:tracePt t="39788" x="4470400" y="2276475"/>
          <p14:tracePt t="39805" x="4429125" y="2365375"/>
          <p14:tracePt t="39821" x="4400550" y="2457450"/>
          <p14:tracePt t="39837" x="4384675" y="2520950"/>
          <p14:tracePt t="39853" x="4356100" y="2587625"/>
          <p14:tracePt t="39871" x="4318000" y="2679700"/>
          <p14:tracePt t="39888" x="4279900" y="2749550"/>
          <p14:tracePt t="39904" x="4254500" y="2806700"/>
          <p14:tracePt t="39909" x="4238625" y="2825750"/>
          <p14:tracePt t="39921" x="4206875" y="2873375"/>
          <p14:tracePt t="39938" x="4178300" y="2927350"/>
          <p14:tracePt t="39954" x="4140200" y="2997200"/>
          <p14:tracePt t="39971" x="4086225" y="3105150"/>
          <p14:tracePt t="39987" x="4051300" y="3171825"/>
          <p14:tracePt t="40003" x="4022725" y="3219450"/>
          <p14:tracePt t="40021" x="3984625" y="3270250"/>
          <p14:tracePt t="40037" x="3959225" y="3317875"/>
          <p14:tracePt t="40055" x="3924300" y="3371850"/>
          <p14:tracePt t="40072" x="3883025" y="3457575"/>
          <p14:tracePt t="40088" x="3854450" y="3514725"/>
          <p14:tracePt t="40104" x="3841750" y="3552825"/>
          <p14:tracePt t="40121" x="3829050" y="3632200"/>
          <p14:tracePt t="40137" x="3829050" y="3676650"/>
          <p14:tracePt t="40154" x="3829050" y="3736975"/>
          <p14:tracePt t="40171" x="3829050" y="3841750"/>
          <p14:tracePt t="40188" x="3829050" y="3883025"/>
          <p14:tracePt t="40204" x="3829050" y="3927475"/>
          <p14:tracePt t="40221" x="3829050" y="3990975"/>
          <p14:tracePt t="40238" x="3829050" y="4051300"/>
          <p14:tracePt t="40254" x="3829050" y="4111625"/>
          <p14:tracePt t="40270" x="3829050" y="4194175"/>
          <p14:tracePt t="40287" x="3829050" y="4238625"/>
          <p14:tracePt t="40304" x="3829050" y="4276725"/>
          <p14:tracePt t="40321" x="3832225" y="4330700"/>
          <p14:tracePt t="40338" x="3832225" y="4368800"/>
          <p14:tracePt t="40354" x="3838575" y="4413250"/>
          <p14:tracePt t="40371" x="3848100" y="4454525"/>
          <p14:tracePt t="40387" x="3870325" y="4498975"/>
          <p14:tracePt t="40403" x="3879850" y="4524375"/>
          <p14:tracePt t="40420" x="3892550" y="4565650"/>
          <p14:tracePt t="40437" x="3892550" y="4594225"/>
          <p14:tracePt t="40454" x="3898900" y="4610100"/>
          <p14:tracePt t="40471" x="3898900" y="4625975"/>
          <p14:tracePt t="40488" x="3898900" y="4635500"/>
          <p14:tracePt t="40505" x="3902075" y="4651375"/>
          <p14:tracePt t="40521" x="3902075" y="4664075"/>
          <p14:tracePt t="40538" x="3902075" y="4673600"/>
          <p14:tracePt t="40554" x="3902075" y="4679950"/>
          <p14:tracePt t="40588" x="3902075" y="4683125"/>
          <p14:tracePt t="40605" x="3902075" y="4699000"/>
          <p14:tracePt t="40621" x="3902075" y="4708525"/>
          <p14:tracePt t="40638" x="3902075" y="4718050"/>
          <p14:tracePt t="40655" x="3902075" y="4727575"/>
          <p14:tracePt t="40671" x="3902075" y="4733925"/>
          <p14:tracePt t="40735" x="3902075" y="4743450"/>
          <p14:tracePt t="40756" x="3902075" y="4749800"/>
          <p14:tracePt t="40770" x="3902075" y="4752975"/>
          <p14:tracePt t="40777" x="3902075" y="4759325"/>
          <p14:tracePt t="40787" x="3902075" y="4762500"/>
          <p14:tracePt t="40804" x="3902075" y="4768850"/>
          <p14:tracePt t="40820" x="3902075" y="4772025"/>
          <p14:tracePt t="40885" x="3902075" y="4778375"/>
          <p14:tracePt t="41142" x="3902075" y="4781550"/>
          <p14:tracePt t="41149" x="3902075" y="4787900"/>
          <p14:tracePt t="41156" x="3902075" y="4791075"/>
          <p14:tracePt t="41171" x="3902075" y="4803775"/>
          <p14:tracePt t="41188" x="3895725" y="4813300"/>
          <p14:tracePt t="41220" x="3892550" y="4822825"/>
          <p14:tracePt t="42882" x="3933825" y="4803775"/>
          <p14:tracePt t="42889" x="3997325" y="4768850"/>
          <p14:tracePt t="42904" x="4111625" y="4679950"/>
          <p14:tracePt t="42921" x="4251325" y="4549775"/>
          <p14:tracePt t="42925" x="4305300" y="4495800"/>
          <p14:tracePt t="42938" x="4438650" y="4311650"/>
          <p14:tracePt t="42955" x="4533900" y="4133850"/>
          <p14:tracePt t="42987" x="4657725" y="3736975"/>
          <p14:tracePt t="43022" x="4749800" y="3260725"/>
          <p14:tracePt t="43039" x="4784725" y="3016250"/>
          <p14:tracePt t="43054" x="4813300" y="2832100"/>
          <p14:tracePt t="43070" x="4822825" y="2714625"/>
          <p14:tracePt t="43087" x="4822825" y="2641600"/>
          <p14:tracePt t="43103" x="4822825" y="2549525"/>
          <p14:tracePt t="43120" x="4819650" y="2489200"/>
          <p14:tracePt t="43138" x="4797425" y="2422525"/>
          <p14:tracePt t="43154" x="4797425" y="2400300"/>
          <p14:tracePt t="43170" x="4797425" y="2381250"/>
          <p14:tracePt t="43186" x="4797425" y="2355850"/>
          <p14:tracePt t="43204" x="4794250" y="2330450"/>
          <p14:tracePt t="43220" x="4794250" y="2308225"/>
          <p14:tracePt t="43239" x="4794250" y="2266950"/>
          <p14:tracePt t="43254" x="4794250" y="2225675"/>
          <p14:tracePt t="43271" x="4794250" y="2165350"/>
          <p14:tracePt t="43288" x="4819650" y="2079625"/>
          <p14:tracePt t="43304" x="4832350" y="2035175"/>
          <p14:tracePt t="43320" x="4845050" y="1997075"/>
          <p14:tracePt t="43336" x="4845050" y="1968500"/>
          <p14:tracePt t="43354" x="4845050" y="1943100"/>
          <p14:tracePt t="43371" x="4845050" y="1920875"/>
          <p14:tracePt t="43388" x="4845050" y="1905000"/>
          <p14:tracePt t="43404" x="4845050" y="1901825"/>
          <p14:tracePt t="43602" x="4845050" y="1908175"/>
          <p14:tracePt t="43609" x="4845050" y="1911350"/>
          <p14:tracePt t="43620" x="4845050" y="1917700"/>
          <p14:tracePt t="43637" x="4845050" y="1936750"/>
          <p14:tracePt t="43653" x="4845050" y="1946275"/>
          <p14:tracePt t="43671" x="4845050" y="1955800"/>
          <p14:tracePt t="43687" x="4845050" y="1971675"/>
          <p14:tracePt t="43704" x="4845050" y="2000250"/>
          <p14:tracePt t="43720" x="4845050" y="2019300"/>
          <p14:tracePt t="43737" x="4835525" y="2063750"/>
          <p14:tracePt t="43753" x="4829175" y="2085975"/>
          <p14:tracePt t="43770" x="4829175" y="2114550"/>
          <p14:tracePt t="43787" x="4829175" y="2139950"/>
          <p14:tracePt t="43803" x="4829175" y="2149475"/>
          <p14:tracePt t="43820" x="4829175" y="2165350"/>
          <p14:tracePt t="43837" x="4829175" y="2181225"/>
          <p14:tracePt t="43870" x="4829175" y="2184400"/>
          <p14:tracePt t="43887" x="4829175" y="2190750"/>
          <p14:tracePt t="44258" x="4829175" y="2193925"/>
          <p14:tracePt t="44265" x="4829175" y="2200275"/>
          <p14:tracePt t="44272" x="4829175" y="2206625"/>
          <p14:tracePt t="44287" x="4829175" y="2216150"/>
          <p14:tracePt t="44303" x="4829175" y="2228850"/>
          <p14:tracePt t="44320" x="4829175" y="2238375"/>
          <p14:tracePt t="44353" x="4829175" y="2263775"/>
          <p14:tracePt t="44387" x="4829175" y="2295525"/>
          <p14:tracePt t="44403" x="4829175" y="2305050"/>
          <p14:tracePt t="44420" x="4829175" y="2314575"/>
          <p14:tracePt t="44437" x="4829175" y="2324100"/>
          <p14:tracePt t="44453" x="4829175" y="2330450"/>
          <p14:tracePt t="44543" x="4826000" y="2333625"/>
          <p14:tracePt t="44551" x="4819650" y="2339975"/>
          <p14:tracePt t="44558" x="4813300" y="2343150"/>
          <p14:tracePt t="44570" x="4803775" y="2355850"/>
          <p14:tracePt t="44586" x="4578350" y="2479675"/>
          <p14:tracePt t="44603" x="4330700" y="2606675"/>
          <p14:tracePt t="44622" x="3816350" y="2867025"/>
          <p14:tracePt t="44638" x="3556000" y="2981325"/>
          <p14:tracePt t="44655" x="3343275" y="3048000"/>
          <p14:tracePt t="44672" x="3028950" y="3146425"/>
          <p14:tracePt t="44687" x="2841625" y="3200400"/>
          <p14:tracePt t="44703" x="2651125" y="3276600"/>
          <p14:tracePt t="44720" x="2463800" y="3352800"/>
          <p14:tracePt t="44736" x="2276475" y="3441700"/>
          <p14:tracePt t="44753" x="2190750" y="3473450"/>
          <p14:tracePt t="44771" x="2092325" y="3524250"/>
          <p14:tracePt t="44787" x="2070100" y="3536950"/>
          <p14:tracePt t="44804" x="2060575" y="3546475"/>
          <p14:tracePt t="44820" x="2041525" y="3562350"/>
          <p14:tracePt t="44836" x="2028825" y="3578225"/>
          <p14:tracePt t="44853" x="2019300" y="3587750"/>
          <p14:tracePt t="44871" x="2003425" y="3606800"/>
          <p14:tracePt t="44888" x="1987550" y="3622675"/>
          <p14:tracePt t="44904" x="1978025" y="3635375"/>
          <p14:tracePt t="44921" x="1971675" y="3648075"/>
          <p14:tracePt t="44937" x="1971675" y="3663950"/>
          <p14:tracePt t="44953" x="1971675" y="3673475"/>
          <p14:tracePt t="44971" x="1984375" y="3689350"/>
          <p14:tracePt t="44986" x="2000250" y="3705225"/>
          <p14:tracePt t="45003" x="2012950" y="3736975"/>
          <p14:tracePt t="45021" x="2032000" y="3778250"/>
          <p14:tracePt t="45037" x="2041525" y="3810000"/>
          <p14:tracePt t="45054" x="2063750" y="3848100"/>
          <p14:tracePt t="45071" x="2082800" y="3911600"/>
          <p14:tracePt t="45087" x="2092325" y="3933825"/>
          <p14:tracePt t="45103" x="2105025" y="3965575"/>
          <p14:tracePt t="45121" x="2111375" y="3994150"/>
          <p14:tracePt t="45136" x="2111375" y="4003675"/>
          <p14:tracePt t="45153" x="2111375" y="4013200"/>
          <p14:tracePt t="45171" x="2111375" y="4032250"/>
          <p14:tracePt t="45188" x="2111375" y="4038600"/>
          <p14:tracePt t="45204" x="2127250" y="4038600"/>
          <p14:tracePt t="45221" x="2139950" y="4035425"/>
          <p14:tracePt t="45237" x="2149475" y="4025900"/>
          <p14:tracePt t="45253" x="2162175" y="3990975"/>
          <p14:tracePt t="45270" x="2174875" y="3933825"/>
          <p14:tracePt t="45286" x="2174875" y="3905250"/>
          <p14:tracePt t="45303" x="2165350" y="3867150"/>
          <p14:tracePt t="45321" x="2146300" y="3819525"/>
          <p14:tracePt t="45337" x="2136775" y="3794125"/>
          <p14:tracePt t="45354" x="2124075" y="3765550"/>
          <p14:tracePt t="45371" x="2098675" y="3727450"/>
          <p14:tracePt t="45387" x="2085975" y="3698875"/>
          <p14:tracePt t="45403" x="2076450" y="3673475"/>
          <p14:tracePt t="45420" x="2057400" y="3632200"/>
          <p14:tracePt t="45436" x="2038350" y="3609975"/>
          <p14:tracePt t="45453" x="2028825" y="3578225"/>
          <p14:tracePt t="45471" x="2006600" y="3549650"/>
          <p14:tracePt t="45486" x="1981200" y="3533775"/>
          <p14:tracePt t="45503" x="1955800" y="3502025"/>
          <p14:tracePt t="45521" x="1911350" y="3457575"/>
          <p14:tracePt t="45537" x="1895475" y="3432175"/>
          <p14:tracePt t="45553" x="1873250" y="3394075"/>
          <p14:tracePt t="45569" x="1835150" y="3343275"/>
          <p14:tracePt t="45586" x="1816100" y="3295650"/>
          <p14:tracePt t="45603" x="1784350" y="3263900"/>
          <p14:tracePt t="45621" x="1746250" y="3222625"/>
          <p14:tracePt t="45637" x="1714500" y="3175000"/>
          <p14:tracePt t="45654" x="1670050" y="3124200"/>
          <p14:tracePt t="45670" x="1593850" y="3032125"/>
          <p14:tracePt t="45687" x="1562100" y="2984500"/>
          <p14:tracePt t="45703" x="1536700" y="2946400"/>
          <p14:tracePt t="45720" x="1489075" y="2886075"/>
          <p14:tracePt t="45736" x="1463675" y="2854325"/>
          <p14:tracePt t="45753" x="1431925" y="2822575"/>
          <p14:tracePt t="45770" x="1384300" y="2755900"/>
          <p14:tracePt t="45786" x="1362075" y="2689225"/>
          <p14:tracePt t="45803" x="1349375" y="2635250"/>
          <p14:tracePt t="45821" x="1330325" y="2571750"/>
          <p14:tracePt t="45837" x="1311275" y="2533650"/>
          <p14:tracePt t="45853" x="1298575" y="2489200"/>
          <p14:tracePt t="45870" x="1279525" y="2419350"/>
          <p14:tracePt t="45887" x="1266825" y="2355850"/>
          <p14:tracePt t="45904" x="1247775" y="2308225"/>
          <p14:tracePt t="45921" x="1228725" y="2251075"/>
          <p14:tracePt t="45937" x="1228725" y="2228850"/>
          <p14:tracePt t="45954" x="1228725" y="2209800"/>
          <p14:tracePt t="45971" x="1228725" y="2181225"/>
          <p14:tracePt t="45987" x="1228725" y="2168525"/>
          <p14:tracePt t="46003" x="1228725" y="2136775"/>
          <p14:tracePt t="46020" x="1228725" y="2105025"/>
          <p14:tracePt t="46036" x="1228725" y="2076450"/>
          <p14:tracePt t="46054" x="1228725" y="2060575"/>
          <p14:tracePt t="46071" x="1228725" y="2044700"/>
          <p14:tracePt t="46087" x="1228725" y="2035175"/>
          <p14:tracePt t="46200" x="1222375" y="2035175"/>
          <p14:tracePt t="46206" x="1222375" y="2041525"/>
          <p14:tracePt t="46221" x="1222375" y="2051050"/>
          <p14:tracePt t="46237" x="1222375" y="2060575"/>
          <p14:tracePt t="46253" x="1222375" y="2070100"/>
          <p14:tracePt t="46270" x="1222375" y="2092325"/>
          <p14:tracePt t="46287" x="1222375" y="2101850"/>
          <p14:tracePt t="46305" x="1222375" y="2114550"/>
          <p14:tracePt t="46320" x="1222375" y="2130425"/>
          <p14:tracePt t="46337" x="1231900" y="2162175"/>
          <p14:tracePt t="46355" x="1250950" y="2209800"/>
          <p14:tracePt t="46370" x="1270000" y="2247900"/>
          <p14:tracePt t="46386" x="1282700" y="2295525"/>
          <p14:tracePt t="46403" x="1295400" y="2324100"/>
          <p14:tracePt t="46420" x="1311275" y="2368550"/>
          <p14:tracePt t="46437" x="1330325" y="2397125"/>
          <p14:tracePt t="46455" x="1355725" y="2435225"/>
          <p14:tracePt t="46471" x="1387475" y="2473325"/>
          <p14:tracePt t="46487" x="1412875" y="2511425"/>
          <p14:tracePt t="46505" x="1460500" y="2578100"/>
          <p14:tracePt t="46520" x="1485900" y="2625725"/>
          <p14:tracePt t="46536" x="1504950" y="2663825"/>
          <p14:tracePt t="46553" x="1530350" y="2689225"/>
          <p14:tracePt t="46569" x="1549400" y="2730500"/>
          <p14:tracePt t="46586" x="1558925" y="2755900"/>
          <p14:tracePt t="46604" x="1584325" y="2797175"/>
          <p14:tracePt t="46620" x="1612900" y="2844800"/>
          <p14:tracePt t="46637" x="1622425" y="2882900"/>
          <p14:tracePt t="46654" x="1647825" y="2940050"/>
          <p14:tracePt t="46670" x="1660525" y="2968625"/>
          <p14:tracePt t="46686" x="1673225" y="2994025"/>
          <p14:tracePt t="46704" x="1679575" y="3035300"/>
          <p14:tracePt t="46720" x="1689100" y="3057525"/>
          <p14:tracePt t="46737" x="1708150" y="3089275"/>
          <p14:tracePt t="46754" x="1720850" y="3124200"/>
          <p14:tracePt t="46770" x="1727200" y="3152775"/>
          <p14:tracePt t="46787" x="1727200" y="3175000"/>
          <p14:tracePt t="46804" x="1733550" y="3216275"/>
          <p14:tracePt t="46820" x="1739900" y="3238500"/>
          <p14:tracePt t="46836" x="1749425" y="3267075"/>
          <p14:tracePt t="46854" x="1774825" y="3305175"/>
          <p14:tracePt t="46870" x="1787525" y="3333750"/>
          <p14:tracePt t="46887" x="1800225" y="3359150"/>
          <p14:tracePt t="46904" x="1809750" y="3400425"/>
          <p14:tracePt t="46921" x="1809750" y="3422650"/>
          <p14:tracePt t="46936" x="1822450" y="3451225"/>
          <p14:tracePt t="46954" x="1841500" y="3486150"/>
          <p14:tracePt t="46970" x="1854200" y="3524250"/>
          <p14:tracePt t="46987" x="1889125" y="3571875"/>
          <p14:tracePt t="46989" x="1901825" y="3590925"/>
          <p14:tracePt t="47004" x="1927225" y="3638550"/>
          <p14:tracePt t="47020" x="1958975" y="3670300"/>
          <p14:tracePt t="47037" x="1984375" y="3702050"/>
          <p14:tracePt t="47054" x="2000250" y="3736975"/>
          <p14:tracePt t="47070" x="2019300" y="3759200"/>
          <p14:tracePt t="47087" x="2028825" y="3768725"/>
          <p14:tracePt t="47104" x="2038350" y="3790950"/>
          <p14:tracePt t="47120" x="2044700" y="3800475"/>
          <p14:tracePt t="47137" x="2047875" y="3816350"/>
          <p14:tracePt t="47154" x="2047875" y="3829050"/>
          <p14:tracePt t="47170" x="2047875" y="3838575"/>
          <p14:tracePt t="47205" x="2047875" y="3832225"/>
          <p14:tracePt t="47220" x="2047875" y="3822700"/>
          <p14:tracePt t="47237" x="2035175" y="3794125"/>
          <p14:tracePt t="47254" x="2006600" y="3759200"/>
          <p14:tracePt t="47269" x="1978025" y="3702050"/>
          <p14:tracePt t="47287" x="1946275" y="3625850"/>
          <p14:tracePt t="47304" x="1889125" y="3486150"/>
          <p14:tracePt t="47320" x="1860550" y="3419475"/>
          <p14:tracePt t="47337" x="1825625" y="3371850"/>
          <p14:tracePt t="47354" x="1774825" y="3273425"/>
          <p14:tracePt t="47370" x="1746250" y="3225800"/>
          <p14:tracePt t="47386" x="1733550" y="3181350"/>
          <p14:tracePt t="47403" x="1708150" y="3117850"/>
          <p14:tracePt t="47419" x="1695450" y="3079750"/>
          <p14:tracePt t="47436" x="1682750" y="3041650"/>
          <p14:tracePt t="47453" x="1654175" y="2959100"/>
          <p14:tracePt t="47469" x="1622425" y="2860675"/>
          <p14:tracePt t="47487" x="1600200" y="2806700"/>
          <p14:tracePt t="47503" x="1562100" y="2740025"/>
          <p14:tracePt t="47519" x="1549400" y="2708275"/>
          <p14:tracePt t="47537" x="1536700" y="2686050"/>
          <p14:tracePt t="47553" x="1498600" y="2641600"/>
          <p14:tracePt t="47570" x="1473200" y="2587625"/>
          <p14:tracePt t="47587" x="1435100" y="2517775"/>
          <p14:tracePt t="47604" x="1390650" y="2413000"/>
          <p14:tracePt t="47620" x="1355725" y="2365375"/>
          <p14:tracePt t="47636" x="1336675" y="2339975"/>
          <p14:tracePt t="47653" x="1320800" y="2320925"/>
          <p14:tracePt t="47669" x="1317625" y="2314575"/>
          <p14:tracePt t="47890" x="1317625" y="2324100"/>
          <p14:tracePt t="47897" x="1317625" y="2333625"/>
          <p14:tracePt t="47904" x="1320800" y="2346325"/>
          <p14:tracePt t="47920" x="1323975" y="2362200"/>
          <p14:tracePt t="47936" x="1336675" y="2384425"/>
          <p14:tracePt t="47953" x="1352550" y="2409825"/>
          <p14:tracePt t="47970" x="1362075" y="2432050"/>
          <p14:tracePt t="47987" x="1362075" y="2441575"/>
          <p14:tracePt t="48004" x="1362075" y="2463800"/>
          <p14:tracePt t="48021" x="1362075" y="2473325"/>
          <p14:tracePt t="48024" x="1362075" y="2476500"/>
          <p14:tracePt t="48038" x="1362075" y="2482850"/>
          <p14:tracePt t="48053" x="1374775" y="2501900"/>
          <p14:tracePt t="48069" x="1384300" y="2511425"/>
          <p14:tracePt t="48086" x="1393825" y="2520950"/>
          <p14:tracePt t="48103" x="1416050" y="2565400"/>
          <p14:tracePt t="48120" x="1428750" y="2587625"/>
          <p14:tracePt t="48137" x="1441450" y="2619375"/>
          <p14:tracePt t="48154" x="1457325" y="2654300"/>
          <p14:tracePt t="48171" x="1476375" y="2682875"/>
          <p14:tracePt t="48188" x="1514475" y="2714625"/>
          <p14:tracePt t="48203" x="1536700" y="2740025"/>
          <p14:tracePt t="48219" x="1555750" y="2762250"/>
          <p14:tracePt t="48236" x="1568450" y="2787650"/>
          <p14:tracePt t="48253" x="1584325" y="2828925"/>
          <p14:tracePt t="48270" x="1603375" y="2860675"/>
          <p14:tracePt t="48286" x="1616075" y="2882900"/>
          <p14:tracePt t="48303" x="1635125" y="2924175"/>
          <p14:tracePt t="48320" x="1644650" y="2949575"/>
          <p14:tracePt t="48337" x="1663700" y="2978150"/>
          <p14:tracePt t="48353" x="1701800" y="3016250"/>
          <p14:tracePt t="48369" x="1720850" y="3048000"/>
          <p14:tracePt t="48386" x="1736725" y="3070225"/>
          <p14:tracePt t="48403" x="1755775" y="3114675"/>
          <p14:tracePt t="48420" x="1768475" y="3136900"/>
          <p14:tracePt t="48438" x="1790700" y="3178175"/>
          <p14:tracePt t="48454" x="1816100" y="3209925"/>
          <p14:tracePt t="48470" x="1851025" y="3257550"/>
          <p14:tracePt t="48487" x="1879600" y="3302000"/>
          <p14:tracePt t="48503" x="1892300" y="3324225"/>
          <p14:tracePt t="48519" x="1911350" y="3355975"/>
          <p14:tracePt t="48536" x="1924050" y="3378200"/>
          <p14:tracePt t="48538" x="1930400" y="3390900"/>
          <p14:tracePt t="48553" x="1939925" y="3429000"/>
          <p14:tracePt t="48570" x="1958975" y="3467100"/>
          <p14:tracePt t="48587" x="2000250" y="3524250"/>
          <p14:tracePt t="48604" x="2025650" y="3565525"/>
          <p14:tracePt t="48620" x="2047875" y="3587750"/>
          <p14:tracePt t="48637" x="2066925" y="3632200"/>
          <p14:tracePt t="48653" x="2076450" y="3641725"/>
          <p14:tracePt t="48669" x="2082800" y="3651250"/>
          <p14:tracePt t="48687" x="2082800" y="3670300"/>
          <p14:tracePt t="48703" x="2092325" y="3679825"/>
          <p14:tracePt t="48720" x="2098675" y="3695700"/>
          <p14:tracePt t="48737" x="2111375" y="3736975"/>
          <p14:tracePt t="48753" x="2111375" y="3746500"/>
          <p14:tracePt t="48770" x="2111375" y="3762375"/>
          <p14:tracePt t="48787" x="2111375" y="3787775"/>
          <p14:tracePt t="48803" x="2111375" y="3803650"/>
          <p14:tracePt t="48819" x="2114550" y="3825875"/>
          <p14:tracePt t="48836" x="2127250" y="3854450"/>
          <p14:tracePt t="48853" x="2136775" y="3870325"/>
          <p14:tracePt t="48870" x="2149475" y="3886200"/>
          <p14:tracePt t="48887" x="2149475" y="3898900"/>
          <p14:tracePt t="48903" x="2149475" y="3911600"/>
          <p14:tracePt t="48920" x="2149475" y="3921125"/>
          <p14:tracePt t="48938" x="2149475" y="3933825"/>
          <p14:tracePt t="48988" x="2152650" y="3933825"/>
          <p14:tracePt t="49023" x="2152650" y="3940175"/>
          <p14:tracePt t="50422" x="2171700" y="3949700"/>
          <p14:tracePt t="50428" x="2181225" y="3956050"/>
          <p14:tracePt t="50436" x="2193925" y="3962400"/>
          <p14:tracePt t="50452" x="2241550" y="3987800"/>
          <p14:tracePt t="50470" x="2327275" y="4054475"/>
          <p14:tracePt t="50486" x="2422525" y="4130675"/>
          <p14:tracePt t="50503" x="2514600" y="4206875"/>
          <p14:tracePt t="50537" x="2860675" y="4425950"/>
          <p14:tracePt t="50571" x="3168650" y="4660900"/>
          <p14:tracePt t="50589" x="3292475" y="4730750"/>
          <p14:tracePt t="50608" x="3441700" y="4797425"/>
          <p14:tracePt t="50621" x="3521075" y="4835525"/>
          <p14:tracePt t="50637" x="3616325" y="4851400"/>
          <p14:tracePt t="50653" x="3714750" y="4867275"/>
          <p14:tracePt t="50671" x="3844925" y="4876800"/>
          <p14:tracePt t="50687" x="3914775" y="4892675"/>
          <p14:tracePt t="50703" x="3984625" y="4899025"/>
          <p14:tracePt t="50720" x="4092575" y="4899025"/>
          <p14:tracePt t="50736" x="4152900" y="4899025"/>
          <p14:tracePt t="50753" x="4194175" y="4899025"/>
          <p14:tracePt t="50770" x="4257675" y="4899025"/>
          <p14:tracePt t="50787" x="4295775" y="4899025"/>
          <p14:tracePt t="50803" x="4337050" y="4899025"/>
          <p14:tracePt t="50820" x="4432300" y="4899025"/>
          <p14:tracePt t="50837" x="4495800" y="4899025"/>
          <p14:tracePt t="50854" x="4556125" y="4899025"/>
          <p14:tracePt t="50870" x="4635500" y="4883150"/>
          <p14:tracePt t="50886" x="4679950" y="4867275"/>
          <p14:tracePt t="50903" x="4733925" y="4860925"/>
          <p14:tracePt t="50920" x="4803775" y="4841875"/>
          <p14:tracePt t="50937" x="4857750" y="4841875"/>
          <p14:tracePt t="50953" x="4902200" y="4841875"/>
          <p14:tracePt t="50971" x="4962525" y="4841875"/>
          <p14:tracePt t="50987" x="4991100" y="4841875"/>
          <p14:tracePt t="51003" x="5003800" y="4841875"/>
          <p14:tracePt t="51020" x="5016500" y="4841875"/>
          <p14:tracePt t="57947" x="4997450" y="4832350"/>
          <p14:tracePt t="57954" x="4968875" y="4816475"/>
          <p14:tracePt t="57969" x="4902200" y="4794250"/>
          <p14:tracePt t="57985" x="4838700" y="4772025"/>
          <p14:tracePt t="58002" x="4781550" y="4759325"/>
          <p14:tracePt t="58019" x="4692650" y="4737100"/>
          <p14:tracePt t="58036" x="4629150" y="4737100"/>
          <p14:tracePt t="58069" x="4518025" y="4737100"/>
          <p14:tracePt t="58102" x="4435475" y="4737100"/>
          <p14:tracePt t="58118" x="4381500" y="4737100"/>
          <p14:tracePt t="58135" x="4330700" y="4737100"/>
          <p14:tracePt t="58154" x="4222750" y="4749800"/>
          <p14:tracePt t="58170" x="4127500" y="4765675"/>
          <p14:tracePt t="58185" x="4038600" y="4791075"/>
          <p14:tracePt t="58204" x="3949700" y="4810125"/>
          <p14:tracePt t="58219" x="3886200" y="4826000"/>
          <p14:tracePt t="58235" x="3841750" y="4838700"/>
          <p14:tracePt t="58252" x="3803650" y="4851400"/>
          <p14:tracePt t="58268" x="3736975" y="4889500"/>
          <p14:tracePt t="58285" x="3689350" y="4918075"/>
          <p14:tracePt t="58303" x="3632200" y="4943475"/>
          <p14:tracePt t="58319" x="3609975" y="4959350"/>
          <p14:tracePt t="58336" x="3578225" y="4978400"/>
          <p14:tracePt t="58353" x="3556000" y="5000625"/>
          <p14:tracePt t="58369" x="3546475" y="5022850"/>
          <p14:tracePt t="58385" x="3533775" y="5054600"/>
          <p14:tracePt t="58403" x="3508375" y="5095875"/>
          <p14:tracePt t="58418" x="3495675" y="5121275"/>
          <p14:tracePt t="58435" x="3486150" y="5143500"/>
          <p14:tracePt t="58453" x="3473450" y="5184775"/>
          <p14:tracePt t="58469" x="3473450" y="5200650"/>
          <p14:tracePt t="58486" x="3473450" y="5229225"/>
          <p14:tracePt t="58503" x="3486150" y="5264150"/>
          <p14:tracePt t="58519" x="3498850" y="5289550"/>
          <p14:tracePt t="58535" x="3514725" y="5305425"/>
          <p14:tracePt t="58553" x="3556000" y="5337175"/>
          <p14:tracePt t="58569" x="3603625" y="5362575"/>
          <p14:tracePt t="58585" x="3660775" y="5391150"/>
          <p14:tracePt t="58603" x="3787775" y="5445125"/>
          <p14:tracePt t="58619" x="3876675" y="5486400"/>
          <p14:tracePt t="58635" x="3965575" y="5518150"/>
          <p14:tracePt t="58653" x="4114800" y="5584825"/>
          <p14:tracePt t="58669" x="4194175" y="5616575"/>
          <p14:tracePt t="58685" x="4260850" y="5645150"/>
          <p14:tracePt t="58702" x="4324350" y="5664200"/>
          <p14:tracePt t="58719" x="4368800" y="5664200"/>
          <p14:tracePt t="58735" x="4397375" y="5664200"/>
          <p14:tracePt t="58740" x="4410075" y="5664200"/>
          <p14:tracePt t="58753" x="4438650" y="5654675"/>
          <p14:tracePt t="58769" x="4448175" y="5641975"/>
          <p14:tracePt t="58786" x="4454525" y="5629275"/>
          <p14:tracePt t="58802" x="4454525" y="5603875"/>
          <p14:tracePt t="58819" x="4454525" y="5581650"/>
          <p14:tracePt t="58835" x="4448175" y="5568950"/>
          <p14:tracePt t="58852" x="4432300" y="5546725"/>
          <p14:tracePt t="58868" x="4413250" y="5524500"/>
          <p14:tracePt t="58885" x="4403725" y="5511800"/>
          <p14:tracePt t="58903" x="4368800" y="5495925"/>
          <p14:tracePt t="58919" x="4340225" y="5476875"/>
          <p14:tracePt t="58935" x="4321175" y="5467350"/>
          <p14:tracePt t="58952" x="4302125" y="5451475"/>
          <p14:tracePt t="58968" x="4292600" y="5451475"/>
          <p14:tracePt t="58985" x="4283075" y="5451475"/>
          <p14:tracePt t="59003" x="4273550" y="5451475"/>
          <p14:tracePt t="59019" x="4267200" y="5451475"/>
          <p14:tracePt t="59035" x="4264025" y="5451475"/>
          <p14:tracePt t="59052" x="4251325" y="5451475"/>
          <p14:tracePt t="59088" x="4248150" y="5451475"/>
          <p14:tracePt t="59102" x="4238625" y="5448300"/>
          <p14:tracePt t="59119" x="4232275" y="5435600"/>
          <p14:tracePt t="59136" x="4229100" y="5422900"/>
          <p14:tracePt t="59153" x="4229100" y="5413375"/>
          <p14:tracePt t="59169" x="4229100" y="5400675"/>
          <p14:tracePt t="59186" x="4229100" y="5391150"/>
          <p14:tracePt t="59202" x="4229100" y="5372100"/>
          <p14:tracePt t="59218" x="4229100" y="5362575"/>
          <p14:tracePt t="59235" x="4229100" y="5353050"/>
          <p14:tracePt t="59253" x="4229100" y="5305425"/>
          <p14:tracePt t="59269" x="4216400" y="5289550"/>
          <p14:tracePt t="61265" x="4184650" y="5299075"/>
          <p14:tracePt t="61271" x="4124325" y="5314950"/>
          <p14:tracePt t="61285" x="3994150" y="5349875"/>
          <p14:tracePt t="61301" x="3870325" y="5413375"/>
          <p14:tracePt t="61318" x="3778250" y="5470525"/>
          <p14:tracePt t="61335" x="3648075" y="5553075"/>
          <p14:tracePt t="61369" x="3527425" y="5651500"/>
          <p14:tracePt t="61402" x="3409950" y="5791200"/>
          <p14:tracePt t="61418" x="3381375" y="5857875"/>
          <p14:tracePt t="61435" x="3336925" y="5943600"/>
          <p14:tracePt t="61452" x="3324225" y="5981700"/>
          <p14:tracePt t="61469" x="3317875" y="6003925"/>
          <p14:tracePt t="61488" x="3317875" y="6045200"/>
          <p14:tracePt t="61502" x="3317875" y="6054725"/>
          <p14:tracePt t="61518" x="3317875" y="6064250"/>
          <p14:tracePt t="61535" x="3330575" y="6080125"/>
          <p14:tracePt t="61551" x="3352800" y="6080125"/>
          <p14:tracePt t="61568" x="3375025" y="6080125"/>
          <p14:tracePt t="61585" x="3422650" y="6070600"/>
          <p14:tracePt t="61602" x="3467100" y="6057900"/>
          <p14:tracePt t="61619" x="3492500" y="6038850"/>
          <p14:tracePt t="61636" x="3546475" y="5969000"/>
          <p14:tracePt t="61652" x="3584575" y="5892800"/>
          <p14:tracePt t="61668" x="3622675" y="5822950"/>
          <p14:tracePt t="61685" x="3651250" y="5746750"/>
          <p14:tracePt t="61701" x="3679825" y="5699125"/>
          <p14:tracePt t="61718" x="3705225" y="5651500"/>
          <p14:tracePt t="61736" x="3736975" y="5610225"/>
          <p14:tracePt t="61752" x="3749675" y="5572125"/>
          <p14:tracePt t="61769" x="3762375" y="5549900"/>
          <p14:tracePt t="61786" x="3778250" y="5499100"/>
          <p14:tracePt t="61802" x="3797300" y="5467350"/>
          <p14:tracePt t="61819" x="3797300" y="5445125"/>
          <p14:tracePt t="61835" x="3803650" y="5397500"/>
          <p14:tracePt t="61851" x="3816350" y="5365750"/>
          <p14:tracePt t="61869" x="3816350" y="5330825"/>
          <p14:tracePt t="61885" x="3816350" y="5251450"/>
          <p14:tracePt t="61902" x="3816350" y="5200650"/>
          <p14:tracePt t="61920" x="3816350" y="5114925"/>
          <p14:tracePt t="61936" x="3816350" y="5045075"/>
          <p14:tracePt t="61951" x="3816350" y="4972050"/>
          <p14:tracePt t="61971" x="3800475" y="4883150"/>
          <p14:tracePt t="61985" x="3787775" y="4860925"/>
          <p14:tracePt t="62002" x="3787775" y="4838700"/>
          <p14:tracePt t="62018" x="3787775" y="4822825"/>
          <p14:tracePt t="62034" x="3787775" y="4803775"/>
          <p14:tracePt t="62051" x="3787775" y="4794250"/>
          <p14:tracePt t="62068" x="3787775" y="4772025"/>
          <p14:tracePt t="62085" x="3787775" y="4759325"/>
          <p14:tracePt t="62101" x="3781425" y="4746625"/>
          <p14:tracePt t="62118" x="3781425" y="4737100"/>
          <p14:tracePt t="62134" x="3781425" y="4718050"/>
          <p14:tracePt t="62152" x="3781425" y="4708525"/>
          <p14:tracePt t="62170" x="3781425" y="4692650"/>
          <p14:tracePt t="62186" x="3781425" y="4679950"/>
          <p14:tracePt t="62202" x="3781425" y="4667250"/>
          <p14:tracePt t="62220" x="3781425" y="4664075"/>
          <p14:tracePt t="62255" x="3784600" y="4664075"/>
          <p14:tracePt t="62268" x="3800475" y="4664075"/>
          <p14:tracePt t="62285" x="3832225" y="4664075"/>
          <p14:tracePt t="62302" x="3863975" y="4673600"/>
          <p14:tracePt t="62320" x="3892550" y="4695825"/>
          <p14:tracePt t="62336" x="3908425" y="4705350"/>
          <p14:tracePt t="62352" x="3917950" y="4714875"/>
          <p14:tracePt t="62369" x="3933825" y="4730750"/>
          <p14:tracePt t="62385" x="3943350" y="4746625"/>
          <p14:tracePt t="62401" x="3959225" y="4756150"/>
          <p14:tracePt t="62420" x="3971925" y="4772025"/>
          <p14:tracePt t="62436" x="3981450" y="4781550"/>
          <p14:tracePt t="62453" x="3994150" y="4797425"/>
          <p14:tracePt t="62471" x="3997325" y="4810125"/>
          <p14:tracePt t="62485" x="3997325" y="4832350"/>
          <p14:tracePt t="62502" x="4010025" y="4864100"/>
          <p14:tracePt t="62519" x="4022725" y="4895850"/>
          <p14:tracePt t="62534" x="4029075" y="4927600"/>
          <p14:tracePt t="62551" x="4029075" y="4949825"/>
          <p14:tracePt t="62569" x="4029075" y="4978400"/>
          <p14:tracePt t="62586" x="4029075" y="4991100"/>
          <p14:tracePt t="62602" x="4029075" y="5006975"/>
          <p14:tracePt t="62619" x="4029075" y="5045075"/>
          <p14:tracePt t="62636" x="4029075" y="5076825"/>
          <p14:tracePt t="62652" x="4029075" y="5111750"/>
          <p14:tracePt t="62669" x="4029075" y="5175250"/>
          <p14:tracePt t="62685" x="4029075" y="5210175"/>
          <p14:tracePt t="62701" x="4029075" y="5232400"/>
          <p14:tracePt t="62719" x="4029075" y="5273675"/>
          <p14:tracePt t="62736" x="4029075" y="5289550"/>
          <p14:tracePt t="62752" x="4029075" y="5299075"/>
          <p14:tracePt t="62769" x="4029075" y="5318125"/>
          <p14:tracePt t="62785" x="4025900" y="5334000"/>
          <p14:tracePt t="62802" x="4013200" y="5365750"/>
          <p14:tracePt t="62819" x="3997325" y="5400675"/>
          <p14:tracePt t="62835" x="3984625" y="5429250"/>
          <p14:tracePt t="62851" x="3971925" y="5461000"/>
          <p14:tracePt t="62869" x="3952875" y="5511800"/>
          <p14:tracePt t="62885" x="3933825" y="5540375"/>
          <p14:tracePt t="62902" x="3924300" y="5565775"/>
          <p14:tracePt t="62919" x="3905250" y="5607050"/>
          <p14:tracePt t="62935" x="3892550" y="5629275"/>
          <p14:tracePt t="62952" x="3876675" y="5661025"/>
          <p14:tracePt t="62968" x="3857625" y="5695950"/>
          <p14:tracePt t="62985" x="3844925" y="5727700"/>
          <p14:tracePt t="63002" x="3832225" y="5749925"/>
          <p14:tracePt t="63019" x="3810000" y="5794375"/>
          <p14:tracePt t="63035" x="3800475" y="5803900"/>
          <p14:tracePt t="63052" x="3790950" y="5813425"/>
          <p14:tracePt t="63069" x="3768725" y="5832475"/>
          <p14:tracePt t="63085" x="3759200" y="5845175"/>
          <p14:tracePt t="63102" x="3749675" y="5854700"/>
          <p14:tracePt t="63141" x="3749675" y="5851525"/>
          <p14:tracePt t="63152" x="3749675" y="5848350"/>
          <p14:tracePt t="63169" x="3765550" y="5797550"/>
          <p14:tracePt t="63186" x="3784600" y="5753100"/>
          <p14:tracePt t="63202" x="3797300" y="5715000"/>
          <p14:tracePt t="63218" x="3816350" y="5657850"/>
          <p14:tracePt t="63234" x="3829050" y="5613400"/>
          <p14:tracePt t="63251" x="3863975" y="5553075"/>
          <p14:tracePt t="63269" x="3898900" y="5480050"/>
          <p14:tracePt t="63286" x="3924300" y="5441950"/>
          <p14:tracePt t="63303" x="3937000" y="5397500"/>
          <p14:tracePt t="63318" x="3952875" y="5353050"/>
          <p14:tracePt t="63336" x="3959225" y="5318125"/>
          <p14:tracePt t="63351" x="3968750" y="5270500"/>
          <p14:tracePt t="63354" x="3968750" y="5245100"/>
          <p14:tracePt t="63368" x="3968750" y="5194300"/>
          <p14:tracePt t="63385" x="3968750" y="5133975"/>
          <p14:tracePt t="63401" x="3968750" y="5083175"/>
          <p14:tracePt t="63418" x="3968750" y="5035550"/>
          <p14:tracePt t="63435" x="3968750" y="5013325"/>
          <p14:tracePt t="63452" x="3968750" y="4984750"/>
          <p14:tracePt t="63469" x="3968750" y="4949825"/>
          <p14:tracePt t="63485" x="3968750" y="4921250"/>
          <p14:tracePt t="63501" x="3965575" y="4899025"/>
          <p14:tracePt t="63518" x="3946525" y="4848225"/>
          <p14:tracePt t="63535" x="3933825" y="4813300"/>
          <p14:tracePt t="63552" x="3921125" y="4787900"/>
          <p14:tracePt t="63568" x="3898900" y="4746625"/>
          <p14:tracePt t="63586" x="3883025" y="4733925"/>
          <p14:tracePt t="63602" x="3873500" y="4724400"/>
          <p14:tracePt t="63618" x="3851275" y="4711700"/>
          <p14:tracePt t="63634" x="3841750" y="4699000"/>
          <p14:tracePt t="63652" x="3835400" y="4699000"/>
          <p14:tracePt t="63761" x="3835400" y="4708525"/>
          <p14:tracePt t="63768" x="3835400" y="4711700"/>
          <p14:tracePt t="63775" x="3838575" y="4718050"/>
          <p14:tracePt t="63784" x="3841750" y="4721225"/>
          <p14:tracePt t="63801" x="3854450" y="4743450"/>
          <p14:tracePt t="63818" x="3879850" y="4787900"/>
          <p14:tracePt t="63835" x="3892550" y="4816475"/>
          <p14:tracePt t="63852" x="3902075" y="4848225"/>
          <p14:tracePt t="63856" x="3908425" y="4860925"/>
          <p14:tracePt t="63868" x="3927475" y="4889500"/>
          <p14:tracePt t="63885" x="3940175" y="4914900"/>
          <p14:tracePt t="63901" x="3949700" y="4937125"/>
          <p14:tracePt t="63918" x="3968750" y="4978400"/>
          <p14:tracePt t="63934" x="3987800" y="5019675"/>
          <p14:tracePt t="63951" x="4000500" y="5041900"/>
          <p14:tracePt t="63968" x="4019550" y="5083175"/>
          <p14:tracePt t="63985" x="4025900" y="5105400"/>
          <p14:tracePt t="64003" x="4025900" y="5146675"/>
          <p14:tracePt t="64018" x="4025900" y="5156200"/>
          <p14:tracePt t="64035" x="4025900" y="5165725"/>
          <p14:tracePt t="64053" x="4025900" y="5187950"/>
          <p14:tracePt t="64068" x="4025900" y="5197475"/>
          <p14:tracePt t="64085" x="4025900" y="5207000"/>
          <p14:tracePt t="64103" x="4025900" y="5219700"/>
          <p14:tracePt t="64119" x="4025900" y="5229225"/>
          <p14:tracePt t="64135" x="4022725" y="5245100"/>
          <p14:tracePt t="64152" x="4003675" y="5289550"/>
          <p14:tracePt t="64168" x="3997325" y="5311775"/>
          <p14:tracePt t="64185" x="3990975" y="5340350"/>
          <p14:tracePt t="64202" x="3975100" y="5375275"/>
          <p14:tracePt t="64218" x="3968750" y="5407025"/>
          <p14:tracePt t="64234" x="3956050" y="5429250"/>
          <p14:tracePt t="64253" x="3937000" y="5470525"/>
          <p14:tracePt t="64269" x="3921125" y="5486400"/>
          <p14:tracePt t="64285" x="3911600" y="5495925"/>
          <p14:tracePt t="64302" x="3895725" y="5524500"/>
          <p14:tracePt t="64318" x="3886200" y="5540375"/>
          <p14:tracePt t="64334" x="3879850" y="5568950"/>
          <p14:tracePt t="64353" x="3857625" y="5597525"/>
          <p14:tracePt t="64369" x="3844925" y="5629275"/>
          <p14:tracePt t="64385" x="3835400" y="5645150"/>
          <p14:tracePt t="64402" x="3810000" y="5680075"/>
          <p14:tracePt t="64419" x="3800475" y="5695950"/>
          <p14:tracePt t="64435" x="3790950" y="5718175"/>
          <p14:tracePt t="64452" x="3771900" y="5746750"/>
          <p14:tracePt t="64468" x="3756025" y="5759450"/>
          <p14:tracePt t="64484" x="3746500" y="5768975"/>
          <p14:tracePt t="64502" x="3733800" y="5781675"/>
          <p14:tracePt t="64519" x="3721100" y="5797550"/>
          <p14:tracePt t="64535" x="3708400" y="5807075"/>
          <p14:tracePt t="64552" x="3692525" y="5816600"/>
          <p14:tracePt t="64568" x="3686175" y="5816600"/>
          <p14:tracePt t="64639" x="3689350" y="5816600"/>
          <p14:tracePt t="64646" x="3692525" y="5810250"/>
          <p14:tracePt t="64653" x="3698875" y="5800725"/>
          <p14:tracePt t="64669" x="3724275" y="5753100"/>
          <p14:tracePt t="64686" x="3740150" y="5708650"/>
          <p14:tracePt t="64702" x="3756025" y="5667375"/>
          <p14:tracePt t="64718" x="3768725" y="5635625"/>
          <p14:tracePt t="64734" x="3784600" y="5626100"/>
          <p14:tracePt t="64752" x="3800475" y="5594350"/>
          <p14:tracePt t="64768" x="3819525" y="5562600"/>
          <p14:tracePt t="64784" x="3848100" y="5514975"/>
          <p14:tracePt t="64802" x="3876675" y="5413375"/>
          <p14:tracePt t="64818" x="3889375" y="5349875"/>
          <p14:tracePt t="64835" x="3911600" y="5302250"/>
          <p14:tracePt t="64852" x="3921125" y="5267325"/>
          <p14:tracePt t="64868" x="3927475" y="5245100"/>
          <p14:tracePt t="64884" x="3927475" y="5235575"/>
          <p14:tracePt t="64901" x="3930650" y="5219700"/>
          <p14:tracePt t="64918" x="3930650" y="5194300"/>
          <p14:tracePt t="64935" x="3930650" y="5172075"/>
          <p14:tracePt t="64952" x="3937000" y="5114925"/>
          <p14:tracePt t="64968" x="3937000" y="5073650"/>
          <p14:tracePt t="64985" x="3937000" y="5029200"/>
          <p14:tracePt t="65001" x="3937000" y="4994275"/>
          <p14:tracePt t="65018" x="3937000" y="4965700"/>
          <p14:tracePt t="65035" x="3937000" y="4943475"/>
          <p14:tracePt t="65052" x="3917950" y="4908550"/>
          <p14:tracePt t="65069" x="3898900" y="4870450"/>
          <p14:tracePt t="65085" x="3886200" y="4826000"/>
          <p14:tracePt t="65102" x="3870325" y="4800600"/>
          <p14:tracePt t="65119" x="3870325" y="4791075"/>
          <p14:tracePt t="65134" x="3870325" y="4784725"/>
          <p14:tracePt t="65232" x="3870325" y="4787900"/>
          <p14:tracePt t="65239" x="3870325" y="4791075"/>
          <p14:tracePt t="65252" x="3870325" y="4806950"/>
          <p14:tracePt t="65268" x="3873500" y="4822825"/>
          <p14:tracePt t="65284" x="3886200" y="4845050"/>
          <p14:tracePt t="65301" x="3908425" y="4889500"/>
          <p14:tracePt t="65318" x="3921125" y="4911725"/>
          <p14:tracePt t="65336" x="3933825" y="4956175"/>
          <p14:tracePt t="65352" x="3952875" y="5019675"/>
          <p14:tracePt t="65369" x="3971925" y="5067300"/>
          <p14:tracePt t="65385" x="3984625" y="5105400"/>
          <p14:tracePt t="65402" x="3997325" y="5168900"/>
          <p14:tracePt t="65418" x="4003675" y="5219700"/>
          <p14:tracePt t="65434" x="4003675" y="5273675"/>
          <p14:tracePt t="65451" x="4003675" y="5334000"/>
          <p14:tracePt t="65469" x="4003675" y="5372100"/>
          <p14:tracePt t="65485" x="3990975" y="5403850"/>
          <p14:tracePt t="65502" x="3965575" y="5445125"/>
          <p14:tracePt t="65519" x="3959225" y="5467350"/>
          <p14:tracePt t="65536" x="3959225" y="5495925"/>
          <p14:tracePt t="65552" x="3959225" y="5553075"/>
          <p14:tracePt t="65568" x="3959225" y="5575300"/>
          <p14:tracePt t="65584" x="3952875" y="5603875"/>
          <p14:tracePt t="65601" x="3943350" y="5638800"/>
          <p14:tracePt t="65618" x="3930650" y="5654675"/>
          <p14:tracePt t="65635" x="3921125" y="5664200"/>
          <p14:tracePt t="65651" x="3905250" y="5692775"/>
          <p14:tracePt t="65669" x="3898900" y="5721350"/>
          <p14:tracePt t="65685" x="3886200" y="5743575"/>
          <p14:tracePt t="65701" x="3870325" y="5778500"/>
          <p14:tracePt t="65718" x="3854450" y="5794375"/>
          <p14:tracePt t="65734" x="3844925" y="5810250"/>
          <p14:tracePt t="65751" x="3816350" y="5829300"/>
          <p14:tracePt t="65768" x="3800475" y="5842000"/>
          <p14:tracePt t="65785" x="3790950" y="5851525"/>
          <p14:tracePt t="65802" x="3778250" y="5864225"/>
          <p14:tracePt t="65819" x="3765550" y="5880100"/>
          <p14:tracePt t="65836" x="3746500" y="5889625"/>
          <p14:tracePt t="65851" x="3736975" y="5889625"/>
          <p14:tracePt t="65869" x="3727450" y="5889625"/>
          <p14:tracePt t="65873" x="3721100" y="5889625"/>
          <p14:tracePt t="65886" x="3711575" y="5889625"/>
          <p14:tracePt t="65902" x="3695700" y="5889625"/>
          <p14:tracePt t="65919" x="3686175" y="5889625"/>
          <p14:tracePt t="65934" x="3676650" y="5889625"/>
          <p14:tracePt t="65952" x="3663950" y="5889625"/>
          <p14:tracePt t="65967" x="3651250" y="5889625"/>
          <p14:tracePt t="67299" x="3670300" y="5857875"/>
          <p14:tracePt t="67306" x="3695700" y="5807075"/>
          <p14:tracePt t="67318" x="3711575" y="5768975"/>
          <p14:tracePt t="67334" x="3765550" y="5651500"/>
          <p14:tracePt t="67351" x="3800475" y="5610225"/>
          <p14:tracePt t="67369" x="3819525" y="5562600"/>
          <p14:tracePt t="67401" x="3867150" y="5454650"/>
          <p14:tracePt t="67434" x="3892550" y="5353050"/>
          <p14:tracePt t="67451" x="3892550" y="5337175"/>
          <p14:tracePt t="67468" x="3892550" y="5321300"/>
          <p14:tracePt t="67485" x="3892550" y="5311775"/>
          <p14:tracePt t="67534" x="3892550" y="5305425"/>
          <p14:tracePt t="67555" x="3892550" y="5302250"/>
          <p14:tracePt t="67584" x="3892550" y="5295900"/>
          <p14:tracePt t="67641" x="3892550" y="5292725"/>
          <p14:tracePt t="67649" x="3892550" y="5286375"/>
          <p14:tracePt t="67656" x="3892550" y="5276850"/>
          <p14:tracePt t="67668" x="3892550" y="5270500"/>
          <p14:tracePt t="67684" x="3892550" y="5245100"/>
          <p14:tracePt t="67701" x="3892550" y="5194300"/>
          <p14:tracePt t="67717" x="3898900" y="5124450"/>
          <p14:tracePt t="67734" x="3914775" y="5022850"/>
          <p14:tracePt t="67751" x="3921125" y="4978400"/>
          <p14:tracePt t="67769" x="3921125" y="4946650"/>
          <p14:tracePt t="67785" x="3921125" y="4937125"/>
          <p14:tracePt t="67801" x="3921125" y="4924425"/>
          <p14:tracePt t="67818" x="3921125" y="4914900"/>
          <p14:tracePt t="67834" x="3921125" y="490220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aspca.org/pet-care/poison-control/plants/large-images/yucc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0"/>
            <a:ext cx="5362575" cy="63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ZoneTexte 2"/>
          <p:cNvSpPr txBox="1">
            <a:spLocks noChangeArrowheads="1"/>
          </p:cNvSpPr>
          <p:nvPr/>
        </p:nvSpPr>
        <p:spPr bwMode="auto">
          <a:xfrm>
            <a:off x="6858000" y="2143125"/>
            <a:ext cx="1628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800" i="1">
                <a:solidFill>
                  <a:srgbClr val="FF0000"/>
                </a:solidFill>
              </a:rPr>
              <a:t>Yucca sp.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62"/>
    </mc:Choice>
    <mc:Fallback>
      <p:transition spd="slow" advTm="15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54" x="3908425" y="4838700"/>
          <p14:tracePt t="3761" x="3879850" y="4743450"/>
          <p14:tracePt t="3768" x="3851275" y="4629150"/>
          <p14:tracePt t="3780" x="3803650" y="4533900"/>
          <p14:tracePt t="3797" x="3609975" y="4210050"/>
          <p14:tracePt t="3824" x="3438525" y="3927475"/>
          <p14:tracePt t="3848" x="3352800" y="3775075"/>
          <p14:tracePt t="3882" x="3235325" y="3644900"/>
          <p14:tracePt t="3896" x="3165475" y="3597275"/>
          <p14:tracePt t="3913" x="3076575" y="3556000"/>
          <p14:tracePt t="3929" x="2987675" y="3508375"/>
          <p14:tracePt t="3946" x="2838450" y="3451225"/>
          <p14:tracePt t="3964" x="2759075" y="3419475"/>
          <p14:tracePt t="3981" x="2695575" y="3387725"/>
          <p14:tracePt t="3997" x="2647950" y="3368675"/>
          <p14:tracePt t="4013" x="2603500" y="3340100"/>
          <p14:tracePt t="4030" x="2527300" y="3292475"/>
          <p14:tracePt t="4046" x="2489200" y="3267075"/>
          <p14:tracePt t="4063" x="2441575" y="3232150"/>
          <p14:tracePt t="4081" x="2387600" y="3187700"/>
          <p14:tracePt t="4096" x="2362200" y="3162300"/>
          <p14:tracePt t="4113" x="2320925" y="3124200"/>
          <p14:tracePt t="4131" x="2260600" y="3067050"/>
          <p14:tracePt t="4146" x="2219325" y="3019425"/>
          <p14:tracePt t="4163" x="2165350" y="2965450"/>
          <p14:tracePt t="4180" x="2105025" y="2905125"/>
          <p14:tracePt t="4196" x="2079625" y="2879725"/>
          <p14:tracePt t="4213" x="2047875" y="2847975"/>
          <p14:tracePt t="4230" x="2025650" y="2825750"/>
          <p14:tracePt t="4247" x="2016125" y="2816225"/>
          <p14:tracePt t="4263" x="2000250" y="2806700"/>
          <p14:tracePt t="4280" x="1984375" y="2790825"/>
          <p14:tracePt t="4296" x="1974850" y="2790825"/>
          <p14:tracePt t="4313" x="1965325" y="2784475"/>
          <p14:tracePt t="4330" x="1946275" y="2784475"/>
          <p14:tracePt t="4346" x="1936750" y="2784475"/>
          <p14:tracePt t="4363" x="1924050" y="2784475"/>
          <p14:tracePt t="4380" x="1911350" y="2784475"/>
          <p14:tracePt t="4396" x="1895475" y="2784475"/>
          <p14:tracePt t="4413" x="1892300" y="2784475"/>
          <p14:tracePt t="5745" x="1911350" y="2784475"/>
          <p14:tracePt t="5751" x="1952625" y="2784475"/>
          <p14:tracePt t="5764" x="2025650" y="2778125"/>
          <p14:tracePt t="5779" x="2101850" y="2755900"/>
          <p14:tracePt t="5797" x="2181225" y="2724150"/>
          <p14:tracePt t="5813" x="2270125" y="2676525"/>
          <p14:tracePt t="5846" x="2447925" y="2574925"/>
          <p14:tracePt t="5880" x="2689225" y="2457450"/>
          <p14:tracePt t="5897" x="2809875" y="2416175"/>
          <p14:tracePt t="5914" x="3006725" y="2327275"/>
          <p14:tracePt t="5930" x="3127375" y="2273300"/>
          <p14:tracePt t="5946" x="3216275" y="2241550"/>
          <p14:tracePt t="5963" x="3292475" y="2193925"/>
          <p14:tracePt t="5979" x="3340100" y="2165350"/>
          <p14:tracePt t="5996" x="3378200" y="2133600"/>
          <p14:tracePt t="6013" x="3429000" y="2101850"/>
          <p14:tracePt t="6029" x="3460750" y="2089150"/>
          <p14:tracePt t="6450" x="3486150" y="2082800"/>
          <p14:tracePt t="6457" x="3511550" y="2076450"/>
          <p14:tracePt t="6464" x="3549650" y="2070100"/>
          <p14:tracePt t="6479" x="3603625" y="2057400"/>
          <p14:tracePt t="6495" x="3648075" y="2044700"/>
          <p14:tracePt t="6513" x="3727450" y="2038350"/>
          <p14:tracePt t="6545" x="3832225" y="2028825"/>
          <p14:tracePt t="6580" x="3937000" y="2028825"/>
          <p14:tracePt t="6596" x="3959225" y="2028825"/>
          <p14:tracePt t="6613" x="4016375" y="2003425"/>
          <p14:tracePt t="6629" x="4048125" y="1990725"/>
          <p14:tracePt t="6645" x="4070350" y="1981200"/>
          <p14:tracePt t="6663" x="4121150" y="1955800"/>
          <p14:tracePt t="6680" x="4152900" y="1943100"/>
          <p14:tracePt t="6696" x="4191000" y="1930400"/>
          <p14:tracePt t="6713" x="4232275" y="1914525"/>
          <p14:tracePt t="6730" x="4264025" y="1895475"/>
          <p14:tracePt t="6746" x="4302125" y="1882775"/>
          <p14:tracePt t="6763" x="4359275" y="1863725"/>
          <p14:tracePt t="6779" x="4394200" y="1851025"/>
          <p14:tracePt t="6795" x="4441825" y="1816100"/>
          <p14:tracePt t="6812" x="4508500" y="1778000"/>
          <p14:tracePt t="6830" x="4565650" y="1743075"/>
          <p14:tracePt t="6846" x="4613275" y="1714500"/>
          <p14:tracePt t="6863" x="4695825" y="1679575"/>
          <p14:tracePt t="6879" x="4733925" y="1666875"/>
          <p14:tracePt t="6896" x="4772025" y="1654175"/>
          <p14:tracePt t="6913" x="4819650" y="1635125"/>
          <p14:tracePt t="6929" x="4851400" y="1609725"/>
          <p14:tracePt t="6945" x="4889500" y="1590675"/>
          <p14:tracePt t="6962" x="4933950" y="1571625"/>
          <p14:tracePt t="6980" x="4962525" y="1555750"/>
          <p14:tracePt t="6996" x="4987925" y="1543050"/>
          <p14:tracePt t="7013" x="5006975" y="1527175"/>
          <p14:tracePt t="7030" x="5016500" y="1517650"/>
          <p14:tracePt t="7046" x="5016500" y="1501775"/>
          <p14:tracePt t="7062" x="5016500" y="1476375"/>
          <p14:tracePt t="7079" x="5016500" y="1447800"/>
          <p14:tracePt t="7096" x="5010150" y="1422400"/>
          <p14:tracePt t="7113" x="4987925" y="1397000"/>
          <p14:tracePt t="7130" x="4978400" y="1387475"/>
          <p14:tracePt t="7146" x="4965700" y="1374775"/>
          <p14:tracePt t="7163" x="4933950" y="1358900"/>
          <p14:tracePt t="7180" x="4908550" y="1343025"/>
          <p14:tracePt t="7196" x="4879975" y="1330325"/>
          <p14:tracePt t="7198" x="4867275" y="1323975"/>
          <p14:tracePt t="7213" x="4845050" y="1311275"/>
          <p14:tracePt t="7229" x="4813300" y="1298575"/>
          <p14:tracePt t="7246" x="4775200" y="1279525"/>
          <p14:tracePt t="7262" x="4721225" y="1273175"/>
          <p14:tracePt t="7279" x="4683125" y="1273175"/>
          <p14:tracePt t="7296" x="4660900" y="1273175"/>
          <p14:tracePt t="7312" x="4635500" y="1273175"/>
          <p14:tracePt t="7329" x="4625975" y="1273175"/>
          <p14:tracePt t="7346" x="4616450" y="1273175"/>
          <p14:tracePt t="7362" x="4600575" y="1273175"/>
          <p14:tracePt t="7379" x="4584700" y="1273175"/>
          <p14:tracePt t="7396" x="4575175" y="1273175"/>
          <p14:tracePt t="7413" x="4562475" y="1273175"/>
          <p14:tracePt t="7430" x="4549775" y="1273175"/>
          <p14:tracePt t="7446" x="4537075" y="1273175"/>
          <p14:tracePt t="7463" x="4530725" y="1273175"/>
          <p14:tracePt t="7479" x="4527550" y="1273175"/>
          <p14:tracePt t="7495" x="4518025" y="1273175"/>
          <p14:tracePt t="7512" x="4502150" y="1292225"/>
          <p14:tracePt t="7530" x="4486275" y="1301750"/>
          <p14:tracePt t="7547" x="4470400" y="1317625"/>
          <p14:tracePt t="7562" x="4460875" y="1346200"/>
          <p14:tracePt t="7580" x="4448175" y="1355725"/>
          <p14:tracePt t="7597" x="4448175" y="1371600"/>
          <p14:tracePt t="7613" x="4448175" y="1381125"/>
          <p14:tracePt t="7629" x="4448175" y="1397000"/>
          <p14:tracePt t="7645" x="4448175" y="1406525"/>
          <p14:tracePt t="7662" x="4448175" y="1419225"/>
          <p14:tracePt t="7680" x="4448175" y="1428750"/>
          <p14:tracePt t="7697" x="4451350" y="1450975"/>
          <p14:tracePt t="7713" x="4460875" y="1466850"/>
          <p14:tracePt t="7729" x="4476750" y="1482725"/>
          <p14:tracePt t="7746" x="4505325" y="1504950"/>
          <p14:tracePt t="7762" x="4514850" y="1514475"/>
          <p14:tracePt t="7779" x="4521200" y="1517650"/>
          <p14:tracePt t="7812" x="4524375" y="1517650"/>
          <p14:tracePt t="7830" x="4530725" y="1517650"/>
          <p14:tracePt t="7847" x="4556125" y="1517650"/>
          <p14:tracePt t="7863" x="4572000" y="1517650"/>
          <p14:tracePt t="7879" x="4581525" y="1517650"/>
          <p14:tracePt t="7895" x="4591050" y="1517650"/>
          <p14:tracePt t="7912" x="4613275" y="1517650"/>
          <p14:tracePt t="8246" x="4613275" y="1511300"/>
          <p14:tracePt t="8254" x="4613275" y="1508125"/>
          <p14:tracePt t="8340" x="4610100" y="1508125"/>
          <p14:tracePt t="8346" x="4606925" y="1508125"/>
          <p14:tracePt t="8379" x="4591050" y="1508125"/>
          <p14:tracePt t="8412" x="4562475" y="1508125"/>
          <p14:tracePt t="8429" x="4546600" y="1511300"/>
          <p14:tracePt t="8446" x="4502150" y="1527175"/>
          <p14:tracePt t="8462" x="4473575" y="1539875"/>
          <p14:tracePt t="8479" x="4441825" y="1552575"/>
          <p14:tracePt t="8496" x="4406900" y="1574800"/>
          <p14:tracePt t="8512" x="4391025" y="1587500"/>
          <p14:tracePt t="8529" x="4381500" y="1597025"/>
          <p14:tracePt t="8546" x="4365625" y="1600200"/>
          <p14:tracePt t="8562" x="4356100" y="1616075"/>
          <p14:tracePt t="8579" x="4340225" y="1616075"/>
          <p14:tracePt t="8647" x="4352925" y="1616075"/>
          <p14:tracePt t="8653" x="4356100" y="1616075"/>
          <p14:tracePt t="8662" x="4362450" y="1616075"/>
          <p14:tracePt t="8679" x="4371975" y="1616075"/>
          <p14:tracePt t="8696" x="4384675" y="1616075"/>
          <p14:tracePt t="8712" x="4400550" y="1616075"/>
          <p14:tracePt t="8729" x="4406900" y="1616075"/>
          <p14:tracePt t="8746" x="4410075" y="1616075"/>
          <p14:tracePt t="8960" x="4403725" y="1616075"/>
          <p14:tracePt t="8967" x="4400550" y="1616075"/>
          <p14:tracePt t="8979" x="4394200" y="1616075"/>
          <p14:tracePt t="8996" x="4375150" y="1606550"/>
          <p14:tracePt t="9012" x="4365625" y="1593850"/>
          <p14:tracePt t="9029" x="4359275" y="1581150"/>
          <p14:tracePt t="9046" x="4359275" y="1565275"/>
          <p14:tracePt t="9063" x="4359275" y="1555750"/>
          <p14:tracePt t="9079" x="4359275" y="1546225"/>
          <p14:tracePt t="9095" x="4359275" y="1524000"/>
          <p14:tracePt t="9112" x="4359275" y="1514475"/>
          <p14:tracePt t="9128" x="4375150" y="1504950"/>
          <p14:tracePt t="9146" x="4425950" y="1492250"/>
          <p14:tracePt t="9163" x="4470400" y="1473200"/>
          <p14:tracePt t="9179" x="4508500" y="1473200"/>
          <p14:tracePt t="9197" x="4568825" y="1473200"/>
          <p14:tracePt t="9213" x="4600575" y="1473200"/>
          <p14:tracePt t="9216" x="4610100" y="1473200"/>
          <p14:tracePt t="9229" x="4616450" y="1473200"/>
          <p14:tracePt t="9245" x="4635500" y="1473200"/>
          <p14:tracePt t="9262" x="4645025" y="1473200"/>
          <p14:tracePt t="9278" x="4651375" y="1473200"/>
          <p14:tracePt t="9295" x="4660900" y="1473200"/>
          <p14:tracePt t="9524" x="4651375" y="1476375"/>
          <p14:tracePt t="9530" x="4641850" y="1482725"/>
          <p14:tracePt t="9545" x="4616450" y="1498600"/>
          <p14:tracePt t="9562" x="4591050" y="1511300"/>
          <p14:tracePt t="9580" x="4562475" y="1527175"/>
          <p14:tracePt t="9596" x="4552950" y="1536700"/>
          <p14:tracePt t="9612" x="4543425" y="1552575"/>
          <p14:tracePt t="9629" x="4508500" y="1568450"/>
          <p14:tracePt t="9646" x="4486275" y="1581150"/>
          <p14:tracePt t="9662" x="4464050" y="1593850"/>
          <p14:tracePt t="9680" x="4419600" y="1616075"/>
          <p14:tracePt t="9695" x="4391025" y="1628775"/>
          <p14:tracePt t="9713" x="4378325" y="1638300"/>
          <p14:tracePt t="9715" x="4375150" y="1644650"/>
          <p14:tracePt t="9728" x="4368800" y="1647825"/>
          <p14:tracePt t="9746" x="4356100" y="1670050"/>
          <p14:tracePt t="9763" x="4340225" y="1679575"/>
          <p14:tracePt t="9779" x="4324350" y="1695450"/>
          <p14:tracePt t="9796" x="4314825" y="1704975"/>
          <p14:tracePt t="9812" x="4305300" y="1720850"/>
          <p14:tracePt t="9829" x="4283075" y="1749425"/>
          <p14:tracePt t="9845" x="4270375" y="1765300"/>
          <p14:tracePt t="9862" x="4260850" y="1781175"/>
          <p14:tracePt t="9879" x="4251325" y="1793875"/>
          <p14:tracePt t="9896" x="4244975" y="1803400"/>
          <p14:tracePt t="9912" x="4232275" y="1835150"/>
          <p14:tracePt t="9929" x="4232275" y="1866900"/>
          <p14:tracePt t="9946" x="4232275" y="1895475"/>
          <p14:tracePt t="9962" x="4232275" y="1917700"/>
          <p14:tracePt t="9980" x="4232275" y="1952625"/>
          <p14:tracePt t="9996" x="4232275" y="1968500"/>
          <p14:tracePt t="10013" x="4232275" y="1978025"/>
          <p14:tracePt t="10029" x="4232275" y="2009775"/>
          <p14:tracePt t="10045" x="4232275" y="2032000"/>
          <p14:tracePt t="10062" x="4232275" y="2047875"/>
          <p14:tracePt t="10080" x="4232275" y="2073275"/>
          <p14:tracePt t="10096" x="4232275" y="2095500"/>
          <p14:tracePt t="10113" x="4232275" y="2111375"/>
          <p14:tracePt t="10130" x="4232275" y="2149475"/>
          <p14:tracePt t="10146" x="4232275" y="2171700"/>
          <p14:tracePt t="10163" x="4225925" y="2209800"/>
          <p14:tracePt t="10179" x="4219575" y="2273300"/>
          <p14:tracePt t="10195" x="4206875" y="2311400"/>
          <p14:tracePt t="10212" x="4200525" y="2355850"/>
          <p14:tracePt t="10214" x="4200525" y="2371725"/>
          <p14:tracePt t="10229" x="4200525" y="2425700"/>
          <p14:tracePt t="10246" x="4200525" y="2482850"/>
          <p14:tracePt t="10262" x="4200525" y="2536825"/>
          <p14:tracePt t="10279" x="4200525" y="2606675"/>
          <p14:tracePt t="10296" x="4200525" y="2641600"/>
          <p14:tracePt t="10313" x="4200525" y="2686050"/>
          <p14:tracePt t="10328" x="4200525" y="2755900"/>
          <p14:tracePt t="10345" x="4200525" y="2800350"/>
          <p14:tracePt t="10362" x="4200525" y="2844800"/>
          <p14:tracePt t="10379" x="4200525" y="2905125"/>
          <p14:tracePt t="10396" x="4200525" y="2927350"/>
          <p14:tracePt t="10413" x="4200525" y="2949575"/>
          <p14:tracePt t="10430" x="4200525" y="2984500"/>
          <p14:tracePt t="10446" x="4200525" y="2994025"/>
          <p14:tracePt t="10463" x="4200525" y="3003550"/>
          <p14:tracePt t="10479" x="4200525" y="3009900"/>
          <p14:tracePt t="11270" x="4200525" y="3095625"/>
          <p14:tracePt t="11277" x="4206875" y="3209925"/>
          <p14:tracePt t="11284" x="4229100" y="3355975"/>
          <p14:tracePt t="11295" x="4254500" y="3575050"/>
          <p14:tracePt t="11329" x="4432300" y="4359275"/>
          <p14:tracePt t="11363" x="4537075" y="4835525"/>
          <p14:tracePt t="11380" x="4552950" y="4956175"/>
          <p14:tracePt t="11395" x="4552950" y="5070475"/>
          <p14:tracePt t="11411" x="4552950" y="5175250"/>
          <p14:tracePt t="11428" x="4533900" y="5295900"/>
          <p14:tracePt t="11445" x="4514850" y="5334000"/>
          <p14:tracePt t="11461" x="4502150" y="5365750"/>
          <p14:tracePt t="11478" x="4502150" y="5378450"/>
          <p14:tracePt t="11495" x="4502150" y="5384800"/>
          <p14:tracePt t="11511" x="4502150" y="5381625"/>
          <p14:tracePt t="11528" x="4514850" y="5245100"/>
          <p14:tracePt t="11545" x="4533900" y="5118100"/>
          <p14:tracePt t="11561" x="4549775" y="4943475"/>
          <p14:tracePt t="11578" x="4575175" y="4756150"/>
          <p14:tracePt t="11595" x="4591050" y="4692650"/>
          <p14:tracePt t="11611" x="4610100" y="4625975"/>
          <p14:tracePt t="11628" x="4645025" y="4552950"/>
          <p14:tracePt t="11645" x="4683125" y="4483100"/>
          <p14:tracePt t="11661" x="4711700" y="4416425"/>
          <p14:tracePt t="11678" x="4733925" y="4327525"/>
          <p14:tracePt t="11695" x="4740275" y="4241800"/>
          <p14:tracePt t="11712" x="4740275" y="4092575"/>
          <p14:tracePt t="11728" x="4730750" y="4016375"/>
          <p14:tracePt t="11745" x="4718050" y="3962400"/>
          <p14:tracePt t="11762" x="4702175" y="3917950"/>
          <p14:tracePt t="11778" x="4667250" y="3832225"/>
          <p14:tracePt t="11795" x="4645025" y="3765550"/>
          <p14:tracePt t="11812" x="4625975" y="3692525"/>
          <p14:tracePt t="11828" x="4606925" y="3663950"/>
          <p14:tracePt t="11845" x="4600575" y="3644900"/>
          <p14:tracePt t="11862" x="4600575" y="3632200"/>
          <p14:tracePt t="11955" x="4597400" y="3632200"/>
          <p14:tracePt t="11969" x="4591050" y="3638550"/>
          <p14:tracePt t="11976" x="4587875" y="3641725"/>
          <p14:tracePt t="11984" x="4581525" y="3648075"/>
          <p14:tracePt t="11995" x="4575175" y="3663950"/>
          <p14:tracePt t="12012" x="4562475" y="3727450"/>
          <p14:tracePt t="12029" x="4543425" y="3794125"/>
          <p14:tracePt t="12045" x="4527550" y="3879850"/>
          <p14:tracePt t="12062" x="4505325" y="3978275"/>
          <p14:tracePt t="12078" x="4476750" y="4048125"/>
          <p14:tracePt t="12095" x="4460875" y="4111625"/>
          <p14:tracePt t="12112" x="4441825" y="4200525"/>
          <p14:tracePt t="12129" x="4425950" y="4264025"/>
          <p14:tracePt t="12145" x="4403725" y="4330700"/>
          <p14:tracePt t="12162" x="4384675" y="4413250"/>
          <p14:tracePt t="12178" x="4371975" y="4457700"/>
          <p14:tracePt t="12195" x="4359275" y="4495800"/>
          <p14:tracePt t="12211" x="4340225" y="4575175"/>
          <p14:tracePt t="12229" x="4333875" y="4619625"/>
          <p14:tracePt t="12245" x="4327525" y="4664075"/>
          <p14:tracePt t="12247" x="4327525" y="4689475"/>
          <p14:tracePt t="12261" x="4321175" y="4733925"/>
          <p14:tracePt t="12279" x="4308475" y="4778375"/>
          <p14:tracePt t="12295" x="4289425" y="4816475"/>
          <p14:tracePt t="12311" x="4270375" y="4879975"/>
          <p14:tracePt t="12328" x="4254500" y="4943475"/>
          <p14:tracePt t="12345" x="4241800" y="4994275"/>
          <p14:tracePt t="12361" x="4216400" y="5060950"/>
          <p14:tracePt t="12378" x="4210050" y="5095875"/>
          <p14:tracePt t="12395" x="4197350" y="5121275"/>
          <p14:tracePt t="12412" x="4194175" y="5140325"/>
          <p14:tracePt t="12428" x="4194175" y="5156200"/>
          <p14:tracePt t="12445" x="4187825" y="5165725"/>
          <p14:tracePt t="12462" x="4187825" y="5181600"/>
          <p14:tracePt t="12479" x="4187825" y="5191125"/>
          <p14:tracePt t="12496" x="4187825" y="5207000"/>
          <p14:tracePt t="12512" x="4187825" y="5210175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Dipcadi serotin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0"/>
            <a:ext cx="68167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2714625" y="6334125"/>
            <a:ext cx="5346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800" i="1">
                <a:solidFill>
                  <a:srgbClr val="FF0000"/>
                </a:solidFill>
              </a:rPr>
              <a:t>Hyacinthaceae: Dipcadi serotinum</a:t>
            </a:r>
          </a:p>
        </p:txBody>
      </p:sp>
      <p:pic>
        <p:nvPicPr>
          <p:cNvPr id="37892" name="Picture 4" descr="Flor de Dipcadi serotin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214688"/>
            <a:ext cx="3695700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66"/>
    </mc:Choice>
    <mc:Fallback>
      <p:transition spd="slow" advTm="23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00" x="4165600" y="5229225"/>
          <p14:tracePt t="3207" x="4114800" y="5254625"/>
          <p14:tracePt t="3215" x="4073525" y="5286375"/>
          <p14:tracePt t="3233" x="4003675" y="5334000"/>
          <p14:tracePt t="3250" x="3886200" y="5451475"/>
          <p14:tracePt t="3282" x="3736975" y="5616575"/>
          <p14:tracePt t="3316" x="3502025" y="5851525"/>
          <p14:tracePt t="3333" x="3400425" y="5978525"/>
          <p14:tracePt t="3350" x="3248025" y="6172200"/>
          <p14:tracePt t="3367" x="3146425" y="6318250"/>
          <p14:tracePt t="3383" x="3054350" y="6467475"/>
          <p14:tracePt t="3400" x="2936875" y="6654800"/>
          <p14:tracePt t="3417" x="2867025" y="6769100"/>
          <p14:tracePt t="3433" x="2828925" y="6845300"/>
          <p14:tracePt t="3449" x="2778125" y="6854825"/>
          <p14:tracePt t="3466" x="2759075" y="6854825"/>
          <p14:tracePt t="3483" x="2740025" y="6854825"/>
          <p14:tracePt t="3500" x="2730500" y="6854825"/>
          <p14:tracePt t="3793" x="2717800" y="6854825"/>
          <p14:tracePt t="3800" x="2708275" y="6854825"/>
          <p14:tracePt t="3817" x="2686050" y="6854825"/>
          <p14:tracePt t="3833" x="2670175" y="6854825"/>
          <p14:tracePt t="3849" x="2654300" y="6838950"/>
          <p14:tracePt t="3866" x="2644775" y="6829425"/>
          <p14:tracePt t="3882" x="2635250" y="6819900"/>
          <p14:tracePt t="3899" x="2616200" y="6800850"/>
          <p14:tracePt t="3916" x="2606675" y="6788150"/>
          <p14:tracePt t="3932" x="2593975" y="6778625"/>
          <p14:tracePt t="3950" x="2571750" y="6737350"/>
          <p14:tracePt t="3966" x="2565400" y="6708775"/>
          <p14:tracePt t="3982" x="2565400" y="6680200"/>
          <p14:tracePt t="3999" x="2565400" y="6638925"/>
          <p14:tracePt t="4016" x="2565400" y="6629400"/>
          <p14:tracePt t="4032" x="2578100" y="6619875"/>
          <p14:tracePt t="4049" x="2593975" y="6604000"/>
          <p14:tracePt t="4066" x="2616200" y="6588125"/>
          <p14:tracePt t="4082" x="2667000" y="6572250"/>
          <p14:tracePt t="4099" x="2781300" y="6550025"/>
          <p14:tracePt t="4115" x="2873375" y="6550025"/>
          <p14:tracePt t="4132" x="2968625" y="6562725"/>
          <p14:tracePt t="4149" x="3079750" y="6584950"/>
          <p14:tracePt t="4166" x="3127375" y="6613525"/>
          <p14:tracePt t="4184" x="3171825" y="6629400"/>
          <p14:tracePt t="4199" x="3216275" y="6651625"/>
          <p14:tracePt t="4216" x="3270250" y="6670675"/>
          <p14:tracePt t="4233" x="3381375" y="6692900"/>
          <p14:tracePt t="4249" x="3476625" y="6699250"/>
          <p14:tracePt t="4266" x="3559175" y="6699250"/>
          <p14:tracePt t="4283" x="3708400" y="6699250"/>
          <p14:tracePt t="4299" x="3803650" y="6699250"/>
          <p14:tracePt t="4316" x="3908425" y="6696075"/>
          <p14:tracePt t="4334" x="4064000" y="6670675"/>
          <p14:tracePt t="4350" x="4181475" y="6645275"/>
          <p14:tracePt t="4366" x="4311650" y="6626225"/>
          <p14:tracePt t="4383" x="4473575" y="6619875"/>
          <p14:tracePt t="4399" x="4591050" y="6619875"/>
          <p14:tracePt t="4416" x="4673600" y="6619875"/>
          <p14:tracePt t="4433" x="4765675" y="6619875"/>
          <p14:tracePt t="4450" x="4819650" y="6619875"/>
          <p14:tracePt t="4466" x="4864100" y="6619875"/>
          <p14:tracePt t="4483" x="4924425" y="6613525"/>
          <p14:tracePt t="4499" x="4946650" y="6613525"/>
          <p14:tracePt t="4516" x="4978400" y="6613525"/>
          <p14:tracePt t="4533" x="5003800" y="6613525"/>
          <p14:tracePt t="4549" x="5013325" y="6613525"/>
          <p14:tracePt t="4566" x="5029200" y="6613525"/>
          <p14:tracePt t="4583" x="5032375" y="6613525"/>
          <p14:tracePt t="4798" x="5006975" y="6616700"/>
          <p14:tracePt t="4805" x="4978400" y="6623050"/>
          <p14:tracePt t="4816" x="4953000" y="6629400"/>
          <p14:tracePt t="4833" x="4851400" y="6657975"/>
          <p14:tracePt t="4849" x="4813300" y="6670675"/>
          <p14:tracePt t="4866" x="4759325" y="6683375"/>
          <p14:tracePt t="4883" x="4660900" y="6705600"/>
          <p14:tracePt t="4899" x="4603750" y="6734175"/>
          <p14:tracePt t="4916" x="4540250" y="6750050"/>
          <p14:tracePt t="4933" x="4438650" y="6769100"/>
          <p14:tracePt t="4949" x="4400550" y="6781800"/>
          <p14:tracePt t="4966" x="4346575" y="6804025"/>
          <p14:tracePt t="4982" x="4244975" y="6826250"/>
          <p14:tracePt t="4999" x="4152900" y="6826250"/>
          <p14:tracePt t="5016" x="4060825" y="6826250"/>
          <p14:tracePt t="5033" x="3943350" y="6826250"/>
          <p14:tracePt t="5049" x="3851275" y="6826250"/>
          <p14:tracePt t="5066" x="3797300" y="6826250"/>
          <p14:tracePt t="5083" x="3705225" y="6826250"/>
          <p14:tracePt t="5098" x="3644900" y="6826250"/>
          <p14:tracePt t="5116" x="3571875" y="6819900"/>
          <p14:tracePt t="5132" x="3454400" y="6813550"/>
          <p14:tracePt t="5149" x="3371850" y="6813550"/>
          <p14:tracePt t="5166" x="3298825" y="6813550"/>
          <p14:tracePt t="5183" x="3213100" y="6813550"/>
          <p14:tracePt t="5200" x="3178175" y="6813550"/>
          <p14:tracePt t="5204" x="3149600" y="6813550"/>
          <p14:tracePt t="5216" x="3140075" y="6813550"/>
          <p14:tracePt t="5237" x="3108325" y="6813550"/>
          <p14:tracePt t="5249" x="3076575" y="6813550"/>
          <p14:tracePt t="5266" x="3048000" y="6813550"/>
          <p14:tracePt t="5282" x="3009900" y="6813550"/>
          <p14:tracePt t="5299" x="2978150" y="6813550"/>
          <p14:tracePt t="5316" x="2955925" y="6816725"/>
          <p14:tracePt t="5333" x="2936875" y="6816725"/>
          <p14:tracePt t="5350" x="2927350" y="6826250"/>
          <p14:tracePt t="5366" x="2917825" y="6826250"/>
          <p14:tracePt t="5382" x="2901950" y="6832600"/>
          <p14:tracePt t="5398" x="2886075" y="6832600"/>
          <p14:tracePt t="5416" x="2876550" y="6835775"/>
          <p14:tracePt t="5432" x="2863850" y="6835775"/>
          <p14:tracePt t="5449" x="2854325" y="6835775"/>
          <p14:tracePt t="7793" x="2898775" y="6854825"/>
          <p14:tracePt t="7801" x="2968625" y="6854825"/>
          <p14:tracePt t="7819" x="3133725" y="6854825"/>
          <p14:tracePt t="7836" x="3387725" y="6854825"/>
          <p14:tracePt t="7852" x="3540125" y="6823075"/>
          <p14:tracePt t="7865" x="3702050" y="6784975"/>
          <p14:tracePt t="7900" x="4083050" y="6661150"/>
          <p14:tracePt t="7933" x="4289425" y="6610350"/>
          <p14:tracePt t="7948" x="4352925" y="6604000"/>
          <p14:tracePt t="7965" x="4413250" y="6604000"/>
          <p14:tracePt t="7982" x="4435475" y="6604000"/>
          <p14:tracePt t="8000" x="4476750" y="6604000"/>
          <p14:tracePt t="8015" x="4498975" y="6604000"/>
          <p14:tracePt t="8032" x="4533900" y="6607175"/>
          <p14:tracePt t="8049" x="4591050" y="6626225"/>
          <p14:tracePt t="8066" x="4629150" y="6638925"/>
          <p14:tracePt t="8082" x="4670425" y="6664325"/>
          <p14:tracePt t="8100" x="4727575" y="6689725"/>
          <p14:tracePt t="8115" x="4756150" y="6702425"/>
          <p14:tracePt t="8132" x="4803775" y="6715125"/>
          <p14:tracePt t="8150" x="4892675" y="6727825"/>
          <p14:tracePt t="8165" x="4959350" y="6727825"/>
          <p14:tracePt t="8182" x="5038725" y="6727825"/>
          <p14:tracePt t="8199" x="5156200" y="6727825"/>
          <p14:tracePt t="8216" x="5248275" y="6727825"/>
          <p14:tracePt t="8232" x="5321300" y="6727825"/>
          <p14:tracePt t="8249" x="5400675" y="6734175"/>
          <p14:tracePt t="8266" x="5438775" y="6734175"/>
          <p14:tracePt t="8282" x="5461000" y="6740525"/>
          <p14:tracePt t="8299" x="5508625" y="6746875"/>
          <p14:tracePt t="8315" x="5553075" y="6759575"/>
          <p14:tracePt t="8332" x="5591175" y="6778625"/>
          <p14:tracePt t="8350" x="5654675" y="6797675"/>
          <p14:tracePt t="8365" x="5692775" y="6797675"/>
          <p14:tracePt t="8383" x="5715000" y="6797675"/>
          <p14:tracePt t="8400" x="5740400" y="6797675"/>
          <p14:tracePt t="8416" x="5749925" y="6797675"/>
          <p14:tracePt t="8433" x="5765800" y="6797675"/>
          <p14:tracePt t="8450" x="5800725" y="6797675"/>
          <p14:tracePt t="8466" x="5813425" y="6797675"/>
          <p14:tracePt t="8482" x="5835650" y="6804025"/>
          <p14:tracePt t="8499" x="5851525" y="6810375"/>
          <p14:tracePt t="8515" x="5861050" y="6810375"/>
          <p14:tracePt t="8532" x="5870575" y="6810375"/>
          <p14:tracePt t="8549" x="5902325" y="6810375"/>
          <p14:tracePt t="8565" x="5924550" y="6810375"/>
          <p14:tracePt t="8582" x="5953125" y="6810375"/>
          <p14:tracePt t="8599" x="6010275" y="6810375"/>
          <p14:tracePt t="8615" x="6045200" y="6810375"/>
          <p14:tracePt t="8632" x="6083300" y="6810375"/>
          <p14:tracePt t="8650" x="6143625" y="6807200"/>
          <p14:tracePt t="8666" x="6188075" y="6800850"/>
          <p14:tracePt t="8683" x="6226175" y="6794500"/>
          <p14:tracePt t="8701" x="6289675" y="6794500"/>
          <p14:tracePt t="8716" x="6318250" y="6794500"/>
          <p14:tracePt t="8733" x="6340475" y="6794500"/>
          <p14:tracePt t="8750" x="6381750" y="6794500"/>
          <p14:tracePt t="8765" x="6403975" y="6794500"/>
          <p14:tracePt t="8782" x="6432550" y="6794500"/>
          <p14:tracePt t="8799" x="6464300" y="6794500"/>
          <p14:tracePt t="8816" x="6496050" y="6804025"/>
          <p14:tracePt t="9306" x="6521450" y="6797675"/>
          <p14:tracePt t="9313" x="6540500" y="6791325"/>
          <p14:tracePt t="9319" x="6575425" y="6784975"/>
          <p14:tracePt t="9332" x="6600825" y="6784975"/>
          <p14:tracePt t="9365" x="6721475" y="6784975"/>
          <p14:tracePt t="9399" x="6835775" y="6784975"/>
          <p14:tracePt t="9416" x="6880225" y="6784975"/>
          <p14:tracePt t="9432" x="6924675" y="6784975"/>
          <p14:tracePt t="9449" x="6994525" y="6784975"/>
          <p14:tracePt t="9465" x="7038975" y="6784975"/>
          <p14:tracePt t="9482" x="7089775" y="6784975"/>
          <p14:tracePt t="9499" x="7153275" y="6784975"/>
          <p14:tracePt t="9516" x="7197725" y="6788150"/>
          <p14:tracePt t="9532" x="7232650" y="6788150"/>
          <p14:tracePt t="9550" x="7273925" y="6788150"/>
          <p14:tracePt t="9566" x="7296150" y="6788150"/>
          <p14:tracePt t="9582" x="7324725" y="6788150"/>
          <p14:tracePt t="9598" x="7359650" y="6788150"/>
          <p14:tracePt t="9615" x="7388225" y="6788150"/>
          <p14:tracePt t="9632" x="7410450" y="6788150"/>
          <p14:tracePt t="9649" x="7458075" y="6794500"/>
          <p14:tracePt t="9666" x="7486650" y="6800850"/>
          <p14:tracePt t="9683" x="7512050" y="6807200"/>
          <p14:tracePt t="9699" x="7550150" y="6807200"/>
          <p14:tracePt t="9716" x="7566025" y="6807200"/>
          <p14:tracePt t="9732" x="7581900" y="6807200"/>
          <p14:tracePt t="9749" x="7613650" y="6807200"/>
          <p14:tracePt t="9765" x="7626350" y="6807200"/>
          <p14:tracePt t="9781" x="7635875" y="6807200"/>
          <p14:tracePt t="9798" x="7654925" y="6807200"/>
          <p14:tracePt t="9833" x="7658100" y="6807200"/>
          <p14:tracePt t="9849" x="7670800" y="6807200"/>
          <p14:tracePt t="9865" x="7673975" y="6807200"/>
          <p14:tracePt t="9882" x="7680325" y="6807200"/>
          <p14:tracePt t="10512" x="7680325" y="6804025"/>
          <p14:tracePt t="10519" x="7680325" y="6800850"/>
          <p14:tracePt t="10532" x="7680325" y="6772275"/>
          <p14:tracePt t="10549" x="7677150" y="6727825"/>
          <p14:tracePt t="10565" x="7677150" y="6699250"/>
          <p14:tracePt t="10582" x="7677150" y="6677025"/>
          <p14:tracePt t="10616" x="7677150" y="6670675"/>
          <p14:tracePt t="10711" x="7677150" y="6667500"/>
          <p14:tracePt t="10718" x="7677150" y="6661150"/>
          <p14:tracePt t="10732" x="7670800" y="6651625"/>
          <p14:tracePt t="10748" x="7661275" y="6632575"/>
          <p14:tracePt t="10766" x="7642225" y="6607175"/>
          <p14:tracePt t="10783" x="7635875" y="6550025"/>
          <p14:tracePt t="10799" x="7642225" y="6489700"/>
          <p14:tracePt t="10816" x="7670800" y="6423025"/>
          <p14:tracePt t="10832" x="7715250" y="6327775"/>
          <p14:tracePt t="10848" x="7753350" y="6261100"/>
          <p14:tracePt t="10865" x="7785100" y="6149975"/>
          <p14:tracePt t="10882" x="7845425" y="5969000"/>
          <p14:tracePt t="10899" x="7877175" y="5889625"/>
          <p14:tracePt t="10916" x="7921625" y="5819775"/>
          <p14:tracePt t="10933" x="8026400" y="5664200"/>
          <p14:tracePt t="10949" x="8105775" y="5540375"/>
          <p14:tracePt t="10966" x="8175625" y="5426075"/>
          <p14:tracePt t="10982" x="8280400" y="5251450"/>
          <p14:tracePt t="10999" x="8343900" y="5127625"/>
          <p14:tracePt t="11015" x="8372475" y="5048250"/>
          <p14:tracePt t="11032" x="8413750" y="4991100"/>
          <p14:tracePt t="11049" x="8426450" y="4965700"/>
          <p14:tracePt t="11066" x="8435975" y="4937125"/>
          <p14:tracePt t="11082" x="8455025" y="4902200"/>
          <p14:tracePt t="11099" x="8474075" y="4854575"/>
          <p14:tracePt t="11115" x="8486775" y="4800600"/>
          <p14:tracePt t="11132" x="8509000" y="4718050"/>
          <p14:tracePt t="11148" x="8509000" y="4673600"/>
          <p14:tracePt t="11165" x="8505825" y="4651375"/>
          <p14:tracePt t="11182" x="8486775" y="4610100"/>
          <p14:tracePt t="11199" x="8477250" y="4594225"/>
          <p14:tracePt t="11216" x="8461375" y="4584700"/>
          <p14:tracePt t="11232" x="8445500" y="4562475"/>
          <p14:tracePt t="11248" x="8435975" y="4540250"/>
          <p14:tracePt t="11265" x="8423275" y="4508500"/>
          <p14:tracePt t="11281" x="8397875" y="4445000"/>
          <p14:tracePt t="11298" x="8372475" y="4406900"/>
          <p14:tracePt t="11315" x="8343900" y="4359275"/>
          <p14:tracePt t="11332" x="8315325" y="4318000"/>
          <p14:tracePt t="11348" x="8283575" y="4292600"/>
          <p14:tracePt t="11366" x="8264525" y="4267200"/>
          <p14:tracePt t="11382" x="8220075" y="4222750"/>
          <p14:tracePt t="11398" x="8194675" y="4184650"/>
          <p14:tracePt t="11415" x="8169275" y="4146550"/>
          <p14:tracePt t="11431" x="8124825" y="4102100"/>
          <p14:tracePt t="11448" x="8093075" y="4083050"/>
          <p14:tracePt t="11467" x="8070850" y="4060825"/>
          <p14:tracePt t="11483" x="8061325" y="4051300"/>
          <p14:tracePt t="11499" x="8051800" y="4051300"/>
          <p14:tracePt t="11515" x="8045450" y="4044950"/>
          <p14:tracePt t="11532" x="8032750" y="4035425"/>
          <p14:tracePt t="11548" x="8020050" y="4025900"/>
          <p14:tracePt t="11565" x="8010525" y="4022725"/>
          <p14:tracePt t="11581" x="7972425" y="4003675"/>
          <p14:tracePt t="11598" x="7950200" y="4003675"/>
          <p14:tracePt t="11616" x="7927975" y="4003675"/>
          <p14:tracePt t="11632" x="7905750" y="4003675"/>
          <p14:tracePt t="11649" x="7883525" y="4003675"/>
          <p14:tracePt t="11666" x="7835900" y="4003675"/>
          <p14:tracePt t="11682" x="7794625" y="4003675"/>
          <p14:tracePt t="11698" x="7750175" y="4003675"/>
          <p14:tracePt t="11716" x="7702550" y="4003675"/>
          <p14:tracePt t="11732" x="7670800" y="4006850"/>
          <p14:tracePt t="11749" x="7648575" y="4025900"/>
          <p14:tracePt t="11766" x="7591425" y="4057650"/>
          <p14:tracePt t="11782" x="7527925" y="4076700"/>
          <p14:tracePt t="11799" x="7451725" y="4108450"/>
          <p14:tracePt t="11816" x="7318375" y="4133850"/>
          <p14:tracePt t="11831" x="7219950" y="4149725"/>
          <p14:tracePt t="11848" x="7153275" y="4178300"/>
          <p14:tracePt t="11866" x="7080250" y="4213225"/>
          <p14:tracePt t="11883" x="7032625" y="4238625"/>
          <p14:tracePt t="11899" x="6965950" y="4270375"/>
          <p14:tracePt t="11916" x="6838950" y="4324350"/>
          <p14:tracePt t="11932" x="6740525" y="4359275"/>
          <p14:tracePt t="11948" x="6638925" y="4400550"/>
          <p14:tracePt t="11965" x="6511925" y="4457700"/>
          <p14:tracePt t="11981" x="6442075" y="4502150"/>
          <p14:tracePt t="11998" x="6394450" y="4530725"/>
          <p14:tracePt t="12016" x="6343650" y="4575175"/>
          <p14:tracePt t="12032" x="6318250" y="4600575"/>
          <p14:tracePt t="12049" x="6283325" y="4648200"/>
          <p14:tracePt t="12066" x="6245225" y="4711700"/>
          <p14:tracePt t="12082" x="6210300" y="4759325"/>
          <p14:tracePt t="12098" x="6184900" y="4797425"/>
          <p14:tracePt t="12115" x="6146800" y="4857750"/>
          <p14:tracePt t="12131" x="6134100" y="4889500"/>
          <p14:tracePt t="12148" x="6121400" y="4911725"/>
          <p14:tracePt t="12166" x="6105525" y="4946650"/>
          <p14:tracePt t="12182" x="6089650" y="4956175"/>
          <p14:tracePt t="12199" x="6080125" y="4965700"/>
          <p14:tracePt t="12216" x="6070600" y="4981575"/>
          <p14:tracePt t="12301" x="6076950" y="4981575"/>
          <p14:tracePt t="12309" x="6083300" y="4978400"/>
          <p14:tracePt t="12316" x="6086475" y="4975225"/>
          <p14:tracePt t="12332" x="6108700" y="4959350"/>
          <p14:tracePt t="12349" x="6140450" y="4927600"/>
          <p14:tracePt t="12366" x="6232525" y="4851400"/>
          <p14:tracePt t="12382" x="6334125" y="4791075"/>
          <p14:tracePt t="12398" x="6426200" y="4733925"/>
          <p14:tracePt t="12415" x="6543675" y="4660900"/>
          <p14:tracePt t="12431" x="6626225" y="4603750"/>
          <p14:tracePt t="12448" x="6750050" y="4549775"/>
          <p14:tracePt t="12465" x="6880225" y="4470400"/>
          <p14:tracePt t="12481" x="6972300" y="4410075"/>
          <p14:tracePt t="12499" x="7096125" y="4340225"/>
          <p14:tracePt t="12515" x="7229475" y="4257675"/>
          <p14:tracePt t="12532" x="7296150" y="4229100"/>
          <p14:tracePt t="12548" x="7340600" y="4213225"/>
          <p14:tracePt t="12565" x="7404100" y="4181475"/>
          <p14:tracePt t="12582" x="7451725" y="4168775"/>
          <p14:tracePt t="12599" x="7489825" y="4149725"/>
          <p14:tracePt t="12615" x="7553325" y="4117975"/>
          <p14:tracePt t="12632" x="7585075" y="4098925"/>
          <p14:tracePt t="12649" x="7610475" y="4073525"/>
          <p14:tracePt t="12665" x="7651750" y="4041775"/>
          <p14:tracePt t="12682" x="7661275" y="4032250"/>
          <p14:tracePt t="12698" x="7677150" y="4022725"/>
          <p14:tracePt t="12715" x="7699375" y="4000500"/>
          <p14:tracePt t="12732" x="7708900" y="3990975"/>
          <p14:tracePt t="12749" x="7718425" y="3987800"/>
          <p14:tracePt t="12815" x="7724775" y="3987800"/>
          <p14:tracePt t="12822" x="7727950" y="3987800"/>
          <p14:tracePt t="12831" x="7740650" y="3987800"/>
          <p14:tracePt t="12848" x="7756525" y="3994150"/>
          <p14:tracePt t="12852" x="7766050" y="4006850"/>
          <p14:tracePt t="12865" x="7816850" y="4057650"/>
          <p14:tracePt t="12882" x="7861300" y="4105275"/>
          <p14:tracePt t="12899" x="7908925" y="4146550"/>
          <p14:tracePt t="12916" x="7975600" y="4219575"/>
          <p14:tracePt t="12932" x="8026400" y="4270375"/>
          <p14:tracePt t="12948" x="8064500" y="4337050"/>
          <p14:tracePt t="12965" x="8159750" y="4441825"/>
          <p14:tracePt t="12982" x="8242300" y="4508500"/>
          <p14:tracePt t="12998" x="8312150" y="4552950"/>
          <p14:tracePt t="13015" x="8382000" y="4587875"/>
          <p14:tracePt t="13032" x="8404225" y="4600575"/>
          <p14:tracePt t="13049" x="8413750" y="4616450"/>
          <p14:tracePt t="13065" x="8429625" y="4635500"/>
          <p14:tracePt t="13082" x="8442325" y="4660900"/>
          <p14:tracePt t="13099" x="8467725" y="4699000"/>
          <p14:tracePt t="13115" x="8499475" y="4762500"/>
          <p14:tracePt t="13132" x="8512175" y="4800600"/>
          <p14:tracePt t="13150" x="8531225" y="4835525"/>
          <p14:tracePt t="13165" x="8531225" y="4864100"/>
          <p14:tracePt t="13182" x="8531225" y="4873625"/>
          <p14:tracePt t="13200" x="8528050" y="4889500"/>
          <p14:tracePt t="13215" x="8518525" y="4899025"/>
          <p14:tracePt t="13232" x="8505825" y="4914900"/>
          <p14:tracePt t="13248" x="8505825" y="4924425"/>
          <p14:tracePt t="13264" x="8505825" y="4953000"/>
          <p14:tracePt t="13281" x="8505825" y="4981575"/>
          <p14:tracePt t="13299" x="8499475" y="5029200"/>
          <p14:tracePt t="13315" x="8486775" y="5067300"/>
          <p14:tracePt t="13332" x="8474075" y="5105400"/>
          <p14:tracePt t="13348" x="8458200" y="5137150"/>
          <p14:tracePt t="13351" x="8448675" y="5162550"/>
          <p14:tracePt t="13365" x="8442325" y="5216525"/>
          <p14:tracePt t="13381" x="8435975" y="5289550"/>
          <p14:tracePt t="13399" x="8435975" y="5403850"/>
          <p14:tracePt t="13415" x="8435975" y="5467350"/>
          <p14:tracePt t="13432" x="8435975" y="5518150"/>
          <p14:tracePt t="13450" x="8416925" y="5600700"/>
          <p14:tracePt t="13465" x="8404225" y="5664200"/>
          <p14:tracePt t="13482" x="8382000" y="5718175"/>
          <p14:tracePt t="13499" x="8362950" y="5781675"/>
          <p14:tracePt t="13515" x="8350250" y="5819775"/>
          <p14:tracePt t="13531" x="8337550" y="5857875"/>
          <p14:tracePt t="13549" x="8315325" y="5899150"/>
          <p14:tracePt t="13566" x="8302625" y="5924550"/>
          <p14:tracePt t="13582" x="8293100" y="5934075"/>
          <p14:tracePt t="13599" x="8251825" y="5962650"/>
          <p14:tracePt t="13615" x="8226425" y="5975350"/>
          <p14:tracePt t="13631" x="8197850" y="5988050"/>
          <p14:tracePt t="13649" x="8162925" y="6003925"/>
          <p14:tracePt t="13665" x="8124825" y="6016625"/>
          <p14:tracePt t="13682" x="8070850" y="6016625"/>
          <p14:tracePt t="13699" x="7994650" y="6016625"/>
          <p14:tracePt t="13716" x="7937500" y="6000750"/>
          <p14:tracePt t="13732" x="7899400" y="5988050"/>
          <p14:tracePt t="13750" x="7858125" y="5975350"/>
          <p14:tracePt t="13765" x="7848600" y="5975350"/>
          <p14:tracePt t="13782" x="7839075" y="5975350"/>
          <p14:tracePt t="13799" x="7820025" y="5975350"/>
          <p14:tracePt t="13815" x="7810500" y="5975350"/>
          <p14:tracePt t="13831" x="7804150" y="5975350"/>
          <p14:tracePt t="13849" x="7804150" y="5969000"/>
          <p14:tracePt t="13866" x="7800975" y="5959475"/>
          <p14:tracePt t="13882" x="7800975" y="5943600"/>
          <p14:tracePt t="13899" x="7800975" y="5934075"/>
          <p14:tracePt t="13915" x="7800975" y="5930900"/>
          <p14:tracePt t="13949" x="7800975" y="5924550"/>
          <p14:tracePt t="14271" x="7762875" y="5918200"/>
          <p14:tracePt t="14278" x="7702550" y="5911850"/>
          <p14:tracePt t="14285" x="7632700" y="5902325"/>
          <p14:tracePt t="14299" x="7493000" y="5883275"/>
          <p14:tracePt t="14316" x="7359650" y="5838825"/>
          <p14:tracePt t="14332" x="7172325" y="5784850"/>
          <p14:tracePt t="14348" x="6911975" y="5699125"/>
          <p14:tracePt t="14382" x="6670675" y="5613400"/>
          <p14:tracePt t="14385" x="6623050" y="5607050"/>
          <p14:tracePt t="14421" x="6534150" y="5568950"/>
          <p14:tracePt t="14432" x="6521450" y="5562600"/>
          <p14:tracePt t="14449" x="6489700" y="5549900"/>
          <p14:tracePt t="14465" x="6473825" y="5540375"/>
          <p14:tracePt t="14482" x="6461125" y="5524500"/>
          <p14:tracePt t="14498" x="6438900" y="5489575"/>
          <p14:tracePt t="14515" x="6432550" y="5461000"/>
          <p14:tracePt t="14532" x="6432550" y="5429250"/>
          <p14:tracePt t="14549" x="6432550" y="5391150"/>
          <p14:tracePt t="14565" x="6432550" y="5368925"/>
          <p14:tracePt t="14582" x="6432550" y="5340350"/>
          <p14:tracePt t="14599" x="6426200" y="5305425"/>
          <p14:tracePt t="14615" x="6413500" y="5273675"/>
          <p14:tracePt t="14632" x="6403975" y="5245100"/>
          <p14:tracePt t="14649" x="6384925" y="5200650"/>
          <p14:tracePt t="14665" x="6384925" y="5172075"/>
          <p14:tracePt t="14682" x="6384925" y="5149850"/>
          <p14:tracePt t="14699" x="6384925" y="5130800"/>
          <p14:tracePt t="14716" x="6378575" y="5114925"/>
          <p14:tracePt t="14733" x="6378575" y="5105400"/>
          <p14:tracePt t="14749" x="6378575" y="5089525"/>
          <p14:tracePt t="14765" x="6378575" y="5086350"/>
          <p14:tracePt t="14782" x="6378575" y="5080000"/>
          <p14:tracePt t="14814" x="6378575" y="5070475"/>
          <p14:tracePt t="14832" x="6378575" y="5067300"/>
          <p14:tracePt t="14849" x="6378575" y="5054600"/>
          <p14:tracePt t="14865" x="6378575" y="5045075"/>
          <p14:tracePt t="14883" x="6378575" y="5041900"/>
          <p14:tracePt t="14899" x="6378575" y="5032375"/>
          <p14:tracePt t="14915" x="6378575" y="5016500"/>
          <p14:tracePt t="14932" x="6381750" y="5010150"/>
          <p14:tracePt t="14948" x="6381750" y="4997450"/>
          <p14:tracePt t="14965" x="6391275" y="4987925"/>
          <p14:tracePt t="14984" x="6391275" y="4965700"/>
          <p14:tracePt t="14999" x="6391275" y="4956175"/>
          <p14:tracePt t="15016" x="6391275" y="4953000"/>
          <p14:tracePt t="15033" x="6391275" y="4946650"/>
          <p14:tracePt t="15098" x="6391275" y="4943475"/>
          <p14:tracePt t="15105" x="6391275" y="4937125"/>
          <p14:tracePt t="15115" x="6384925" y="4937125"/>
          <p14:tracePt t="15133" x="6375400" y="4933950"/>
          <p14:tracePt t="15149" x="6369050" y="4933950"/>
          <p14:tracePt t="15183" x="6353175" y="4933950"/>
          <p14:tracePt t="15199" x="6343650" y="4933950"/>
          <p14:tracePt t="15215" x="6324600" y="4933950"/>
          <p14:tracePt t="15232" x="6289675" y="4933950"/>
          <p14:tracePt t="15248" x="6261100" y="4933950"/>
          <p14:tracePt t="15264" x="6245225" y="4933950"/>
          <p14:tracePt t="15282" x="6226175" y="4933950"/>
          <p14:tracePt t="15298" x="6216650" y="4933950"/>
          <p14:tracePt t="15315" x="6207125" y="4933950"/>
          <p14:tracePt t="15332" x="6191250" y="4933950"/>
          <p14:tracePt t="15349" x="6175375" y="4933950"/>
          <p14:tracePt t="15414" x="6184900" y="4933950"/>
          <p14:tracePt t="15420" x="6194425" y="4933950"/>
          <p14:tracePt t="15433" x="6248400" y="4933950"/>
          <p14:tracePt t="15449" x="6299200" y="4933950"/>
          <p14:tracePt t="15466" x="6359525" y="4933950"/>
          <p14:tracePt t="15482" x="6451600" y="4933950"/>
          <p14:tracePt t="15498" x="6511925" y="4930775"/>
          <p14:tracePt t="15515" x="6581775" y="4930775"/>
          <p14:tracePt t="15532" x="6680200" y="4930775"/>
          <p14:tracePt t="15549" x="6721475" y="4930775"/>
          <p14:tracePt t="15565" x="6753225" y="4930775"/>
          <p14:tracePt t="15582" x="6784975" y="4918075"/>
          <p14:tracePt t="15599" x="6794500" y="4911725"/>
          <p14:tracePt t="15615" x="6804025" y="4911725"/>
          <p14:tracePt t="15632" x="6826250" y="4911725"/>
          <p14:tracePt t="15699" x="6826250" y="4908550"/>
          <p14:tracePt t="15712" x="6826250" y="4902200"/>
          <p14:tracePt t="15727" x="6823075" y="4902200"/>
          <p14:tracePt t="15733" x="6813550" y="4902200"/>
          <p14:tracePt t="15748" x="6804025" y="4899025"/>
          <p14:tracePt t="15765" x="6794500" y="4892675"/>
          <p14:tracePt t="15782" x="6778625" y="4892675"/>
          <p14:tracePt t="15798" x="6769100" y="4892675"/>
          <p14:tracePt t="15814" x="6746875" y="4889500"/>
          <p14:tracePt t="15831" x="6699250" y="4864100"/>
          <p14:tracePt t="15848" x="6661150" y="4864100"/>
          <p14:tracePt t="15865" x="6626225" y="4864100"/>
          <p14:tracePt t="15882" x="6569075" y="4864100"/>
          <p14:tracePt t="15898" x="6524625" y="4864100"/>
          <p14:tracePt t="15915" x="6489700" y="4864100"/>
          <p14:tracePt t="15932" x="6426200" y="4864100"/>
          <p14:tracePt t="15948" x="6381750" y="4864100"/>
          <p14:tracePt t="15964" x="6337300" y="4857750"/>
          <p14:tracePt t="15981" x="6276975" y="4857750"/>
          <p14:tracePt t="15998" x="6254750" y="4857750"/>
          <p14:tracePt t="16015" x="6232525" y="4857750"/>
          <p14:tracePt t="16032" x="6203950" y="4857750"/>
          <p14:tracePt t="16048" x="6194425" y="4857750"/>
          <p14:tracePt t="16065" x="6184900" y="4857750"/>
          <p14:tracePt t="16081" x="6165850" y="4857750"/>
          <p14:tracePt t="16098" x="6156325" y="4857750"/>
          <p14:tracePt t="16114" x="6146800" y="4857750"/>
          <p14:tracePt t="16131" x="6130925" y="4857750"/>
          <p14:tracePt t="16148" x="6124575" y="4857750"/>
          <p14:tracePt t="16165" x="6115050" y="4870450"/>
          <p14:tracePt t="16182" x="6111875" y="4870450"/>
          <p14:tracePt t="16199" x="6105525" y="4870450"/>
          <p14:tracePt t="16215" x="6096000" y="4870450"/>
          <p14:tracePt t="16231" x="6080125" y="4870450"/>
          <p14:tracePt t="16247" x="6076950" y="4870450"/>
          <p14:tracePt t="16510" x="6111875" y="4876800"/>
          <p14:tracePt t="16516" x="6159500" y="4876800"/>
          <p14:tracePt t="16531" x="6238875" y="4876800"/>
          <p14:tracePt t="16547" x="6321425" y="4876800"/>
          <p14:tracePt t="16564" x="6407150" y="4864100"/>
          <p14:tracePt t="16581" x="6530975" y="4838700"/>
          <p14:tracePt t="16598" x="6591300" y="4832350"/>
          <p14:tracePt t="16616" x="6626225" y="4832350"/>
          <p14:tracePt t="16632" x="6689725" y="4826000"/>
          <p14:tracePt t="16648" x="6727825" y="4813300"/>
          <p14:tracePt t="16665" x="6750050" y="4803775"/>
          <p14:tracePt t="16681" x="6794500" y="4772025"/>
          <p14:tracePt t="16697" x="6826250" y="4746625"/>
          <p14:tracePt t="16715" x="6842125" y="4737100"/>
          <p14:tracePt t="16731" x="6864350" y="4714875"/>
          <p14:tracePt t="16748" x="6880225" y="4705350"/>
          <p14:tracePt t="16765" x="6889750" y="4695825"/>
          <p14:tracePt t="16781" x="6905625" y="4673600"/>
          <p14:tracePt t="16797" x="6915150" y="4664075"/>
          <p14:tracePt t="16815" x="6946900" y="4641850"/>
          <p14:tracePt t="16831" x="6978650" y="4616450"/>
          <p14:tracePt t="16847" x="7035800" y="4587875"/>
          <p14:tracePt t="16866" x="7134225" y="4568825"/>
          <p14:tracePt t="16882" x="7172325" y="4549775"/>
          <p14:tracePt t="16898" x="7210425" y="4537075"/>
          <p14:tracePt t="16916" x="7239000" y="4521200"/>
          <p14:tracePt t="16931" x="7254875" y="4508500"/>
          <p14:tracePt t="16947" x="7264400" y="4498975"/>
          <p14:tracePt t="16965" x="7280275" y="4479925"/>
          <p14:tracePt t="16981" x="7296150" y="4470400"/>
          <p14:tracePt t="16998" x="7312025" y="4457700"/>
          <p14:tracePt t="17016" x="7327900" y="4454525"/>
          <p14:tracePt t="17032" x="7337425" y="4454525"/>
          <p14:tracePt t="17048" x="7340600" y="4454525"/>
          <p14:tracePt t="17088" x="7346950" y="4454525"/>
          <p14:tracePt t="17097" x="7356475" y="4454525"/>
          <p14:tracePt t="17115" x="7372350" y="4460875"/>
          <p14:tracePt t="17131" x="7381875" y="4470400"/>
          <p14:tracePt t="17148" x="7385050" y="4479925"/>
          <p14:tracePt t="17165" x="7397750" y="4527550"/>
          <p14:tracePt t="17182" x="7397750" y="4562475"/>
          <p14:tracePt t="17198" x="7397750" y="4600575"/>
          <p14:tracePt t="17215" x="7388225" y="4676775"/>
          <p14:tracePt t="17231" x="7372350" y="4752975"/>
          <p14:tracePt t="17247" x="7356475" y="4848225"/>
          <p14:tracePt t="17265" x="7327900" y="4930775"/>
          <p14:tracePt t="17281" x="7315200" y="4981575"/>
          <p14:tracePt t="17298" x="7302500" y="5035550"/>
          <p14:tracePt t="17315" x="7289800" y="5133975"/>
          <p14:tracePt t="17331" x="7289800" y="5184775"/>
          <p14:tracePt t="17348" x="7289800" y="5222875"/>
          <p14:tracePt t="17365" x="7283450" y="5286375"/>
          <p14:tracePt t="17381" x="7277100" y="5321300"/>
          <p14:tracePt t="17398" x="7258050" y="5353050"/>
          <p14:tracePt t="17416" x="7239000" y="5403850"/>
          <p14:tracePt t="17432" x="7232650" y="5438775"/>
          <p14:tracePt t="17449" x="7232650" y="5461000"/>
          <p14:tracePt t="17465" x="7232650" y="5502275"/>
          <p14:tracePt t="17481" x="7232650" y="5518150"/>
          <p14:tracePt t="17498" x="7232650" y="5527675"/>
          <p14:tracePt t="17515" x="7232650" y="5546725"/>
          <p14:tracePt t="17531" x="7232650" y="5559425"/>
          <p14:tracePt t="17549" x="7232650" y="5568950"/>
          <p14:tracePt t="17582" x="7232650" y="5565775"/>
          <p14:tracePt t="17599" x="7235825" y="5549900"/>
          <p14:tracePt t="17615" x="7254875" y="5486400"/>
          <p14:tracePt t="17631" x="7273925" y="5422900"/>
          <p14:tracePt t="17647" x="7289800" y="5349875"/>
          <p14:tracePt t="17664" x="7305675" y="5207000"/>
          <p14:tracePt t="17681" x="7315200" y="5133975"/>
          <p14:tracePt t="17699" x="7327900" y="5080000"/>
          <p14:tracePt t="17715" x="7346950" y="5016500"/>
          <p14:tracePt t="17732" x="7359650" y="4978400"/>
          <p14:tracePt t="17749" x="7372350" y="4933950"/>
          <p14:tracePt t="17765" x="7391400" y="4860925"/>
          <p14:tracePt t="17781" x="7400925" y="4816475"/>
          <p14:tracePt t="17798" x="7400925" y="4787900"/>
          <p14:tracePt t="17814" x="7400925" y="4752975"/>
          <p14:tracePt t="17831" x="7400925" y="4743450"/>
          <p14:tracePt t="17847" x="7410450" y="4733925"/>
          <p14:tracePt t="17864" x="7419975" y="4711700"/>
          <p14:tracePt t="17882" x="7426325" y="4702175"/>
          <p14:tracePt t="17899" x="7429500" y="4692650"/>
          <p14:tracePt t="17915" x="7429500" y="4673600"/>
          <p14:tracePt t="17931" x="7429500" y="4664075"/>
          <p14:tracePt t="17948" x="7429500" y="4654550"/>
          <p14:tracePt t="17964" x="7439025" y="4641850"/>
          <p14:tracePt t="17981" x="7448550" y="4641850"/>
          <p14:tracePt t="17999" x="7470775" y="4641850"/>
          <p14:tracePt t="18015" x="7505700" y="4645025"/>
          <p14:tracePt t="18032" x="7527925" y="4657725"/>
          <p14:tracePt t="18048" x="7537450" y="4667250"/>
          <p14:tracePt t="18064" x="7553325" y="4692650"/>
          <p14:tracePt t="18081" x="7578725" y="4718050"/>
          <p14:tracePt t="18098" x="7597775" y="4756150"/>
          <p14:tracePt t="18114" x="7645400" y="4832350"/>
          <p14:tracePt t="18132" x="7673975" y="4879975"/>
          <p14:tracePt t="18149" x="7689850" y="4911725"/>
          <p14:tracePt t="18165" x="7715250" y="4953000"/>
          <p14:tracePt t="18182" x="7727950" y="4975225"/>
          <p14:tracePt t="18198" x="7731125" y="4987925"/>
          <p14:tracePt t="18215" x="7743825" y="5006975"/>
          <p14:tracePt t="18231" x="7747000" y="5016500"/>
          <p14:tracePt t="18247" x="7756525" y="5026025"/>
          <p14:tracePt t="18264" x="7756525" y="5048250"/>
          <p14:tracePt t="18281" x="7756525" y="5051425"/>
          <p14:tracePt t="18298" x="7756525" y="5057775"/>
          <p14:tracePt t="18314" x="7762875" y="5057775"/>
          <p14:tracePt t="18550" x="7762875" y="5060950"/>
          <p14:tracePt t="18557" x="7762875" y="5067300"/>
          <p14:tracePt t="18565" x="7762875" y="5070475"/>
          <p14:tracePt t="18582" x="7762875" y="5080000"/>
          <p14:tracePt t="18920" x="7759700" y="5060950"/>
          <p14:tracePt t="18927" x="7759700" y="5003800"/>
          <p14:tracePt t="18935" x="7753350" y="4956175"/>
          <p14:tracePt t="18949" x="7737475" y="4870450"/>
          <p14:tracePt t="18964" x="7712075" y="4772025"/>
          <p14:tracePt t="18981" x="7673975" y="4692650"/>
          <p14:tracePt t="18985" x="7658100" y="4654550"/>
          <p14:tracePt t="18999" x="7597775" y="4562475"/>
          <p14:tracePt t="19015" x="7524750" y="4489450"/>
          <p14:tracePt t="19031" x="7470775" y="4419600"/>
          <p14:tracePt t="19048" x="7397750" y="4352925"/>
          <p14:tracePt t="19064" x="7350125" y="4327525"/>
          <p14:tracePt t="19081" x="7305675" y="4292600"/>
          <p14:tracePt t="19099" x="7232650" y="4222750"/>
          <p14:tracePt t="19115" x="7200900" y="4184650"/>
          <p14:tracePt t="19132" x="7159625" y="4133850"/>
          <p14:tracePt t="19148" x="7121525" y="4083050"/>
          <p14:tracePt t="19165" x="7105650" y="4073525"/>
          <p14:tracePt t="19181" x="7096125" y="4064000"/>
          <p14:tracePt t="19198" x="7080250" y="4057650"/>
          <p14:tracePt t="19215" x="7073900" y="4057650"/>
          <p14:tracePt t="19298" x="7070725" y="4057650"/>
          <p14:tracePt t="19305" x="7061200" y="4057650"/>
          <p14:tracePt t="19314" x="7054850" y="4057650"/>
          <p14:tracePt t="19331" x="7045325" y="4057650"/>
          <p14:tracePt t="19348" x="7029450" y="4057650"/>
          <p14:tracePt t="19365" x="7019925" y="4057650"/>
          <p14:tracePt t="19382" x="7007225" y="4057650"/>
          <p14:tracePt t="19399" x="6991350" y="4057650"/>
          <p14:tracePt t="19415" x="6985000" y="4057650"/>
          <p14:tracePt t="19431" x="6981825" y="4054475"/>
          <p14:tracePt t="19447" x="6962775" y="4054475"/>
          <p14:tracePt t="19464" x="6950075" y="4048125"/>
          <p14:tracePt t="19482" x="6940550" y="4032250"/>
          <p14:tracePt t="19485" x="6937375" y="4032250"/>
          <p14:tracePt t="19498" x="6908800" y="4032250"/>
          <p14:tracePt t="19515" x="6899275" y="4029075"/>
          <p14:tracePt t="19532" x="6889750" y="4029075"/>
          <p14:tracePt t="19548" x="6873875" y="4029075"/>
          <p14:tracePt t="19564" x="6858000" y="4029075"/>
          <p14:tracePt t="19581" x="6848475" y="4029075"/>
          <p14:tracePt t="19597" x="6832600" y="4029075"/>
          <p14:tracePt t="19615" x="6823075" y="4029075"/>
          <p14:tracePt t="19632" x="6813550" y="4029075"/>
          <p14:tracePt t="19648" x="6794500" y="4029075"/>
          <p14:tracePt t="19665" x="6784975" y="4029075"/>
          <p14:tracePt t="19682" x="6775450" y="4044950"/>
          <p14:tracePt t="19698" x="6753225" y="4060825"/>
          <p14:tracePt t="19714" x="6737350" y="4070350"/>
          <p14:tracePt t="19730" x="6715125" y="4083050"/>
          <p14:tracePt t="19747" x="6651625" y="4108450"/>
          <p14:tracePt t="19765" x="6604000" y="4121150"/>
          <p14:tracePt t="19782" x="6559550" y="4133850"/>
          <p14:tracePt t="19799" x="6524625" y="4152900"/>
          <p14:tracePt t="19815" x="6508750" y="4168775"/>
          <p14:tracePt t="19831" x="6499225" y="4178300"/>
          <p14:tracePt t="19847" x="6486525" y="4187825"/>
          <p14:tracePt t="19864" x="6473825" y="4191000"/>
          <p14:tracePt t="19880" x="6461125" y="4191000"/>
          <p14:tracePt t="19898" x="6445250" y="4197350"/>
          <p14:tracePt t="19915" x="6435725" y="4203700"/>
          <p14:tracePt t="19932" x="6435725" y="4206875"/>
          <p14:tracePt t="19948" x="6435725" y="4225925"/>
          <p14:tracePt t="19964" x="6435725" y="4232275"/>
          <p14:tracePt t="20078" x="6442075" y="4232275"/>
          <p14:tracePt t="20084" x="6448425" y="4232275"/>
          <p14:tracePt t="20098" x="6457950" y="4232275"/>
          <p14:tracePt t="20114" x="6480175" y="4222750"/>
          <p14:tracePt t="20131" x="6496050" y="4206875"/>
          <p14:tracePt t="20147" x="6521450" y="4194175"/>
          <p14:tracePt t="20164" x="6543675" y="4181475"/>
          <p14:tracePt t="20182" x="6559550" y="4171950"/>
          <p14:tracePt t="20198" x="6604000" y="4140200"/>
          <p14:tracePt t="20215" x="6642100" y="4121150"/>
          <p14:tracePt t="20232" x="6708775" y="4079875"/>
          <p14:tracePt t="20248" x="6740525" y="4064000"/>
          <p14:tracePt t="20264" x="6769100" y="4051300"/>
          <p14:tracePt t="20280" x="6794500" y="4038600"/>
          <p14:tracePt t="20298" x="6807200" y="4019550"/>
          <p14:tracePt t="20314" x="6823075" y="4006850"/>
          <p14:tracePt t="20332" x="6838950" y="4003675"/>
          <p14:tracePt t="20348" x="6848475" y="3997325"/>
          <p14:tracePt t="20364" x="6858000" y="3997325"/>
          <p14:tracePt t="20382" x="6877050" y="3997325"/>
          <p14:tracePt t="20398" x="6886575" y="3997325"/>
          <p14:tracePt t="20415" x="6899275" y="3997325"/>
          <p14:tracePt t="20431" x="6902450" y="3997325"/>
          <p14:tracePt t="20448" x="6908800" y="3997325"/>
          <p14:tracePt t="20464" x="6911975" y="3997325"/>
          <p14:tracePt t="20481" x="6931025" y="3994150"/>
          <p14:tracePt t="20497" x="6943725" y="3987800"/>
          <p14:tracePt t="20514" x="6953250" y="3984625"/>
          <p14:tracePt t="20531" x="6965950" y="3984625"/>
          <p14:tracePt t="20548" x="6981825" y="3984625"/>
          <p14:tracePt t="20564" x="6991350" y="3984625"/>
          <p14:tracePt t="20582" x="6997700" y="3984625"/>
          <p14:tracePt t="20598" x="6997700" y="3994150"/>
          <p14:tracePt t="20615" x="6997700" y="4003675"/>
          <p14:tracePt t="20632" x="6997700" y="4019550"/>
          <p14:tracePt t="20648" x="6997700" y="4029075"/>
          <p14:tracePt t="20665" x="6997700" y="4038600"/>
          <p14:tracePt t="20681" x="6991350" y="4054475"/>
          <p14:tracePt t="20697" x="6978650" y="4064000"/>
          <p14:tracePt t="20714" x="6965950" y="4073525"/>
          <p14:tracePt t="20732" x="6931025" y="4095750"/>
          <p14:tracePt t="20748" x="6899275" y="4108450"/>
          <p14:tracePt t="20765" x="6889750" y="4117975"/>
          <p14:tracePt t="20782" x="6870700" y="4124325"/>
          <p14:tracePt t="20798" x="6838950" y="4124325"/>
          <p14:tracePt t="20814" x="6816725" y="4124325"/>
          <p14:tracePt t="20831" x="6778625" y="4124325"/>
          <p14:tracePt t="20847" x="6750050" y="4124325"/>
          <p14:tracePt t="20864" x="6718300" y="4124325"/>
          <p14:tracePt t="20882" x="6705600" y="4124325"/>
          <p14:tracePt t="20898" x="6696075" y="4124325"/>
          <p14:tracePt t="20915" x="6680200" y="4124325"/>
          <p14:tracePt t="20932" x="6664325" y="4130675"/>
          <p14:tracePt t="20948" x="6654800" y="4130675"/>
          <p14:tracePt t="20964" x="6645275" y="4130675"/>
          <p14:tracePt t="20981" x="6626225" y="4140200"/>
          <p14:tracePt t="20997" x="6613525" y="4146550"/>
          <p14:tracePt t="21014" x="6604000" y="4149725"/>
          <p14:tracePt t="21018" x="6600825" y="4149725"/>
          <p14:tracePt t="21031" x="6584950" y="4149725"/>
          <p14:tracePt t="21048" x="6575425" y="4156075"/>
          <p14:tracePt t="21065" x="6565900" y="4156075"/>
          <p14:tracePt t="21081" x="6556375" y="4159250"/>
          <p14:tracePt t="21098" x="6546850" y="4168775"/>
          <p14:tracePt t="21114" x="6530975" y="4168775"/>
          <p14:tracePt t="21130" x="6521450" y="4178300"/>
          <p14:tracePt t="21147" x="6515100" y="4191000"/>
          <p14:tracePt t="21164" x="6515100" y="4194175"/>
          <p14:tracePt t="21182" x="6515100" y="4203700"/>
          <p14:tracePt t="21215" x="6515100" y="4210050"/>
          <p14:tracePt t="21231" x="6515100" y="4213225"/>
          <p14:tracePt t="21266" x="6518275" y="4213225"/>
          <p14:tracePt t="21274" x="6521450" y="4213225"/>
          <p14:tracePt t="21281" x="6534150" y="4213225"/>
          <p14:tracePt t="21297" x="6575425" y="4213225"/>
          <p14:tracePt t="21314" x="6613525" y="4213225"/>
          <p14:tracePt t="21330" x="6648450" y="4206875"/>
          <p14:tracePt t="21348" x="6670675" y="4194175"/>
          <p14:tracePt t="21365" x="6686550" y="4178300"/>
          <p14:tracePt t="21381" x="6724650" y="4159250"/>
          <p14:tracePt t="21397" x="6746875" y="4143375"/>
          <p14:tracePt t="21414" x="6772275" y="4117975"/>
          <p14:tracePt t="21430" x="6823075" y="4086225"/>
          <p14:tracePt t="21448" x="6861175" y="4073525"/>
          <p14:tracePt t="21464" x="6883400" y="4054475"/>
          <p14:tracePt t="21482" x="6899275" y="4041775"/>
          <p14:tracePt t="21498" x="6911975" y="4041775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oneTexte 2"/>
          <p:cNvSpPr txBox="1">
            <a:spLocks noChangeArrowheads="1"/>
          </p:cNvSpPr>
          <p:nvPr/>
        </p:nvSpPr>
        <p:spPr bwMode="auto">
          <a:xfrm>
            <a:off x="6516688" y="5876925"/>
            <a:ext cx="22463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800" i="1">
                <a:solidFill>
                  <a:srgbClr val="FF0000"/>
                </a:solidFill>
              </a:rPr>
              <a:t>Scilla latifolia</a:t>
            </a:r>
          </a:p>
        </p:txBody>
      </p:sp>
      <p:pic>
        <p:nvPicPr>
          <p:cNvPr id="39939" name="Picture 5" descr="Scilla_latifolia_det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60350"/>
            <a:ext cx="291147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7" descr="Scilla_latifol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333375"/>
            <a:ext cx="46513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66"/>
    </mc:Choice>
    <mc:Fallback>
      <p:transition spd="slow" advTm="28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70" x="6902450" y="4092575"/>
          <p14:tracePt t="3978" x="6873875" y="4197350"/>
          <p14:tracePt t="3985" x="6845300" y="4330700"/>
          <p14:tracePt t="3998" x="6772275" y="4587875"/>
          <p14:tracePt t="4014" x="6711950" y="4851400"/>
          <p14:tracePt t="4033" x="6692900" y="5057775"/>
          <p14:tracePt t="4065" x="6705600" y="5448300"/>
          <p14:tracePt t="4099" x="6765925" y="5629275"/>
          <p14:tracePt t="4115" x="6778625" y="5651500"/>
          <p14:tracePt t="4131" x="6804025" y="5683250"/>
          <p14:tracePt t="4148" x="6826250" y="5705475"/>
          <p14:tracePt t="4164" x="6838950" y="5715000"/>
          <p14:tracePt t="4181" x="6851650" y="5721350"/>
          <p14:tracePt t="4198" x="6864350" y="5721350"/>
          <p14:tracePt t="4215" x="6873875" y="5721350"/>
          <p14:tracePt t="4231" x="6873875" y="5708650"/>
          <p14:tracePt t="4248" x="6810375" y="5559425"/>
          <p14:tracePt t="4265" x="6689725" y="5429250"/>
          <p14:tracePt t="4280" x="6559550" y="5302250"/>
          <p14:tracePt t="4298" x="6270625" y="5099050"/>
          <p14:tracePt t="4315" x="6102350" y="4994275"/>
          <p14:tracePt t="4332" x="5911850" y="4911725"/>
          <p14:tracePt t="4348" x="5651500" y="4806950"/>
          <p14:tracePt t="4365" x="5486400" y="4772025"/>
          <p14:tracePt t="4381" x="5356225" y="4727575"/>
          <p14:tracePt t="4398" x="5200650" y="4702175"/>
          <p14:tracePt t="4414" x="5130800" y="4702175"/>
          <p14:tracePt t="4431" x="5070475" y="4702175"/>
          <p14:tracePt t="4448" x="5010150" y="4702175"/>
          <p14:tracePt t="4465" x="4965700" y="4705350"/>
          <p14:tracePt t="4481" x="4927600" y="4718050"/>
          <p14:tracePt t="4498" x="4870450" y="4743450"/>
          <p14:tracePt t="4515" x="4832350" y="4756150"/>
          <p14:tracePt t="4531" x="4800600" y="4768850"/>
          <p14:tracePt t="4548" x="4727575" y="4816475"/>
          <p14:tracePt t="4564" x="4660900" y="4838700"/>
          <p14:tracePt t="4580" x="4597400" y="4851400"/>
          <p14:tracePt t="4598" x="4460875" y="4883150"/>
          <p14:tracePt t="4615" x="4381500" y="4883150"/>
          <p14:tracePt t="4631" x="4273550" y="4879975"/>
          <p14:tracePt t="4648" x="4127500" y="4845050"/>
          <p14:tracePt t="4665" x="4064000" y="4832350"/>
          <p14:tracePt t="4681" x="4022725" y="4832350"/>
          <p14:tracePt t="4698" x="3987800" y="4832350"/>
          <p14:tracePt t="4714" x="3959225" y="4832350"/>
          <p14:tracePt t="4731" x="3937000" y="4832350"/>
          <p14:tracePt t="4748" x="3895725" y="4832350"/>
          <p14:tracePt t="4764" x="3873500" y="4832350"/>
          <p14:tracePt t="4781" x="3854450" y="4832350"/>
          <p14:tracePt t="4784" x="3848100" y="4832350"/>
          <p14:tracePt t="4798" x="3832225" y="4832350"/>
          <p14:tracePt t="4814" x="3822700" y="4832350"/>
          <p14:tracePt t="4831" x="3813175" y="4832350"/>
          <p14:tracePt t="4847" x="3781425" y="4838700"/>
          <p14:tracePt t="4864" x="3759200" y="4851400"/>
          <p14:tracePt t="4881" x="3727450" y="4870450"/>
          <p14:tracePt t="4898" x="3686175" y="4886325"/>
          <p14:tracePt t="4915" x="3667125" y="4899025"/>
          <p14:tracePt t="4931" x="3657600" y="4927600"/>
          <p14:tracePt t="4948" x="3641725" y="4946650"/>
          <p14:tracePt t="4964" x="3632200" y="4953000"/>
          <p14:tracePt t="5277" x="3654425" y="4937125"/>
          <p14:tracePt t="5286" x="3705225" y="4911725"/>
          <p14:tracePt t="5297" x="3765550" y="4857750"/>
          <p14:tracePt t="5314" x="3841750" y="4781550"/>
          <p14:tracePt t="5331" x="3930650" y="4733925"/>
          <p14:tracePt t="5348" x="4051300" y="4660900"/>
          <p14:tracePt t="5364" x="4130675" y="4622800"/>
          <p14:tracePt t="5397" x="4302125" y="4546600"/>
          <p14:tracePt t="5431" x="4425950" y="4505325"/>
          <p14:tracePt t="5448" x="4483100" y="4479925"/>
          <p14:tracePt t="5465" x="4505325" y="4460875"/>
          <p14:tracePt t="5481" x="4537075" y="4441825"/>
          <p14:tracePt t="5497" x="4572000" y="4413250"/>
          <p14:tracePt t="5514" x="4603750" y="4400550"/>
          <p14:tracePt t="5530" x="4635500" y="4381500"/>
          <p14:tracePt t="5548" x="4692650" y="4356100"/>
          <p14:tracePt t="5565" x="4730750" y="4343400"/>
          <p14:tracePt t="5582" x="4765675" y="4324350"/>
          <p14:tracePt t="5598" x="4797425" y="4311650"/>
          <p14:tracePt t="5615" x="4819650" y="4302125"/>
          <p14:tracePt t="5631" x="4848225" y="4289425"/>
          <p14:tracePt t="5648" x="4876800" y="4283075"/>
          <p14:tracePt t="5664" x="4905375" y="4276725"/>
          <p14:tracePt t="5680" x="4927600" y="4276725"/>
          <p14:tracePt t="5698" x="4968875" y="4276725"/>
          <p14:tracePt t="5715" x="4991100" y="4276725"/>
          <p14:tracePt t="5732" x="5003800" y="4276725"/>
          <p14:tracePt t="5748" x="5019675" y="4276725"/>
          <p14:tracePt t="5764" x="5029200" y="4276725"/>
          <p14:tracePt t="5781" x="5038725" y="4276725"/>
          <p14:tracePt t="5782" x="5045075" y="4276725"/>
          <p14:tracePt t="5797" x="5048250" y="4276725"/>
          <p14:tracePt t="5818" x="5048250" y="4283075"/>
          <p14:tracePt t="5840" x="5048250" y="4289425"/>
          <p14:tracePt t="5854" x="5048250" y="4292600"/>
          <p14:tracePt t="5868" x="5048250" y="4302125"/>
          <p14:tracePt t="5883" x="5048250" y="4308475"/>
          <p14:tracePt t="5898" x="5041900" y="4308475"/>
          <p14:tracePt t="5914" x="5032375" y="4318000"/>
          <p14:tracePt t="5930" x="5022850" y="4321175"/>
          <p14:tracePt t="5947" x="5003800" y="4333875"/>
          <p14:tracePt t="5964" x="4994275" y="4333875"/>
          <p14:tracePt t="5982" x="4953000" y="4333875"/>
          <p14:tracePt t="5998" x="4924425" y="4333875"/>
          <p14:tracePt t="6015" x="4864100" y="4333875"/>
          <p14:tracePt t="6032" x="4778375" y="4333875"/>
          <p14:tracePt t="6047" x="4727575" y="4340225"/>
          <p14:tracePt t="6064" x="4683125" y="4340225"/>
          <p14:tracePt t="6081" x="4625975" y="4365625"/>
          <p14:tracePt t="6097" x="4587875" y="4371975"/>
          <p14:tracePt t="6114" x="4543425" y="4378325"/>
          <p14:tracePt t="6131" x="4473575" y="4397375"/>
          <p14:tracePt t="6147" x="4410075" y="4410075"/>
          <p14:tracePt t="6164" x="4352925" y="4432300"/>
          <p14:tracePt t="6181" x="4273550" y="4451350"/>
          <p14:tracePt t="6197" x="4219575" y="4464050"/>
          <p14:tracePt t="6214" x="4175125" y="4483100"/>
          <p14:tracePt t="6231" x="4108450" y="4518025"/>
          <p14:tracePt t="6247" x="4064000" y="4530725"/>
          <p14:tracePt t="6264" x="4025900" y="4549775"/>
          <p14:tracePt t="6281" x="3981450" y="4587875"/>
          <p14:tracePt t="6297" x="3949700" y="4613275"/>
          <p14:tracePt t="6314" x="3924300" y="4638675"/>
          <p14:tracePt t="6330" x="3883025" y="4667250"/>
          <p14:tracePt t="6347" x="3863975" y="4699000"/>
          <p14:tracePt t="6365" x="3832225" y="4724400"/>
          <p14:tracePt t="6381" x="3794125" y="4768850"/>
          <p14:tracePt t="6397" x="3762375" y="4794250"/>
          <p14:tracePt t="6415" x="3736975" y="4816475"/>
          <p14:tracePt t="6431" x="3708400" y="4835525"/>
          <p14:tracePt t="6447" x="3698875" y="4845050"/>
          <p14:tracePt t="6464" x="3689350" y="4854575"/>
          <p14:tracePt t="6481" x="3670300" y="4870450"/>
          <p14:tracePt t="6497" x="3660775" y="4879975"/>
          <p14:tracePt t="6515" x="3638550" y="4889500"/>
          <p14:tracePt t="6531" x="3600450" y="4914900"/>
          <p14:tracePt t="6547" x="3590925" y="4924425"/>
          <p14:tracePt t="6564" x="3581400" y="4933950"/>
          <p14:tracePt t="6581" x="3562350" y="4946650"/>
          <p14:tracePt t="6597" x="3552825" y="4962525"/>
          <p14:tracePt t="6613" x="3546475" y="4968875"/>
          <p14:tracePt t="6661" x="3546475" y="4965700"/>
          <p14:tracePt t="6668" x="3546475" y="4962525"/>
          <p14:tracePt t="6681" x="3549650" y="4946650"/>
          <p14:tracePt t="6698" x="3559175" y="4937125"/>
          <p14:tracePt t="6714" x="3575050" y="4927600"/>
          <p14:tracePt t="6730" x="3597275" y="4892675"/>
          <p14:tracePt t="6747" x="3613150" y="4876800"/>
          <p14:tracePt t="6765" x="3638550" y="4851400"/>
          <p14:tracePt t="6781" x="3663950" y="4826000"/>
          <p14:tracePt t="6798" x="3686175" y="4813300"/>
          <p14:tracePt t="6815" x="3711575" y="4797425"/>
          <p14:tracePt t="6831" x="3752850" y="4765675"/>
          <p14:tracePt t="6847" x="3784600" y="4752975"/>
          <p14:tracePt t="6863" x="3816350" y="4733925"/>
          <p14:tracePt t="6880" x="3867150" y="4708525"/>
          <p14:tracePt t="6897" x="3905250" y="4683125"/>
          <p14:tracePt t="6914" x="3952875" y="4651375"/>
          <p14:tracePt t="6931" x="4044950" y="4613275"/>
          <p14:tracePt t="6948" x="4130675" y="4591050"/>
          <p14:tracePt t="6964" x="4194175" y="4575175"/>
          <p14:tracePt t="6981" x="4327525" y="4552950"/>
          <p14:tracePt t="6997" x="4413250" y="4537075"/>
          <p14:tracePt t="7013" x="4489450" y="4514850"/>
          <p14:tracePt t="7031" x="4572000" y="4479925"/>
          <p14:tracePt t="7047" x="4610100" y="4467225"/>
          <p14:tracePt t="7064" x="4635500" y="4448175"/>
          <p14:tracePt t="7081" x="4676775" y="4429125"/>
          <p14:tracePt t="7098" x="4702175" y="4419600"/>
          <p14:tracePt t="7114" x="4730750" y="4406900"/>
          <p14:tracePt t="7130" x="4765675" y="4406900"/>
          <p14:tracePt t="7147" x="4794250" y="4406900"/>
          <p14:tracePt t="7164" x="4810125" y="4406900"/>
          <p14:tracePt t="7181" x="4829175" y="4406900"/>
          <p14:tracePt t="7197" x="4838700" y="4406900"/>
          <p14:tracePt t="7214" x="4848225" y="4406900"/>
          <p14:tracePt t="7230" x="4864100" y="4406900"/>
          <p14:tracePt t="7247" x="4879975" y="4406900"/>
          <p14:tracePt t="7264" x="4883150" y="4406900"/>
          <p14:tracePt t="7280" x="4889500" y="4406900"/>
          <p14:tracePt t="7337" x="4889500" y="4410075"/>
          <p14:tracePt t="7345" x="4889500" y="4413250"/>
          <p14:tracePt t="7352" x="4889500" y="4419600"/>
          <p14:tracePt t="7364" x="4889500" y="4422775"/>
          <p14:tracePt t="7381" x="4870450" y="4438650"/>
          <p14:tracePt t="7397" x="4860925" y="4454525"/>
          <p14:tracePt t="7414" x="4838700" y="4467225"/>
          <p14:tracePt t="7430" x="4787900" y="4483100"/>
          <p14:tracePt t="7447" x="4743450" y="4495800"/>
          <p14:tracePt t="7465" x="4670425" y="4524375"/>
          <p14:tracePt t="7481" x="4603750" y="4552950"/>
          <p14:tracePt t="7498" x="4514850" y="4575175"/>
          <p14:tracePt t="7515" x="4400550" y="4622800"/>
          <p14:tracePt t="7531" x="4337050" y="4635500"/>
          <p14:tracePt t="7547" x="4273550" y="4651375"/>
          <p14:tracePt t="7564" x="4206875" y="4670425"/>
          <p14:tracePt t="7581" x="4114800" y="4692650"/>
          <p14:tracePt t="7597" x="4070350" y="4705350"/>
          <p14:tracePt t="7615" x="4006850" y="4718050"/>
          <p14:tracePt t="7631" x="3962400" y="4730750"/>
          <p14:tracePt t="7648" x="3927475" y="4730750"/>
          <p14:tracePt t="7665" x="3886200" y="4737100"/>
          <p14:tracePt t="7681" x="3876675" y="4737100"/>
          <p14:tracePt t="7697" x="3867150" y="4737100"/>
          <p14:tracePt t="7714" x="3844925" y="4743450"/>
          <p14:tracePt t="7730" x="3835400" y="4743450"/>
          <p14:tracePt t="7747" x="3825875" y="4743450"/>
          <p14:tracePt t="7765" x="3810000" y="4752975"/>
          <p14:tracePt t="7781" x="3794125" y="4756150"/>
          <p14:tracePt t="7798" x="3794125" y="4768850"/>
          <p14:tracePt t="7815" x="3794125" y="4781550"/>
          <p14:tracePt t="7830" x="3794125" y="4787900"/>
          <p14:tracePt t="7847" x="3794125" y="4791075"/>
          <p14:tracePt t="7894" x="3794125" y="4797425"/>
          <p14:tracePt t="7902" x="3794125" y="4800600"/>
          <p14:tracePt t="7915" x="3794125" y="4813300"/>
          <p14:tracePt t="7931" x="3794125" y="4816475"/>
          <p14:tracePt t="7948" x="3794125" y="4826000"/>
          <p14:tracePt t="7964" x="3794125" y="4835525"/>
          <p14:tracePt t="8023" x="3794125" y="4841875"/>
          <p14:tracePt t="8044" x="3794125" y="4845050"/>
          <p14:tracePt t="8059" x="3794125" y="4851400"/>
          <p14:tracePt t="8072" x="3794125" y="4854575"/>
          <p14:tracePt t="8087" x="3794125" y="4860925"/>
          <p14:tracePt t="8979" x="3816350" y="4857750"/>
          <p14:tracePt t="8986" x="3841750" y="4851400"/>
          <p14:tracePt t="8997" x="3867150" y="4845050"/>
          <p14:tracePt t="9014" x="3959225" y="4822825"/>
          <p14:tracePt t="9030" x="4022725" y="4810125"/>
          <p14:tracePt t="9047" x="4095750" y="4794250"/>
          <p14:tracePt t="9080" x="4435475" y="4743450"/>
          <p14:tracePt t="9113" x="4803775" y="4654550"/>
          <p14:tracePt t="9131" x="4899025" y="4629150"/>
          <p14:tracePt t="9146" x="5000625" y="4594225"/>
          <p14:tracePt t="9163" x="5191125" y="4533900"/>
          <p14:tracePt t="9180" x="5321300" y="4508500"/>
          <p14:tracePt t="9197" x="5476875" y="4464050"/>
          <p14:tracePt t="9213" x="5753100" y="4406900"/>
          <p14:tracePt t="9230" x="5886450" y="4362450"/>
          <p14:tracePt t="9246" x="6032500" y="4289425"/>
          <p14:tracePt t="9263" x="6188075" y="4187825"/>
          <p14:tracePt t="9280" x="6257925" y="4140200"/>
          <p14:tracePt t="9296" x="6299200" y="4092575"/>
          <p14:tracePt t="9313" x="6403975" y="3987800"/>
          <p14:tracePt t="9330" x="6470650" y="3905250"/>
          <p14:tracePt t="9346" x="6578600" y="3797300"/>
          <p14:tracePt t="9364" x="6702425" y="3670300"/>
          <p14:tracePt t="9380" x="6791325" y="3565525"/>
          <p14:tracePt t="9396" x="6873875" y="3397250"/>
          <p14:tracePt t="9413" x="6946900" y="3181350"/>
          <p14:tracePt t="9430" x="6962775" y="3041650"/>
          <p14:tracePt t="9447" x="6962775" y="2892425"/>
          <p14:tracePt t="9463" x="6962775" y="2838450"/>
          <p14:tracePt t="9480" x="6962775" y="2803525"/>
          <p14:tracePt t="9496" x="6962775" y="2759075"/>
          <p14:tracePt t="9513" x="6978650" y="2667000"/>
          <p14:tracePt t="9529" x="6994525" y="2549525"/>
          <p14:tracePt t="9546" x="6994525" y="2457450"/>
          <p14:tracePt t="9563" x="6985000" y="2362200"/>
          <p14:tracePt t="9580" x="6969125" y="2286000"/>
          <p14:tracePt t="9596" x="6956425" y="2222500"/>
          <p14:tracePt t="9614" x="6931025" y="2159000"/>
          <p14:tracePt t="9630" x="6924675" y="2120900"/>
          <p14:tracePt t="9647" x="6924675" y="2092325"/>
          <p14:tracePt t="9664" x="6924675" y="2051050"/>
          <p14:tracePt t="9680" x="6924675" y="2006600"/>
          <p14:tracePt t="9697" x="6902450" y="1917700"/>
          <p14:tracePt t="9713" x="6880225" y="1841500"/>
          <p14:tracePt t="9730" x="6854825" y="1793875"/>
          <p14:tracePt t="9747" x="6835775" y="1752600"/>
          <p14:tracePt t="9764" x="6826250" y="1743075"/>
          <p14:tracePt t="9780" x="6813550" y="1720850"/>
          <p14:tracePt t="9797" x="6804025" y="1695450"/>
          <p14:tracePt t="9813" x="6791325" y="1657350"/>
          <p14:tracePt t="9830" x="6769100" y="1581150"/>
          <p14:tracePt t="9847" x="6696075" y="1473200"/>
          <p14:tracePt t="9863" x="6654800" y="1412875"/>
          <p14:tracePt t="9880" x="6635750" y="1381125"/>
          <p14:tracePt t="9897" x="6619875" y="1368425"/>
          <p14:tracePt t="9913" x="6610350" y="1355725"/>
          <p14:tracePt t="9929" x="6600825" y="1346200"/>
          <p14:tracePt t="9946" x="6600825" y="1327150"/>
          <p14:tracePt t="9963" x="6600825" y="1317625"/>
          <p14:tracePt t="9980" x="6600825" y="1308100"/>
          <p14:tracePt t="9996" x="6600825" y="1292225"/>
          <p14:tracePt t="10013" x="6600825" y="1276350"/>
          <p14:tracePt t="10030" x="6600825" y="1266825"/>
          <p14:tracePt t="10046" x="6616700" y="1254125"/>
          <p14:tracePt t="10063" x="6642100" y="1222375"/>
          <p14:tracePt t="10080" x="6673850" y="1196975"/>
          <p14:tracePt t="10096" x="6708775" y="1152525"/>
          <p14:tracePt t="10114" x="6734175" y="1136650"/>
          <p14:tracePt t="10130" x="6743700" y="1127125"/>
          <p14:tracePt t="10146" x="6759575" y="1098550"/>
          <p14:tracePt t="10163" x="6781800" y="1089025"/>
          <p14:tracePt t="10180" x="6797675" y="1079500"/>
          <p14:tracePt t="10196" x="6810375" y="1073150"/>
          <p14:tracePt t="10214" x="6816725" y="1073150"/>
          <p14:tracePt t="10284" x="6816725" y="1076325"/>
          <p14:tracePt t="10291" x="6819900" y="1079500"/>
          <p14:tracePt t="10298" x="6832600" y="1085850"/>
          <p14:tracePt t="10314" x="6842125" y="1095375"/>
          <p14:tracePt t="10329" x="6851650" y="1117600"/>
          <p14:tracePt t="10346" x="6889750" y="1152525"/>
          <p14:tracePt t="10363" x="6899275" y="1162050"/>
          <p14:tracePt t="10380" x="6908800" y="1177925"/>
          <p14:tracePt t="10384" x="6908800" y="1184275"/>
          <p14:tracePt t="10397" x="6915150" y="1193800"/>
          <p14:tracePt t="10413" x="6918325" y="1203325"/>
          <p14:tracePt t="10431" x="6918325" y="1212850"/>
          <p14:tracePt t="10447" x="6940550" y="1235075"/>
          <p14:tracePt t="10463" x="6940550" y="1250950"/>
          <p14:tracePt t="10480" x="6943725" y="1279525"/>
          <p14:tracePt t="10498" x="6943725" y="1304925"/>
          <p14:tracePt t="10513" x="6943725" y="1333500"/>
          <p14:tracePt t="10530" x="6943725" y="1355725"/>
          <p14:tracePt t="10548" x="6943725" y="1397000"/>
          <p14:tracePt t="10564" x="6943725" y="1419225"/>
          <p14:tracePt t="10581" x="6956425" y="1457325"/>
          <p14:tracePt t="10597" x="6962775" y="1489075"/>
          <p14:tracePt t="10614" x="6969125" y="1520825"/>
          <p14:tracePt t="10630" x="6969125" y="1543050"/>
          <p14:tracePt t="10647" x="6969125" y="1581150"/>
          <p14:tracePt t="10663" x="6969125" y="1603375"/>
          <p14:tracePt t="10680" x="6969125" y="1631950"/>
          <p14:tracePt t="10697" x="6975475" y="1682750"/>
          <p14:tracePt t="10713" x="6988175" y="1711325"/>
          <p14:tracePt t="10730" x="7007225" y="1749425"/>
          <p14:tracePt t="10747" x="7019925" y="1784350"/>
          <p14:tracePt t="10763" x="7019925" y="1812925"/>
          <p14:tracePt t="10780" x="7019925" y="1835150"/>
          <p14:tracePt t="10797" x="7026275" y="1876425"/>
          <p14:tracePt t="10814" x="7029450" y="1898650"/>
          <p14:tracePt t="10831" x="7042150" y="1946275"/>
          <p14:tracePt t="10848" x="7070725" y="2009775"/>
          <p14:tracePt t="10864" x="7080250" y="2032000"/>
          <p14:tracePt t="10880" x="7092950" y="2070100"/>
          <p14:tracePt t="10882" x="7099300" y="2082800"/>
          <p14:tracePt t="10897" x="7105650" y="2105025"/>
          <p14:tracePt t="10913" x="7105650" y="2133600"/>
          <p14:tracePt t="10930" x="7105650" y="2155825"/>
          <p14:tracePt t="10947" x="7105650" y="2187575"/>
          <p14:tracePt t="10964" x="7105650" y="2209800"/>
          <p14:tracePt t="10981" x="7105650" y="2251075"/>
          <p14:tracePt t="10997" x="7124700" y="2276475"/>
          <p14:tracePt t="11013" x="7124700" y="2305050"/>
          <p14:tracePt t="11030" x="7124700" y="2327275"/>
          <p14:tracePt t="11047" x="7124700" y="2359025"/>
          <p14:tracePt t="11063" x="7124700" y="2381250"/>
          <p14:tracePt t="11081" x="7124700" y="2416175"/>
          <p14:tracePt t="11097" x="7124700" y="2438400"/>
          <p14:tracePt t="11113" x="7124700" y="2466975"/>
          <p14:tracePt t="11131" x="7134225" y="2501900"/>
          <p14:tracePt t="11147" x="7146925" y="2540000"/>
          <p14:tracePt t="11163" x="7159625" y="2578100"/>
          <p14:tracePt t="11180" x="7159625" y="2597150"/>
          <p14:tracePt t="11197" x="7159625" y="2644775"/>
          <p14:tracePt t="11213" x="7159625" y="2667000"/>
          <p14:tracePt t="11231" x="7159625" y="2708275"/>
          <p14:tracePt t="11247" x="7159625" y="2730500"/>
          <p14:tracePt t="11264" x="7159625" y="2759075"/>
          <p14:tracePt t="11281" x="7159625" y="2794000"/>
          <p14:tracePt t="11297" x="7159625" y="2822575"/>
          <p14:tracePt t="11313" x="7159625" y="2844800"/>
          <p14:tracePt t="11329" x="7159625" y="2863850"/>
          <p14:tracePt t="11346" x="7159625" y="2892425"/>
          <p14:tracePt t="11363" x="7159625" y="2921000"/>
          <p14:tracePt t="11379" x="7156450" y="2943225"/>
          <p14:tracePt t="11382" x="7153275" y="2955925"/>
          <p14:tracePt t="11397" x="7153275" y="2984500"/>
          <p14:tracePt t="11414" x="7153275" y="3006725"/>
          <p14:tracePt t="11430" x="7146925" y="3041650"/>
          <p14:tracePt t="11446" x="7143750" y="3054350"/>
          <p14:tracePt t="11463" x="7137400" y="3070225"/>
          <p14:tracePt t="11480" x="7115175" y="3098800"/>
          <p14:tracePt t="11496" x="7105650" y="3114675"/>
          <p14:tracePt t="11514" x="7092950" y="3146425"/>
          <p14:tracePt t="11531" x="7073900" y="3203575"/>
          <p14:tracePt t="11547" x="7061200" y="3232150"/>
          <p14:tracePt t="11563" x="7054850" y="3276600"/>
          <p14:tracePt t="11580" x="7035800" y="3311525"/>
          <p14:tracePt t="11596" x="7026275" y="3343275"/>
          <p14:tracePt t="11614" x="7013575" y="3365500"/>
          <p14:tracePt t="11631" x="6965950" y="3432175"/>
          <p14:tracePt t="11647" x="6927850" y="3508375"/>
          <p14:tracePt t="11664" x="6896100" y="3587750"/>
          <p14:tracePt t="11681" x="6854825" y="3683000"/>
          <p14:tracePt t="11697" x="6838950" y="3746500"/>
          <p14:tracePt t="11713" x="6826250" y="3819525"/>
          <p14:tracePt t="11730" x="6810375" y="3930650"/>
          <p14:tracePt t="11747" x="6797675" y="3984625"/>
          <p14:tracePt t="11764" x="6778625" y="4006850"/>
          <p14:tracePt t="11781" x="6759575" y="4048125"/>
          <p14:tracePt t="11797" x="6759575" y="4060825"/>
          <p14:tracePt t="11814" x="6756400" y="4070350"/>
          <p14:tracePt t="11830" x="6756400" y="4083050"/>
          <p14:tracePt t="11847" x="6756400" y="4092575"/>
          <p14:tracePt t="11863" x="6756400" y="4098925"/>
          <p14:tracePt t="11880" x="6740525" y="4098925"/>
          <p14:tracePt t="11896" x="6724650" y="4098925"/>
          <p14:tracePt t="11913" x="6711950" y="4092575"/>
          <p14:tracePt t="11931" x="6657975" y="4038600"/>
          <p14:tracePt t="11947" x="6619875" y="3981450"/>
          <p14:tracePt t="11964" x="6584950" y="3921125"/>
          <p14:tracePt t="11980" x="6527800" y="3854450"/>
          <p14:tracePt t="11996" x="6486525" y="3803650"/>
          <p14:tracePt t="12013" x="6438900" y="3762375"/>
          <p14:tracePt t="12030" x="6356350" y="3676650"/>
          <p14:tracePt t="12047" x="6305550" y="3644900"/>
          <p14:tracePt t="12064" x="6283325" y="3625850"/>
          <p14:tracePt t="12081" x="6267450" y="3609975"/>
          <p14:tracePt t="12097" x="6251575" y="3594100"/>
          <p14:tracePt t="12113" x="6229350" y="3578225"/>
          <p14:tracePt t="12129" x="6194425" y="3549650"/>
          <p14:tracePt t="12146" x="6184900" y="3533775"/>
          <p14:tracePt t="12163" x="6175375" y="3524250"/>
          <p14:tracePt t="12181" x="6159500" y="3508375"/>
          <p14:tracePt t="12216" x="6162675" y="3508375"/>
          <p14:tracePt t="12230" x="6172200" y="3508375"/>
          <p14:tracePt t="12247" x="6181725" y="3505200"/>
          <p14:tracePt t="12263" x="6184900" y="3505200"/>
          <p14:tracePt t="12323" x="6191250" y="3505200"/>
          <p14:tracePt t="12338" x="6197600" y="3505200"/>
          <p14:tracePt t="12347" x="6207125" y="3498850"/>
          <p14:tracePt t="12363" x="6210300" y="3498850"/>
          <p14:tracePt t="12380" x="6216650" y="3498850"/>
          <p14:tracePt t="12396" x="6223000" y="3498850"/>
          <p14:tracePt t="12413" x="6232525" y="3498850"/>
          <p14:tracePt t="12430" x="6264275" y="3498850"/>
          <p14:tracePt t="12446" x="6292850" y="3498850"/>
          <p14:tracePt t="12463" x="6337300" y="3498850"/>
          <p14:tracePt t="12481" x="6400800" y="3498850"/>
          <p14:tracePt t="12497" x="6445250" y="3502025"/>
          <p14:tracePt t="12515" x="6480175" y="3502025"/>
          <p14:tracePt t="12530" x="6537325" y="3508375"/>
          <p14:tracePt t="12546" x="6575425" y="3514725"/>
          <p14:tracePt t="12563" x="6610350" y="3514725"/>
          <p14:tracePt t="12580" x="6673850" y="3533775"/>
          <p14:tracePt t="12596" x="6718300" y="3540125"/>
          <p14:tracePt t="12613" x="6765925" y="3562350"/>
          <p14:tracePt t="12630" x="6819900" y="3562350"/>
          <p14:tracePt t="12647" x="6829425" y="3562350"/>
          <p14:tracePt t="12663" x="6838950" y="3562350"/>
          <p14:tracePt t="12680" x="6848475" y="3562350"/>
          <p14:tracePt t="12787" x="6848475" y="3565525"/>
          <p14:tracePt t="14172" x="6867525" y="3543300"/>
          <p14:tracePt t="14178" x="6889750" y="3514725"/>
          <p14:tracePt t="14185" x="6943725" y="3470275"/>
          <p14:tracePt t="14197" x="6994525" y="3425825"/>
          <p14:tracePt t="14213" x="7207250" y="3270250"/>
          <p14:tracePt t="14229" x="7366000" y="3159125"/>
          <p14:tracePt t="14264" x="7683500" y="2914650"/>
          <p14:tracePt t="14299" x="7912100" y="2736850"/>
          <p14:tracePt t="14316" x="7972425" y="2673350"/>
          <p14:tracePt t="14330" x="8045450" y="2619375"/>
          <p14:tracePt t="14348" x="8153400" y="2549525"/>
          <p14:tracePt t="14363" x="8204200" y="2498725"/>
          <p14:tracePt t="14379" x="8258175" y="2435225"/>
          <p14:tracePt t="14397" x="8305800" y="2355850"/>
          <p14:tracePt t="14399" x="8321675" y="2314575"/>
          <p14:tracePt t="14413" x="8331200" y="2222500"/>
          <p14:tracePt t="14429" x="8321675" y="2168525"/>
          <p14:tracePt t="14446" x="8286750" y="2120900"/>
          <p14:tracePt t="14463" x="8213725" y="2047875"/>
          <p14:tracePt t="14480" x="8172450" y="1997075"/>
          <p14:tracePt t="14498" x="8105775" y="1952625"/>
          <p14:tracePt t="14513" x="8058150" y="1917700"/>
          <p14:tracePt t="14529" x="8020050" y="1892300"/>
          <p14:tracePt t="14547" x="7953375" y="1844675"/>
          <p14:tracePt t="14564" x="7915275" y="1819275"/>
          <p14:tracePt t="14581" x="7867650" y="1787525"/>
          <p14:tracePt t="14598" x="7775575" y="1749425"/>
          <p14:tracePt t="14614" x="7708900" y="1727200"/>
          <p14:tracePt t="14630" x="7651750" y="1714500"/>
          <p14:tracePt t="14646" x="7623175" y="1701800"/>
          <p14:tracePt t="14663" x="7581900" y="1701800"/>
          <p14:tracePt t="14679" x="7553325" y="1701800"/>
          <p14:tracePt t="14697" x="7512050" y="1689100"/>
          <p14:tracePt t="14713" x="7467600" y="1689100"/>
          <p14:tracePt t="14730" x="7423150" y="1689100"/>
          <p14:tracePt t="14748" x="7391400" y="1689100"/>
          <p14:tracePt t="14763" x="7366000" y="1689100"/>
          <p14:tracePt t="14780" x="7356475" y="1689100"/>
          <p14:tracePt t="14797" x="7343775" y="1689100"/>
          <p14:tracePt t="14813" x="7337425" y="1689100"/>
          <p14:tracePt t="14847" x="7337425" y="1701800"/>
          <p14:tracePt t="14864" x="7337425" y="1711325"/>
          <p14:tracePt t="14880" x="7321550" y="1720850"/>
          <p14:tracePt t="14898" x="7312025" y="1743075"/>
          <p14:tracePt t="14914" x="7302500" y="1752600"/>
          <p14:tracePt t="14930" x="7292975" y="1774825"/>
          <p14:tracePt t="14947" x="7267575" y="1816100"/>
          <p14:tracePt t="14963" x="7254875" y="1847850"/>
          <p14:tracePt t="14979" x="7229475" y="1885950"/>
          <p14:tracePt t="14997" x="7191375" y="1952625"/>
          <p14:tracePt t="15013" x="7162800" y="2006600"/>
          <p14:tracePt t="15029" x="7127875" y="2066925"/>
          <p14:tracePt t="15047" x="7108825" y="2130425"/>
          <p14:tracePt t="15063" x="7108825" y="2159000"/>
          <p14:tracePt t="15080" x="7108825" y="2197100"/>
          <p14:tracePt t="15097" x="7112000" y="2228850"/>
          <p14:tracePt t="15113" x="7124700" y="2260600"/>
          <p14:tracePt t="15129" x="7131050" y="2289175"/>
          <p14:tracePt t="15147" x="7153275" y="2339975"/>
          <p14:tracePt t="15163" x="7159625" y="2368550"/>
          <p14:tracePt t="15180" x="7172325" y="2393950"/>
          <p14:tracePt t="15196" x="7188200" y="2419350"/>
          <p14:tracePt t="15213" x="7210425" y="2432050"/>
          <p14:tracePt t="15229" x="7242175" y="2438400"/>
          <p14:tracePt t="15247" x="7280275" y="2438400"/>
          <p14:tracePt t="15263" x="7292975" y="2438400"/>
          <p14:tracePt t="15279" x="7302500" y="2432050"/>
          <p14:tracePt t="15297" x="7321550" y="2409825"/>
          <p14:tracePt t="15314" x="7331075" y="2400300"/>
          <p14:tracePt t="15330" x="7343775" y="2390775"/>
          <p14:tracePt t="15346" x="7378700" y="2355850"/>
          <p14:tracePt t="15362" x="7397750" y="2317750"/>
          <p14:tracePt t="15379" x="7416800" y="2254250"/>
          <p14:tracePt t="15396" x="7442200" y="2120900"/>
          <p14:tracePt t="15413" x="7439025" y="2060575"/>
          <p14:tracePt t="15430" x="7416800" y="2012950"/>
          <p14:tracePt t="15433" x="7410450" y="1987550"/>
          <p14:tracePt t="15447" x="7391400" y="1949450"/>
          <p14:tracePt t="15464" x="7356475" y="1882775"/>
          <p14:tracePt t="15480" x="7324725" y="1816100"/>
          <p14:tracePt t="15497" x="7270750" y="1708150"/>
          <p14:tracePt t="15513" x="7235825" y="1660525"/>
          <p14:tracePt t="15529" x="7204075" y="1612900"/>
          <p14:tracePt t="15547" x="7165975" y="1574800"/>
          <p14:tracePt t="15563" x="7143750" y="1562100"/>
          <p14:tracePt t="15579" x="7118350" y="1552575"/>
          <p14:tracePt t="15596" x="7080250" y="1552575"/>
          <p14:tracePt t="15613" x="7058025" y="1552575"/>
          <p14:tracePt t="15630" x="7032625" y="1552575"/>
          <p14:tracePt t="15646" x="7019925" y="1552575"/>
          <p14:tracePt t="15663" x="7010400" y="1558925"/>
          <p14:tracePt t="15680" x="7004050" y="1568450"/>
          <p14:tracePt t="15697" x="7004050" y="1587500"/>
          <p14:tracePt t="15714" x="7007225" y="1597025"/>
          <p14:tracePt t="15730" x="7016750" y="1606550"/>
          <p14:tracePt t="15747" x="7045325" y="1647825"/>
          <p14:tracePt t="15763" x="7070725" y="1673225"/>
          <p14:tracePt t="15779" x="7086600" y="1695450"/>
          <p14:tracePt t="15796" x="7102475" y="1711325"/>
          <p14:tracePt t="15813" x="7118350" y="1720850"/>
          <p14:tracePt t="15831" x="7134225" y="1730375"/>
          <p14:tracePt t="15847" x="7150100" y="1752600"/>
          <p14:tracePt t="15864" x="7159625" y="1762125"/>
          <p14:tracePt t="15880" x="7169150" y="1771650"/>
          <p14:tracePt t="15896" x="7172325" y="1790700"/>
          <p14:tracePt t="15912" x="7172325" y="1800225"/>
          <p14:tracePt t="15929" x="7172325" y="1809750"/>
          <p14:tracePt t="15931" x="7172325" y="1816100"/>
          <p14:tracePt t="15976" x="7178675" y="1816100"/>
          <p14:tracePt t="15982" x="7181850" y="1816100"/>
          <p14:tracePt t="15997" x="7191375" y="1812925"/>
          <p14:tracePt t="16013" x="7219950" y="1803400"/>
          <p14:tracePt t="16030" x="7248525" y="1762125"/>
          <p14:tracePt t="16046" x="7305675" y="1676400"/>
          <p14:tracePt t="16062" x="7343775" y="1606550"/>
          <p14:tracePt t="16080" x="7372350" y="1539875"/>
          <p14:tracePt t="16096" x="7432675" y="1377950"/>
          <p14:tracePt t="16114" x="7464425" y="1270000"/>
          <p14:tracePt t="16131" x="7486650" y="1146175"/>
          <p14:tracePt t="16147" x="7505700" y="1108075"/>
          <p14:tracePt t="16164" x="7518400" y="1063625"/>
          <p14:tracePt t="16181" x="7518400" y="1009650"/>
          <p14:tracePt t="16197" x="7518400" y="987425"/>
          <p14:tracePt t="16212" x="7518400" y="958850"/>
          <p14:tracePt t="16230" x="7518400" y="942975"/>
          <p14:tracePt t="16246" x="7508875" y="927100"/>
          <p14:tracePt t="16264" x="7493000" y="920750"/>
          <p14:tracePt t="16281" x="7467600" y="920750"/>
          <p14:tracePt t="16296" x="7435850" y="923925"/>
          <p14:tracePt t="16313" x="7404100" y="942975"/>
          <p14:tracePt t="16330" x="7375525" y="968375"/>
          <p14:tracePt t="16346" x="7331075" y="1012825"/>
          <p14:tracePt t="16362" x="7299325" y="1025525"/>
          <p14:tracePt t="16379" x="7273925" y="1057275"/>
          <p14:tracePt t="16396" x="7232650" y="1079500"/>
          <p14:tracePt t="16413" x="7213600" y="1111250"/>
          <p14:tracePt t="16429" x="7200900" y="1136650"/>
          <p14:tracePt t="16447" x="7194550" y="1177925"/>
          <p14:tracePt t="16463" x="7194550" y="1206500"/>
          <p14:tracePt t="16480" x="7204075" y="1247775"/>
          <p14:tracePt t="16496" x="7204075" y="1263650"/>
          <p14:tracePt t="16513" x="7204075" y="1279525"/>
          <p14:tracePt t="16531" x="7210425" y="1292225"/>
          <p14:tracePt t="16546" x="7219950" y="1301750"/>
          <p14:tracePt t="16564" x="7229475" y="1301750"/>
          <p14:tracePt t="16581" x="7254875" y="1301750"/>
          <p14:tracePt t="16596" x="7280275" y="1282700"/>
          <p14:tracePt t="16612" x="7305675" y="1235075"/>
          <p14:tracePt t="16630" x="7350125" y="1149350"/>
          <p14:tracePt t="16646" x="7356475" y="1104900"/>
          <p14:tracePt t="16663" x="7356475" y="1076325"/>
          <p14:tracePt t="16680" x="7356475" y="1041400"/>
          <p14:tracePt t="16696" x="7356475" y="1031875"/>
          <p14:tracePt t="16714" x="7356475" y="1022350"/>
          <p14:tracePt t="16730" x="7346950" y="1012825"/>
          <p14:tracePt t="16746" x="7337425" y="1012825"/>
          <p14:tracePt t="16762" x="7334250" y="1012825"/>
          <p14:tracePt t="16780" x="7315200" y="1012825"/>
          <p14:tracePt t="16796" x="7302500" y="1012825"/>
          <p14:tracePt t="16812" x="7292975" y="1012825"/>
          <p14:tracePt t="16830" x="7273925" y="1012825"/>
          <p14:tracePt t="16863" x="7267575" y="1012825"/>
          <p14:tracePt t="16910" x="7264400" y="1012825"/>
          <p14:tracePt t="16974" x="7258050" y="1012825"/>
          <p14:tracePt t="16981" x="7254875" y="1019175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courses.nres.uiuc.edu/hort344/Perennials/Bulbs/Bulb%20Pictures/Muscari%20armeniac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57188"/>
            <a:ext cx="6465887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ZoneTexte 2"/>
          <p:cNvSpPr txBox="1">
            <a:spLocks noChangeArrowheads="1"/>
          </p:cNvSpPr>
          <p:nvPr/>
        </p:nvSpPr>
        <p:spPr bwMode="auto">
          <a:xfrm>
            <a:off x="7634288" y="1857375"/>
            <a:ext cx="15097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800" i="1">
                <a:solidFill>
                  <a:srgbClr val="FF0000"/>
                </a:solidFill>
              </a:rPr>
              <a:t>Muscari </a:t>
            </a:r>
          </a:p>
          <a:p>
            <a:pPr eaLnBrk="1" hangingPunct="1"/>
            <a:r>
              <a:rPr lang="fr-FR" altLang="fr-FR" sz="2800" i="1">
                <a:solidFill>
                  <a:srgbClr val="FF0000"/>
                </a:solidFill>
              </a:rPr>
              <a:t>sp.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20"/>
    </mc:Choice>
    <mc:Fallback>
      <p:transition spd="slow" advTm="17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69" x="7226300" y="1031875"/>
          <p14:tracePt t="3176" x="7197725" y="1047750"/>
          <p14:tracePt t="3183" x="7159625" y="1069975"/>
          <p14:tracePt t="3195" x="7077075" y="1136650"/>
          <p14:tracePt t="3213" x="6959600" y="1225550"/>
          <p14:tracePt t="3228" x="6769100" y="1330325"/>
          <p14:tracePt t="3245" x="6413500" y="1492250"/>
          <p14:tracePt t="3282" x="5788025" y="1800225"/>
          <p14:tracePt t="3315" x="5451475" y="1968500"/>
          <p14:tracePt t="3331" x="5349875" y="2044700"/>
          <p14:tracePt t="3760" x="5343525" y="2051050"/>
          <p14:tracePt t="3767" x="5334000" y="2066925"/>
          <p14:tracePt t="3779" x="5311775" y="2095500"/>
          <p14:tracePt t="3795" x="5216525" y="2260600"/>
          <p14:tracePt t="3811" x="5102225" y="2428875"/>
          <p14:tracePt t="3845" x="4794250" y="2803525"/>
          <p14:tracePt t="3880" x="4530725" y="3051175"/>
          <p14:tracePt t="3899" x="4479925" y="3101975"/>
          <p14:tracePt t="3914" x="4429125" y="3146425"/>
          <p14:tracePt t="3928" x="4387850" y="3187700"/>
          <p14:tracePt t="3945" x="4352925" y="3222625"/>
          <p14:tracePt t="3962" x="4321175" y="3254375"/>
          <p14:tracePt t="3980" x="4283075" y="3292475"/>
          <p14:tracePt t="3995" x="4267200" y="3308350"/>
          <p14:tracePt t="4013" x="4257675" y="3317875"/>
          <p14:tracePt t="4030" x="4244975" y="3330575"/>
          <p14:tracePt t="4046" x="4235450" y="3330575"/>
          <p14:tracePt t="4062" x="4219575" y="3330575"/>
          <p14:tracePt t="4078" x="4210050" y="3330575"/>
          <p14:tracePt t="4095" x="4203700" y="3330575"/>
          <p14:tracePt t="4146" x="4206875" y="3330575"/>
          <p14:tracePt t="4153" x="4210050" y="3330575"/>
          <p14:tracePt t="4162" x="4216400" y="3324225"/>
          <p14:tracePt t="4180" x="4251325" y="3308350"/>
          <p14:tracePt t="4196" x="4273550" y="3276600"/>
          <p14:tracePt t="4212" x="4292600" y="3267075"/>
          <p14:tracePt t="4228" x="4302125" y="3257550"/>
          <p14:tracePt t="4245" x="4314825" y="3241675"/>
          <p14:tracePt t="4262" x="4321175" y="3241675"/>
          <p14:tracePt t="4279" x="4340225" y="3228975"/>
          <p14:tracePt t="4295" x="4352925" y="3219450"/>
          <p14:tracePt t="4312" x="4362450" y="3209925"/>
          <p14:tracePt t="4329" x="4375150" y="3190875"/>
          <p14:tracePt t="4345" x="4394200" y="3184525"/>
          <p14:tracePt t="4362" x="4403725" y="3178175"/>
          <p14:tracePt t="4380" x="4406900" y="3178175"/>
          <p14:tracePt t="4417" x="4406900" y="3175000"/>
          <p14:tracePt t="4429" x="4413250" y="3165475"/>
          <p14:tracePt t="4446" x="4422775" y="3155950"/>
          <p14:tracePt t="4462" x="4438650" y="3133725"/>
          <p14:tracePt t="4479" x="4454525" y="3098800"/>
          <p14:tracePt t="4495" x="4467225" y="3067050"/>
          <p14:tracePt t="4512" x="4467225" y="3044825"/>
          <p14:tracePt t="4530" x="4473575" y="3019425"/>
          <p14:tracePt t="4545" x="4476750" y="3009900"/>
          <p14:tracePt t="4563" x="4489450" y="2994025"/>
          <p14:tracePt t="4580" x="4511675" y="2952750"/>
          <p14:tracePt t="4596" x="4524375" y="2930525"/>
          <p14:tracePt t="4612" x="4527550" y="2898775"/>
          <p14:tracePt t="4614" x="4527550" y="2889250"/>
          <p14:tracePt t="4629" x="4527550" y="2867025"/>
          <p14:tracePt t="4645" x="4527550" y="2851150"/>
          <p14:tracePt t="4662" x="4527550" y="2841625"/>
          <p14:tracePt t="4680" x="4527550" y="2835275"/>
          <p14:tracePt t="4751" x="4521200" y="2835275"/>
          <p14:tracePt t="4759" x="4518025" y="2835275"/>
          <p14:tracePt t="4765" x="4511675" y="2835275"/>
          <p14:tracePt t="4779" x="4492625" y="2838450"/>
          <p14:tracePt t="4795" x="4467225" y="2851150"/>
          <p14:tracePt t="4812" x="4445000" y="2863850"/>
          <p14:tracePt t="4830" x="4410075" y="2870200"/>
          <p14:tracePt t="4846" x="4400550" y="2873375"/>
          <p14:tracePt t="4863" x="4391025" y="2873375"/>
          <p14:tracePt t="4879" x="4368800" y="2873375"/>
          <p14:tracePt t="4896" x="4349750" y="2873375"/>
          <p14:tracePt t="4912" x="4321175" y="2873375"/>
          <p14:tracePt t="4929" x="4298950" y="2873375"/>
          <p14:tracePt t="4945" x="4289425" y="2867025"/>
          <p14:tracePt t="4962" x="4273550" y="2867025"/>
          <p14:tracePt t="4979" x="4260850" y="2867025"/>
          <p14:tracePt t="4996" x="4254500" y="2867025"/>
          <p14:tracePt t="5029" x="4251325" y="2867025"/>
          <p14:tracePt t="5095" x="4251325" y="2870200"/>
          <p14:tracePt t="5103" x="4251325" y="2873375"/>
          <p14:tracePt t="5112" x="4251325" y="2879725"/>
          <p14:tracePt t="5129" x="4251325" y="2898775"/>
          <p14:tracePt t="5146" x="4251325" y="2927350"/>
          <p14:tracePt t="5163" x="4251325" y="2949575"/>
          <p14:tracePt t="5179" x="4251325" y="2990850"/>
          <p14:tracePt t="5195" x="4251325" y="3013075"/>
          <p14:tracePt t="5211" x="4251325" y="3041650"/>
          <p14:tracePt t="5228" x="4251325" y="3073400"/>
          <p14:tracePt t="5245" x="4251325" y="3105150"/>
          <p14:tracePt t="5261" x="4251325" y="3127375"/>
          <p14:tracePt t="5278" x="4251325" y="3152775"/>
          <p14:tracePt t="5295" x="4251325" y="3162300"/>
          <p14:tracePt t="5312" x="4251325" y="3171825"/>
          <p14:tracePt t="5328" x="4251325" y="3187700"/>
          <p14:tracePt t="5345" x="4251325" y="3200400"/>
          <p14:tracePt t="5362" x="4251325" y="3209925"/>
          <p14:tracePt t="5378" x="4251325" y="3225800"/>
          <p14:tracePt t="5395" x="4251325" y="3232150"/>
          <p14:tracePt t="5412" x="4251325" y="3235325"/>
          <p14:tracePt t="5464" x="4257675" y="3235325"/>
          <p14:tracePt t="5471" x="4260850" y="3235325"/>
          <p14:tracePt t="5479" x="4267200" y="3235325"/>
          <p14:tracePt t="5495" x="4270375" y="3228975"/>
          <p14:tracePt t="5512" x="4286250" y="3222625"/>
          <p14:tracePt t="5529" x="4295775" y="3213100"/>
          <p14:tracePt t="5546" x="4302125" y="3203575"/>
          <p14:tracePt t="5562" x="4302125" y="3187700"/>
          <p14:tracePt t="5579" x="4311650" y="3175000"/>
          <p14:tracePt t="5595" x="4321175" y="3165475"/>
          <p14:tracePt t="5612" x="4337050" y="3146425"/>
          <p14:tracePt t="5628" x="4356100" y="3111500"/>
          <p14:tracePt t="5645" x="4371975" y="3095625"/>
          <p14:tracePt t="5664" x="4397375" y="3067050"/>
          <p14:tracePt t="5679" x="4406900" y="3057525"/>
          <p14:tracePt t="5696" x="4416425" y="3054350"/>
          <p14:tracePt t="5712" x="4422775" y="3054350"/>
          <p14:tracePt t="5745" x="4425950" y="3048000"/>
          <p14:tracePt t="5762" x="4438650" y="3044825"/>
          <p14:tracePt t="5779" x="4441825" y="3044825"/>
          <p14:tracePt t="5796" x="4441825" y="3038475"/>
          <p14:tracePt t="5814" x="4441825" y="3035300"/>
          <p14:tracePt t="5836" x="4441825" y="3022600"/>
          <p14:tracePt t="5845" x="4441825" y="3019425"/>
          <p14:tracePt t="5862" x="4441825" y="3013075"/>
          <p14:tracePt t="5879" x="4441825" y="3003550"/>
          <p14:tracePt t="5895" x="4448175" y="2994025"/>
          <p14:tracePt t="5914" x="4451350" y="2974975"/>
          <p14:tracePt t="5929" x="4451350" y="2968625"/>
          <p14:tracePt t="5946" x="4451350" y="2959100"/>
          <p14:tracePt t="5963" x="4451350" y="2949575"/>
          <p14:tracePt t="5999" x="4451350" y="2946400"/>
          <p14:tracePt t="6012" x="4451350" y="2940050"/>
          <p14:tracePt t="6028" x="4451350" y="2921000"/>
          <p14:tracePt t="6045" x="4451350" y="2911475"/>
          <p14:tracePt t="6061" x="4451350" y="2901950"/>
          <p14:tracePt t="6079" x="4451350" y="2886075"/>
          <p14:tracePt t="6095" x="4451350" y="2870200"/>
          <p14:tracePt t="6111" x="4445000" y="2860675"/>
          <p14:tracePt t="6128" x="4441825" y="2857500"/>
          <p14:tracePt t="6185" x="4429125" y="2857500"/>
          <p14:tracePt t="6191" x="4425950" y="2857500"/>
          <p14:tracePt t="6199" x="4419600" y="2857500"/>
          <p14:tracePt t="6211" x="4416425" y="2857500"/>
          <p14:tracePt t="6228" x="4400550" y="2857500"/>
          <p14:tracePt t="6245" x="4391025" y="2857500"/>
          <p14:tracePt t="6262" x="4375150" y="2857500"/>
          <p14:tracePt t="6278" x="4362450" y="2857500"/>
          <p14:tracePt t="6295" x="4352925" y="2857500"/>
          <p14:tracePt t="6628" x="4352925" y="2870200"/>
          <p14:tracePt t="6635" x="4359275" y="2879725"/>
          <p14:tracePt t="6646" x="4365625" y="2898775"/>
          <p14:tracePt t="6663" x="4410075" y="2936875"/>
          <p14:tracePt t="6679" x="4429125" y="2968625"/>
          <p14:tracePt t="6695" x="4438650" y="2984500"/>
          <p14:tracePt t="6711" x="4460875" y="3000375"/>
          <p14:tracePt t="6745" x="4470400" y="3019425"/>
          <p14:tracePt t="6779" x="4492625" y="3044825"/>
          <p14:tracePt t="6796" x="4511675" y="3060700"/>
          <p14:tracePt t="6812" x="4524375" y="3067050"/>
          <p14:tracePt t="6829" x="4533900" y="3067050"/>
          <p14:tracePt t="6845" x="4540250" y="3067050"/>
          <p14:tracePt t="6861" x="4540250" y="3054350"/>
          <p14:tracePt t="6878" x="4540250" y="3044825"/>
          <p14:tracePt t="6895" x="4540250" y="3035300"/>
          <p14:tracePt t="6912" x="4540250" y="3019425"/>
          <p14:tracePt t="6929" x="4540250" y="3016250"/>
          <p14:tracePt t="6946" x="4540250" y="3003550"/>
          <p14:tracePt t="6962" x="4533900" y="2994025"/>
          <p14:tracePt t="6978" x="4524375" y="2984500"/>
          <p14:tracePt t="6995" x="4508500" y="2974975"/>
          <p14:tracePt t="7011" x="4464050" y="2936875"/>
          <p14:tracePt t="7028" x="4448175" y="2921000"/>
          <p14:tracePt t="7046" x="4432300" y="2911475"/>
          <p14:tracePt t="7062" x="4416425" y="2895600"/>
          <p14:tracePt t="7079" x="4406900" y="2895600"/>
          <p14:tracePt t="7096" x="4400550" y="2889250"/>
          <p14:tracePt t="7112" x="4381500" y="2879725"/>
          <p14:tracePt t="7128" x="4371975" y="2870200"/>
          <p14:tracePt t="7145" x="4362450" y="2863850"/>
          <p14:tracePt t="7161" x="4356100" y="2863850"/>
          <p14:tracePt t="7198" x="4352925" y="2863850"/>
          <p14:tracePt t="7220" x="4346575" y="2863850"/>
          <p14:tracePt t="7229" x="4343400" y="2863850"/>
          <p14:tracePt t="7246" x="4330700" y="2863850"/>
          <p14:tracePt t="7262" x="4321175" y="2863850"/>
          <p14:tracePt t="7295" x="4321175" y="2867025"/>
          <p14:tracePt t="7312" x="4318000" y="2879725"/>
          <p14:tracePt t="7328" x="4311650" y="2892425"/>
          <p14:tracePt t="7345" x="4311650" y="2905125"/>
          <p14:tracePt t="7362" x="4302125" y="2921000"/>
          <p14:tracePt t="7379" x="4302125" y="2930525"/>
          <p14:tracePt t="7395" x="4302125" y="2940050"/>
          <p14:tracePt t="7412" x="4302125" y="2955925"/>
          <p14:tracePt t="7428" x="4302125" y="2959100"/>
          <p14:tracePt t="7463" x="4302125" y="2965450"/>
          <p14:tracePt t="7479" x="4302125" y="2968625"/>
          <p14:tracePt t="7497" x="4302125" y="2974975"/>
          <p14:tracePt t="7513" x="4302125" y="2981325"/>
          <p14:tracePt t="7547" x="4302125" y="2984500"/>
          <p14:tracePt t="7598" x="4302125" y="2990850"/>
          <p14:tracePt t="7619" x="4302125" y="3000375"/>
          <p14:tracePt t="7733" x="4302125" y="3003550"/>
          <p14:tracePt t="7740" x="4302125" y="3009900"/>
          <p14:tracePt t="7748" x="4302125" y="3016250"/>
          <p14:tracePt t="7762" x="4302125" y="3025775"/>
          <p14:tracePt t="7778" x="4302125" y="3035300"/>
          <p14:tracePt t="7796" x="4302125" y="3073400"/>
          <p14:tracePt t="7812" x="4302125" y="3095625"/>
          <p14:tracePt t="7828" x="4302125" y="3108325"/>
          <p14:tracePt t="7846" x="4302125" y="3124200"/>
          <p14:tracePt t="7861" x="4302125" y="3133725"/>
          <p14:tracePt t="7878" x="4302125" y="3143250"/>
          <p14:tracePt t="7897" x="4302125" y="3165475"/>
          <p14:tracePt t="7912" x="4302125" y="3175000"/>
          <p14:tracePt t="7929" x="4302125" y="3187700"/>
          <p14:tracePt t="7946" x="4305300" y="3209925"/>
          <p14:tracePt t="7961" x="4305300" y="3219450"/>
          <p14:tracePt t="7978" x="4305300" y="3228975"/>
          <p14:tracePt t="7995" x="4305300" y="3244850"/>
          <p14:tracePt t="8012" x="4305300" y="3257550"/>
          <p14:tracePt t="8028" x="4305300" y="3267075"/>
          <p14:tracePt t="8046" x="4305300" y="3282950"/>
          <p14:tracePt t="8062" x="4305300" y="3292475"/>
          <p14:tracePt t="8079" x="4305300" y="3308350"/>
          <p14:tracePt t="8095" x="4308475" y="3321050"/>
          <p14:tracePt t="8111" x="4308475" y="3333750"/>
          <p14:tracePt t="8128" x="4308475" y="3343275"/>
          <p14:tracePt t="8146" x="4308475" y="3362325"/>
          <p14:tracePt t="8162" x="4308475" y="3371850"/>
          <p14:tracePt t="8178" x="4308475" y="3381375"/>
          <p14:tracePt t="8196" x="4308475" y="3397250"/>
          <p14:tracePt t="8212" x="4314825" y="3409950"/>
          <p14:tracePt t="8228" x="4314825" y="3422650"/>
          <p14:tracePt t="8245" x="4314825" y="3435350"/>
          <p14:tracePt t="8261" x="4314825" y="3444875"/>
          <p14:tracePt t="8278" x="4314825" y="3457575"/>
          <p14:tracePt t="8295" x="4314825" y="3470275"/>
          <p14:tracePt t="8311" x="4314825" y="3476625"/>
          <p14:tracePt t="8328" x="4314825" y="3486150"/>
          <p14:tracePt t="8346" x="4318000" y="3505200"/>
          <p14:tracePt t="8362" x="4318000" y="3514725"/>
          <p14:tracePt t="8378" x="4318000" y="3524250"/>
          <p14:tracePt t="8439" x="4318000" y="3517900"/>
          <p14:tracePt t="8445" x="4318000" y="3508375"/>
          <p14:tracePt t="8453" x="4318000" y="3489325"/>
          <p14:tracePt t="8461" x="4318000" y="3470275"/>
          <p14:tracePt t="8478" x="4318000" y="3429000"/>
          <p14:tracePt t="8495" x="4318000" y="3343275"/>
          <p14:tracePt t="8512" x="4318000" y="3282950"/>
          <p14:tracePt t="8528" x="4318000" y="3222625"/>
          <p14:tracePt t="8545" x="4318000" y="3114675"/>
          <p14:tracePt t="8562" x="4318000" y="3063875"/>
          <p14:tracePt t="8579" x="4318000" y="3025775"/>
          <p14:tracePt t="8596" x="4318000" y="3009900"/>
          <p14:tracePt t="8612" x="4318000" y="3006725"/>
          <p14:tracePt t="8882" x="4318000" y="3013075"/>
          <p14:tracePt t="8889" x="4318000" y="3019425"/>
          <p14:tracePt t="8896" x="4318000" y="3022600"/>
          <p14:tracePt t="8912" x="4318000" y="3051175"/>
          <p14:tracePt t="8929" x="4318000" y="3073400"/>
          <p14:tracePt t="8945" x="4318000" y="3111500"/>
          <p14:tracePt t="8978" x="4318000" y="3162300"/>
          <p14:tracePt t="9011" x="4318000" y="3219450"/>
          <p14:tracePt t="9028" x="4318000" y="3228975"/>
          <p14:tracePt t="9045" x="4318000" y="3254375"/>
          <p14:tracePt t="9062" x="4318000" y="3263900"/>
          <p14:tracePt t="9078" x="4318000" y="3273425"/>
          <p14:tracePt t="9094" x="4318000" y="3289300"/>
          <p14:tracePt t="9111" x="4318000" y="3305175"/>
          <p14:tracePt t="9131" x="4318000" y="3317875"/>
          <p14:tracePt t="9145" x="4330700" y="3327400"/>
          <p14:tracePt t="9162" x="4340225" y="3346450"/>
          <p14:tracePt t="9179" x="4346575" y="3362325"/>
          <p14:tracePt t="9195" x="4349750" y="3375025"/>
          <p14:tracePt t="9211" x="4349750" y="3384550"/>
          <p14:tracePt t="9228" x="4349750" y="3394075"/>
          <p14:tracePt t="9230" x="4349750" y="3406775"/>
          <p14:tracePt t="9244" x="4349750" y="3416300"/>
          <p14:tracePt t="9261" x="4349750" y="3425825"/>
          <p14:tracePt t="9278" x="4356100" y="3448050"/>
          <p14:tracePt t="9295" x="4368800" y="3489325"/>
          <p14:tracePt t="9311" x="4381500" y="3517900"/>
          <p14:tracePt t="9328" x="4384675" y="3533775"/>
          <p14:tracePt t="9344" x="4410075" y="3584575"/>
          <p14:tracePt t="9361" x="4422775" y="3629025"/>
          <p14:tracePt t="9380" x="4445000" y="3752850"/>
          <p14:tracePt t="9395" x="4470400" y="3838575"/>
          <p14:tracePt t="9412" x="4492625" y="3927475"/>
          <p14:tracePt t="9429" x="4543425" y="4086225"/>
          <p14:tracePt t="9445" x="4584700" y="4175125"/>
          <p14:tracePt t="9461" x="4597400" y="4235450"/>
          <p14:tracePt t="9479" x="4610100" y="4298950"/>
          <p14:tracePt t="10429" x="4625975" y="4378325"/>
          <p14:tracePt t="10435" x="4635500" y="4483100"/>
          <p14:tracePt t="10444" x="4645025" y="4575175"/>
          <p14:tracePt t="10461" x="4654550" y="4714875"/>
          <p14:tracePt t="10478" x="4648200" y="4930775"/>
          <p14:tracePt t="10495" x="4632325" y="5051425"/>
          <p14:tracePt t="10529" x="4581525" y="5368925"/>
          <p14:tracePt t="10561" x="4572000" y="5600700"/>
          <p14:tracePt t="10578" x="4572000" y="5772150"/>
          <p14:tracePt t="10594" x="4572000" y="5876925"/>
          <p14:tracePt t="10611" x="4565650" y="5915025"/>
          <p14:tracePt t="10629" x="4549775" y="5937250"/>
          <p14:tracePt t="10645" x="4533900" y="5940425"/>
          <p14:tracePt t="10662" x="4524375" y="5940425"/>
          <p14:tracePt t="10678" x="4508500" y="5927725"/>
          <p14:tracePt t="10695" x="4498975" y="5889625"/>
          <p14:tracePt t="10711" x="4479925" y="5851525"/>
          <p14:tracePt t="10728" x="4457700" y="5762625"/>
          <p14:tracePt t="10744" x="4441825" y="5689600"/>
          <p14:tracePt t="10761" x="4410075" y="5600700"/>
          <p14:tracePt t="10779" x="4368800" y="5464175"/>
          <p14:tracePt t="10795" x="4327525" y="5353050"/>
          <p14:tracePt t="10812" x="4302125" y="5254625"/>
          <p14:tracePt t="10828" x="4270375" y="5121275"/>
          <p14:tracePt t="10844" x="4248150" y="5045075"/>
          <p14:tracePt t="10861" x="4248150" y="4994275"/>
          <p14:tracePt t="10878" x="4248150" y="4889500"/>
          <p14:tracePt t="10895" x="4270375" y="4803775"/>
          <p14:tracePt t="10912" x="4283075" y="4730750"/>
          <p14:tracePt t="10929" x="4289425" y="4667250"/>
          <p14:tracePt t="10945" x="4289425" y="4645025"/>
          <p14:tracePt t="10961" x="4302125" y="4629150"/>
          <p14:tracePt t="10978" x="4305300" y="4613275"/>
          <p14:tracePt t="10994" x="4321175" y="4603750"/>
          <p14:tracePt t="11012" x="4330700" y="4594225"/>
          <p14:tracePt t="11029" x="4365625" y="4572000"/>
          <p14:tracePt t="11045" x="4387850" y="4565650"/>
          <p14:tracePt t="11062" x="4403725" y="4552950"/>
          <p14:tracePt t="11078" x="4448175" y="4518025"/>
          <p14:tracePt t="11094" x="4495800" y="4435475"/>
          <p14:tracePt t="11111" x="4572000" y="4352925"/>
          <p14:tracePt t="11128" x="4683125" y="4267200"/>
          <p14:tracePt t="11145" x="4829175" y="4203700"/>
          <p14:tracePt t="11162" x="5000625" y="4194175"/>
          <p14:tracePt t="11179" x="5289550" y="4248150"/>
          <p14:tracePt t="11195" x="5476875" y="4283075"/>
          <p14:tracePt t="11212" x="5641975" y="4321175"/>
          <p14:tracePt t="11228" x="5880100" y="4330700"/>
          <p14:tracePt t="11244" x="5997575" y="4330700"/>
          <p14:tracePt t="11261" x="6070600" y="4324350"/>
          <p14:tracePt t="11263" x="6096000" y="4324350"/>
          <p14:tracePt t="11278" x="6124575" y="4324350"/>
          <p14:tracePt t="11294" x="6134100" y="4324350"/>
          <p14:tracePt t="11328" x="6086475" y="4333875"/>
          <p14:tracePt t="11344" x="5880100" y="4362450"/>
          <p14:tracePt t="11362" x="5480050" y="4410075"/>
          <p14:tracePt t="11379" x="4835525" y="4448175"/>
          <p14:tracePt t="11395" x="4498975" y="4438650"/>
          <p14:tracePt t="11412" x="4089400" y="4400550"/>
          <p14:tracePt t="11429" x="3870325" y="4371975"/>
          <p14:tracePt t="11445" x="3676650" y="4352925"/>
          <p14:tracePt t="11463" x="3479800" y="4352925"/>
          <p14:tracePt t="11479" x="3397250" y="4352925"/>
          <p14:tracePt t="11495" x="3362325" y="4352925"/>
          <p14:tracePt t="11511" x="3330575" y="4352925"/>
          <p14:tracePt t="11527" x="3321050" y="4352925"/>
          <p14:tracePt t="11563" x="3359150" y="4352925"/>
          <p14:tracePt t="11579" x="3397250" y="4352925"/>
          <p14:tracePt t="11595" x="3441700" y="4352925"/>
          <p14:tracePt t="11613" x="3489325" y="4352925"/>
          <p14:tracePt t="11628" x="3498850" y="4352925"/>
          <p14:tracePt t="11644" x="3508375" y="4352925"/>
          <p14:tracePt t="11714" x="3511550" y="4352925"/>
          <p14:tracePt t="11721" x="3517900" y="4352925"/>
          <p14:tracePt t="11728" x="3521075" y="4352925"/>
          <p14:tracePt t="11745" x="3536950" y="4343400"/>
          <p14:tracePt t="11762" x="3552825" y="4308475"/>
          <p14:tracePt t="11778" x="3571875" y="4276725"/>
          <p14:tracePt t="11795" x="3606800" y="4229100"/>
          <p14:tracePt t="11812" x="3644900" y="4165600"/>
          <p14:tracePt t="11828" x="3673475" y="4127500"/>
          <p14:tracePt t="11844" x="3689350" y="4102100"/>
          <p14:tracePt t="11862" x="3733800" y="4064000"/>
          <p14:tracePt t="11879" x="3749675" y="4054475"/>
          <p14:tracePt t="11895" x="3759200" y="4044950"/>
          <p14:tracePt t="11913" x="3781425" y="4029075"/>
          <p14:tracePt t="11928" x="3784600" y="4013200"/>
          <p14:tracePt t="11944" x="3784600" y="4003675"/>
          <p14:tracePt t="11962" x="3803650" y="3968750"/>
          <p14:tracePt t="11979" x="3816350" y="3924300"/>
          <p14:tracePt t="11995" x="3835400" y="3870325"/>
          <p14:tracePt t="12012" x="3863975" y="3778250"/>
          <p14:tracePt t="12029" x="3876675" y="3714750"/>
          <p14:tracePt t="12045" x="3876675" y="3654425"/>
          <p14:tracePt t="12061" x="3873500" y="3565525"/>
          <p14:tracePt t="12078" x="3860800" y="3514725"/>
          <p14:tracePt t="12094" x="3860800" y="3460750"/>
          <p14:tracePt t="12112" x="3860800" y="3397250"/>
          <p14:tracePt t="12128" x="3860800" y="3375025"/>
          <p14:tracePt t="12145" x="3854450" y="3346450"/>
          <p14:tracePt t="12162" x="3832225" y="3311525"/>
          <p14:tracePt t="12178" x="3819525" y="3279775"/>
          <p14:tracePt t="12194" x="3806825" y="3257550"/>
          <p14:tracePt t="12211" x="3784600" y="3213100"/>
          <p14:tracePt t="12228" x="3765550" y="3197225"/>
          <p14:tracePt t="12244" x="3756025" y="3181350"/>
          <p14:tracePt t="12261" x="3752850" y="3171825"/>
          <p14:tracePt t="12456" x="3752850" y="3213100"/>
          <p14:tracePt t="12462" x="3752850" y="3248025"/>
          <p14:tracePt t="12478" x="3752850" y="3330575"/>
          <p14:tracePt t="12494" x="3752850" y="3457575"/>
          <p14:tracePt t="12511" x="3756025" y="3619500"/>
          <p14:tracePt t="12527" x="3756025" y="3702050"/>
          <p14:tracePt t="12545" x="3756025" y="3771900"/>
          <p14:tracePt t="12562" x="3756025" y="3889375"/>
          <p14:tracePt t="12578" x="3756025" y="3952875"/>
          <p14:tracePt t="12595" x="3756025" y="4010025"/>
          <p14:tracePt t="12611" x="3756025" y="4073525"/>
          <p14:tracePt t="12628" x="3756025" y="4117975"/>
          <p14:tracePt t="12644" x="3756025" y="4168775"/>
          <p14:tracePt t="12661" x="3756025" y="4248150"/>
          <p14:tracePt t="12678" x="3756025" y="4298950"/>
          <p14:tracePt t="12695" x="3756025" y="4337050"/>
          <p14:tracePt t="12712" x="3746500" y="4384675"/>
          <p14:tracePt t="12728" x="3736975" y="4406900"/>
          <p14:tracePt t="12745" x="3736975" y="4429125"/>
          <p14:tracePt t="12761" x="3736975" y="4486275"/>
          <p14:tracePt t="12777" x="3740150" y="4537075"/>
          <p14:tracePt t="12794" x="3752850" y="4591050"/>
          <p14:tracePt t="12811" x="3775075" y="4683125"/>
          <p14:tracePt t="12827" x="3794125" y="4721225"/>
          <p14:tracePt t="12845" x="3806825" y="4765675"/>
          <p14:tracePt t="12862" x="3825875" y="4835525"/>
          <p14:tracePt t="12878" x="3848100" y="4902200"/>
          <p14:tracePt t="12894" x="3886200" y="4991100"/>
          <p14:tracePt t="12910" x="3908425" y="5080000"/>
          <p14:tracePt t="12927" x="3921125" y="5146675"/>
          <p14:tracePt t="12945" x="3937000" y="5219700"/>
          <p14:tracePt t="12962" x="3937000" y="5314950"/>
          <p14:tracePt t="12978" x="3937000" y="5359400"/>
          <p14:tracePt t="12996" x="3921125" y="5422900"/>
          <p14:tracePt t="13012" x="3921125" y="5451475"/>
          <p14:tracePt t="13028" x="3921125" y="5473700"/>
          <p14:tracePt t="13044" x="3921125" y="5502275"/>
          <p14:tracePt t="13061" x="3921125" y="5537200"/>
          <p14:tracePt t="13077" x="3921125" y="5565775"/>
          <p14:tracePt t="13096" x="3921125" y="5597525"/>
          <p14:tracePt t="13112" x="3921125" y="5626100"/>
          <p14:tracePt t="13128" x="3921125" y="5657850"/>
          <p14:tracePt t="13146" x="3914775" y="5711825"/>
          <p14:tracePt t="13161" x="3914775" y="5740400"/>
          <p14:tracePt t="13178" x="3914775" y="5765800"/>
          <p14:tracePt t="13195" x="3914775" y="5803900"/>
          <p14:tracePt t="13211" x="3914775" y="5826125"/>
          <p14:tracePt t="13247" x="3911600" y="5826125"/>
          <p14:tracePt t="13261" x="3898900" y="5826125"/>
          <p14:tracePt t="13278" x="3895725" y="5819775"/>
          <p14:tracePt t="13296" x="3879850" y="5724525"/>
          <p14:tracePt t="13311" x="3857625" y="5648325"/>
          <p14:tracePt t="13328" x="3857625" y="5575300"/>
          <p14:tracePt t="13345" x="3851275" y="5448300"/>
          <p14:tracePt t="13360" x="3851275" y="5343525"/>
          <p14:tracePt t="13377" x="3841750" y="5251450"/>
          <p14:tracePt t="13396" x="3835400" y="5133975"/>
          <p14:tracePt t="13412" x="3819525" y="5035550"/>
          <p14:tracePt t="13428" x="3819525" y="4943475"/>
          <p14:tracePt t="13446" x="3803650" y="4813300"/>
          <p14:tracePt t="13461" x="3787775" y="4749800"/>
          <p14:tracePt t="13477" x="3781425" y="4654550"/>
          <p14:tracePt t="13495" x="3765550" y="4498975"/>
          <p14:tracePt t="13511" x="3756025" y="4403725"/>
          <p14:tracePt t="13527" x="3756025" y="4333875"/>
          <p14:tracePt t="13545" x="3756025" y="4194175"/>
          <p14:tracePt t="13561" x="3768725" y="4108450"/>
          <p14:tracePt t="13578" x="3778250" y="4035425"/>
          <p14:tracePt t="13595" x="3778250" y="3943350"/>
          <p14:tracePt t="13611" x="3778250" y="3873500"/>
          <p14:tracePt t="13627" x="3778250" y="3790950"/>
          <p14:tracePt t="13645" x="3778250" y="3695700"/>
          <p14:tracePt t="13661" x="3775075" y="3651250"/>
          <p14:tracePt t="13677" x="3775075" y="3629025"/>
          <p14:tracePt t="13695" x="3775075" y="3606800"/>
          <p14:tracePt t="13711" x="3775075" y="3597275"/>
          <p14:tracePt t="13728" x="3775075" y="3587750"/>
          <p14:tracePt t="13745" x="3765550" y="3575050"/>
          <p14:tracePt t="13761" x="3752850" y="3568700"/>
          <p14:tracePt t="13778" x="3743325" y="3559175"/>
          <p14:tracePt t="13795" x="3727450" y="3559175"/>
          <p14:tracePt t="13853" x="3727450" y="3565525"/>
          <p14:tracePt t="13859" x="3727450" y="3571875"/>
          <p14:tracePt t="13867" x="3727450" y="3575050"/>
          <p14:tracePt t="13877" x="3727450" y="3584575"/>
          <p14:tracePt t="13894" x="3752850" y="3667125"/>
          <p14:tracePt t="13911" x="3768725" y="3740150"/>
          <p14:tracePt t="13929" x="3781425" y="3806825"/>
          <p14:tracePt t="13945" x="3803650" y="3905250"/>
          <p14:tracePt t="13962" x="3829050" y="4003675"/>
          <p14:tracePt t="13978" x="3844925" y="4098925"/>
          <p14:tracePt t="13994" x="3867150" y="4222750"/>
          <p14:tracePt t="14011" x="3883025" y="4308475"/>
          <p14:tracePt t="14028" x="3905250" y="4394200"/>
          <p14:tracePt t="14045" x="3905250" y="4524375"/>
          <p14:tracePt t="14061" x="3905250" y="4584700"/>
          <p14:tracePt t="14078" x="3905250" y="4629150"/>
          <p14:tracePt t="14095" x="3905250" y="4689475"/>
          <p14:tracePt t="14112" x="3905250" y="4740275"/>
          <p14:tracePt t="14128" x="3905250" y="4794250"/>
          <p14:tracePt t="14144" x="3905250" y="4864100"/>
          <p14:tracePt t="14160" x="3902075" y="4902200"/>
          <p14:tracePt t="14178" x="3889375" y="4946650"/>
          <p14:tracePt t="14194" x="3876675" y="5019675"/>
          <p14:tracePt t="14211" x="3870325" y="5070475"/>
          <p14:tracePt t="14228" x="3863975" y="5118100"/>
          <p14:tracePt t="14245" x="3844925" y="5165725"/>
          <p14:tracePt t="14261" x="3838575" y="5194300"/>
          <p14:tracePt t="14277" x="3819525" y="5219700"/>
          <p14:tracePt t="14294" x="3816350" y="5248275"/>
          <p14:tracePt t="14310" x="3816350" y="5257800"/>
          <p14:tracePt t="14328" x="3816350" y="5267325"/>
          <p14:tracePt t="14344" x="3816350" y="5280025"/>
          <p14:tracePt t="14362" x="3816350" y="5295900"/>
          <p14:tracePt t="14378" x="3816350" y="5305425"/>
          <p14:tracePt t="14395" x="3816350" y="5321300"/>
          <p14:tracePt t="14923" x="3892550" y="5302250"/>
          <p14:tracePt t="14930" x="4019550" y="5283200"/>
          <p14:tracePt t="14945" x="4289425" y="5232400"/>
          <p14:tracePt t="14961" x="4486275" y="5194300"/>
          <p14:tracePt t="14979" x="4787900" y="5118100"/>
          <p14:tracePt t="14994" x="4921250" y="5064125"/>
          <p14:tracePt t="15011" x="5067300" y="4972050"/>
          <p14:tracePt t="15044" x="5461000" y="4683125"/>
          <p14:tracePt t="15080" x="5892800" y="4302125"/>
          <p14:tracePt t="15097" x="6019800" y="4171950"/>
          <p14:tracePt t="15113" x="6140450" y="4044950"/>
          <p14:tracePt t="15129" x="6270625" y="3895725"/>
          <p14:tracePt t="15144" x="6305550" y="3848100"/>
          <p14:tracePt t="15160" x="6337300" y="3806825"/>
          <p14:tracePt t="15177" x="6356350" y="3784600"/>
          <p14:tracePt t="15194" x="6372225" y="3762375"/>
          <p14:tracePt t="15211" x="6381750" y="3752850"/>
          <p14:tracePt t="15229" x="6391275" y="3743325"/>
          <p14:tracePt t="15322" x="6391275" y="3749675"/>
          <p14:tracePt t="15329" x="6391275" y="3752850"/>
          <p14:tracePt t="15344" x="6391275" y="3768725"/>
          <p14:tracePt t="15361" x="6391275" y="3806825"/>
          <p14:tracePt t="15378" x="6391275" y="3902075"/>
          <p14:tracePt t="15395" x="6372225" y="3965575"/>
          <p14:tracePt t="15411" x="6356350" y="4041775"/>
          <p14:tracePt t="15428" x="6299200" y="4191000"/>
          <p14:tracePt t="15444" x="6283325" y="4273550"/>
          <p14:tracePt t="15460" x="6270625" y="4349750"/>
          <p14:tracePt t="15478" x="6251575" y="4413250"/>
          <p14:tracePt t="15494" x="6229350" y="4451350"/>
          <p14:tracePt t="15511" x="6219825" y="4476750"/>
          <p14:tracePt t="15528" x="6200775" y="4518025"/>
          <p14:tracePt t="15544" x="6181725" y="4543425"/>
          <p14:tracePt t="15561" x="6156325" y="4575175"/>
          <p14:tracePt t="15578" x="6140450" y="4600575"/>
          <p14:tracePt t="15594" x="6130925" y="4622800"/>
          <p14:tracePt t="15611" x="6111875" y="4641850"/>
          <p14:tracePt t="15629" x="6099175" y="4654550"/>
          <p14:tracePt t="15644" x="6089650" y="4664075"/>
          <p14:tracePt t="15661" x="6080125" y="4679950"/>
          <p14:tracePt t="15678" x="6057900" y="4686300"/>
          <p14:tracePt t="15728" x="6057900" y="4683125"/>
          <p14:tracePt t="15736" x="6057900" y="4673600"/>
          <p14:tracePt t="15744" x="6057900" y="4667250"/>
          <p14:tracePt t="15761" x="6057900" y="4657725"/>
          <p14:tracePt t="15778" x="6061075" y="4625975"/>
          <p14:tracePt t="15794" x="6080125" y="4587875"/>
          <p14:tracePt t="15811" x="6092825" y="4562475"/>
          <p14:tracePt t="15828" x="6115050" y="4521200"/>
          <p14:tracePt t="15844" x="6137275" y="4505325"/>
          <p14:tracePt t="15860" x="6156325" y="4479925"/>
          <p14:tracePt t="15878" x="6197600" y="4464050"/>
          <p14:tracePt t="15894" x="6223000" y="4445000"/>
          <p14:tracePt t="15911" x="6254750" y="4419600"/>
          <p14:tracePt t="15929" x="6296025" y="4394200"/>
          <p14:tracePt t="15945" x="6327775" y="4371975"/>
          <p14:tracePt t="15961" x="6359525" y="4352925"/>
          <p14:tracePt t="15978" x="6423025" y="4324350"/>
          <p14:tracePt t="15994" x="6470650" y="4311650"/>
          <p14:tracePt t="16010" x="6515100" y="4292600"/>
          <p14:tracePt t="16028" x="6572250" y="4267200"/>
          <p14:tracePt t="16045" x="6600825" y="4254500"/>
          <p14:tracePt t="16061" x="6619875" y="4238625"/>
          <p14:tracePt t="16078" x="6648450" y="4222750"/>
          <p14:tracePt t="16094" x="6657975" y="4213225"/>
          <p14:tracePt t="16111" x="6673850" y="4203700"/>
          <p14:tracePt t="16128" x="6702425" y="4178300"/>
          <p14:tracePt t="16144" x="6711950" y="4175125"/>
          <p14:tracePt t="16161" x="6721475" y="4175125"/>
          <p14:tracePt t="16178" x="6727825" y="41751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500063"/>
            <a:ext cx="9144000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800" dirty="0">
                <a:solidFill>
                  <a:srgbClr val="FF0000"/>
                </a:solidFill>
              </a:rPr>
              <a:t>En classification phylogénétique on distingue :</a:t>
            </a:r>
          </a:p>
          <a:p>
            <a:pPr>
              <a:defRPr/>
            </a:pPr>
            <a:r>
              <a:rPr lang="fr-FR" sz="2800" dirty="0">
                <a:solidFill>
                  <a:srgbClr val="FF0000"/>
                </a:solidFill>
              </a:rPr>
              <a:t>                </a:t>
            </a:r>
          </a:p>
          <a:p>
            <a:pPr>
              <a:defRPr/>
            </a:pPr>
            <a:r>
              <a:rPr lang="fr-FR" sz="2800" dirty="0">
                <a:solidFill>
                  <a:srgbClr val="000099"/>
                </a:solidFill>
              </a:rPr>
              <a:t>	       </a:t>
            </a:r>
            <a:r>
              <a:rPr lang="fr-FR" sz="2800" dirty="0" err="1">
                <a:solidFill>
                  <a:srgbClr val="000099"/>
                </a:solidFill>
              </a:rPr>
              <a:t>Monosulqués</a:t>
            </a:r>
            <a:r>
              <a:rPr lang="fr-FR" sz="2800" dirty="0">
                <a:solidFill>
                  <a:srgbClr val="000099"/>
                </a:solidFill>
              </a:rPr>
              <a:t> </a:t>
            </a:r>
            <a:r>
              <a:rPr lang="fr-FR" sz="2800" dirty="0">
                <a:solidFill>
                  <a:srgbClr val="008000"/>
                </a:solidFill>
              </a:rPr>
              <a:t> </a:t>
            </a:r>
            <a:r>
              <a:rPr lang="fr-FR" sz="2800" dirty="0">
                <a:solidFill>
                  <a:schemeClr val="accent6"/>
                </a:solidFill>
              </a:rPr>
              <a:t>ou </a:t>
            </a:r>
            <a:r>
              <a:rPr lang="fr-FR" sz="2800" dirty="0" err="1">
                <a:solidFill>
                  <a:schemeClr val="accent6"/>
                </a:solidFill>
              </a:rPr>
              <a:t>Euangiospermes</a:t>
            </a:r>
            <a:r>
              <a:rPr lang="fr-FR" sz="2800" dirty="0">
                <a:solidFill>
                  <a:schemeClr val="accent6"/>
                </a:solidFill>
              </a:rPr>
              <a:t> </a:t>
            </a:r>
            <a:r>
              <a:rPr lang="fr-FR" sz="2800" dirty="0" err="1">
                <a:solidFill>
                  <a:schemeClr val="accent6"/>
                </a:solidFill>
              </a:rPr>
              <a:t>monoapreturés</a:t>
            </a:r>
            <a:r>
              <a:rPr lang="fr-FR" sz="2800" dirty="0">
                <a:solidFill>
                  <a:schemeClr val="accent6"/>
                </a:solidFill>
              </a:rPr>
              <a:t> : </a:t>
            </a:r>
            <a:r>
              <a:rPr lang="fr-FR" sz="4000" dirty="0">
                <a:solidFill>
                  <a:srgbClr val="CC0000"/>
                </a:solidFill>
              </a:rPr>
              <a:t>anciennes dicotylédones ou </a:t>
            </a:r>
            <a:r>
              <a:rPr lang="fr-FR" sz="4000" dirty="0" err="1">
                <a:solidFill>
                  <a:srgbClr val="CC0000"/>
                </a:solidFill>
              </a:rPr>
              <a:t>magnoliidées</a:t>
            </a:r>
            <a:r>
              <a:rPr lang="fr-FR" sz="2400" dirty="0">
                <a:solidFill>
                  <a:srgbClr val="008000"/>
                </a:solidFill>
              </a:rPr>
              <a:t>  </a:t>
            </a:r>
            <a:r>
              <a:rPr lang="fr-FR" sz="2800" dirty="0">
                <a:solidFill>
                  <a:srgbClr val="008000"/>
                </a:solidFill>
              </a:rPr>
              <a:t>(</a:t>
            </a:r>
            <a:r>
              <a:rPr lang="fr-FR" sz="2800" dirty="0" err="1">
                <a:solidFill>
                  <a:srgbClr val="008000"/>
                </a:solidFill>
              </a:rPr>
              <a:t>Paléoherbes</a:t>
            </a:r>
            <a:r>
              <a:rPr lang="fr-FR" sz="2800" dirty="0">
                <a:solidFill>
                  <a:srgbClr val="008000"/>
                </a:solidFill>
              </a:rPr>
              <a:t> + </a:t>
            </a:r>
            <a:r>
              <a:rPr lang="fr-FR" sz="2800" dirty="0" err="1">
                <a:solidFill>
                  <a:srgbClr val="008000"/>
                </a:solidFill>
              </a:rPr>
              <a:t>Paléoarbres</a:t>
            </a:r>
            <a:r>
              <a:rPr lang="fr-FR" sz="2800" dirty="0">
                <a:solidFill>
                  <a:srgbClr val="008000"/>
                </a:solidFill>
              </a:rPr>
              <a:t>) </a:t>
            </a:r>
            <a:r>
              <a:rPr lang="fr-FR" sz="2800" dirty="0">
                <a:solidFill>
                  <a:srgbClr val="CC0000"/>
                </a:solidFill>
              </a:rPr>
              <a:t>+</a:t>
            </a:r>
            <a:r>
              <a:rPr lang="fr-FR" sz="2800" b="0" dirty="0">
                <a:solidFill>
                  <a:srgbClr val="008000"/>
                </a:solidFill>
              </a:rPr>
              <a:t>  </a:t>
            </a:r>
            <a:r>
              <a:rPr lang="fr-FR" sz="4000" dirty="0">
                <a:solidFill>
                  <a:srgbClr val="CC0000"/>
                </a:solidFill>
              </a:rPr>
              <a:t>monocotylédones </a:t>
            </a:r>
            <a:r>
              <a:rPr lang="fr-FR" sz="2800" dirty="0">
                <a:solidFill>
                  <a:srgbClr val="FF0000"/>
                </a:solidFill>
              </a:rPr>
              <a:t>(</a:t>
            </a:r>
            <a:r>
              <a:rPr lang="fr-FR" sz="2800" i="1" dirty="0">
                <a:solidFill>
                  <a:srgbClr val="FF0000"/>
                </a:solidFill>
              </a:rPr>
              <a:t>* </a:t>
            </a:r>
            <a:r>
              <a:rPr lang="fr-FR" sz="2800" i="1" dirty="0" err="1">
                <a:solidFill>
                  <a:srgbClr val="FF0000"/>
                </a:solidFill>
              </a:rPr>
              <a:t>Liliaceae</a:t>
            </a:r>
            <a:r>
              <a:rPr lang="fr-FR" sz="2800" dirty="0">
                <a:solidFill>
                  <a:srgbClr val="FF0000"/>
                </a:solidFill>
              </a:rPr>
              <a:t> s. l., * </a:t>
            </a:r>
            <a:r>
              <a:rPr lang="fr-FR" sz="2800" i="1" dirty="0" err="1">
                <a:solidFill>
                  <a:srgbClr val="FF0000"/>
                </a:solidFill>
              </a:rPr>
              <a:t>Poaceae</a:t>
            </a:r>
            <a:r>
              <a:rPr lang="fr-FR" sz="2800" i="1" dirty="0">
                <a:solidFill>
                  <a:srgbClr val="FF0000"/>
                </a:solidFill>
              </a:rPr>
              <a:t>)</a:t>
            </a:r>
          </a:p>
          <a:p>
            <a:pPr>
              <a:defRPr/>
            </a:pPr>
            <a:endParaRPr lang="fr-FR" sz="24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fr-FR" sz="2800" dirty="0">
                <a:solidFill>
                  <a:srgbClr val="FF0066"/>
                </a:solidFill>
              </a:rPr>
              <a:t>	       </a:t>
            </a:r>
            <a:r>
              <a:rPr lang="fr-FR" sz="2800" dirty="0" err="1">
                <a:solidFill>
                  <a:srgbClr val="000099"/>
                </a:solidFill>
              </a:rPr>
              <a:t>Tricolpés</a:t>
            </a:r>
            <a:r>
              <a:rPr lang="fr-FR" sz="2800" dirty="0">
                <a:solidFill>
                  <a:srgbClr val="008000"/>
                </a:solidFill>
              </a:rPr>
              <a:t> </a:t>
            </a:r>
            <a:r>
              <a:rPr lang="fr-FR" sz="2800" dirty="0">
                <a:solidFill>
                  <a:schemeClr val="accent6"/>
                </a:solidFill>
              </a:rPr>
              <a:t>ou </a:t>
            </a:r>
            <a:r>
              <a:rPr lang="fr-FR" sz="2800" dirty="0" err="1">
                <a:solidFill>
                  <a:schemeClr val="accent6"/>
                </a:solidFill>
              </a:rPr>
              <a:t>Eudicotylédones</a:t>
            </a:r>
            <a:endParaRPr lang="fr-FR" sz="2800" dirty="0">
              <a:solidFill>
                <a:schemeClr val="accent6"/>
              </a:solidFill>
            </a:endParaRPr>
          </a:p>
          <a:p>
            <a:pPr>
              <a:defRPr/>
            </a:pPr>
            <a:r>
              <a:rPr lang="fr-FR" dirty="0" err="1">
                <a:solidFill>
                  <a:srgbClr val="008000"/>
                </a:solidFill>
              </a:rPr>
              <a:t>exp</a:t>
            </a:r>
            <a:r>
              <a:rPr lang="fr-FR" dirty="0">
                <a:solidFill>
                  <a:srgbClr val="008000"/>
                </a:solidFill>
              </a:rPr>
              <a:t>. de 4 clades et des familles principales :</a:t>
            </a:r>
          </a:p>
          <a:p>
            <a:pPr>
              <a:defRPr/>
            </a:pPr>
            <a:r>
              <a:rPr lang="fr-FR" dirty="0"/>
              <a:t>	</a:t>
            </a:r>
            <a:r>
              <a:rPr lang="fr-FR" dirty="0">
                <a:solidFill>
                  <a:srgbClr val="000099"/>
                </a:solidFill>
              </a:rPr>
              <a:t> *</a:t>
            </a:r>
            <a:r>
              <a:rPr lang="fr-FR" dirty="0"/>
              <a:t> </a:t>
            </a:r>
            <a:r>
              <a:rPr lang="fr-FR" dirty="0" err="1">
                <a:solidFill>
                  <a:srgbClr val="FF00FF"/>
                </a:solidFill>
              </a:rPr>
              <a:t>Eudicots</a:t>
            </a:r>
            <a:r>
              <a:rPr lang="fr-FR" dirty="0">
                <a:solidFill>
                  <a:srgbClr val="FF00FF"/>
                </a:solidFill>
              </a:rPr>
              <a:t> primitifs </a:t>
            </a:r>
            <a:r>
              <a:rPr lang="fr-FR" dirty="0">
                <a:solidFill>
                  <a:srgbClr val="0000FF"/>
                </a:solidFill>
              </a:rPr>
              <a:t>: </a:t>
            </a:r>
            <a:r>
              <a:rPr lang="fr-FR" i="1" dirty="0" err="1">
                <a:solidFill>
                  <a:srgbClr val="FF66FF"/>
                </a:solidFill>
              </a:rPr>
              <a:t>Ranuculaceae</a:t>
            </a:r>
            <a:r>
              <a:rPr lang="fr-FR" i="1" dirty="0">
                <a:solidFill>
                  <a:srgbClr val="FF66FF"/>
                </a:solidFill>
              </a:rPr>
              <a:t> </a:t>
            </a:r>
          </a:p>
          <a:p>
            <a:pPr>
              <a:defRPr/>
            </a:pPr>
            <a:r>
              <a:rPr lang="fr-FR" i="1" dirty="0">
                <a:solidFill>
                  <a:srgbClr val="FF0000"/>
                </a:solidFill>
              </a:rPr>
              <a:t>                 </a:t>
            </a:r>
            <a:r>
              <a:rPr lang="fr-FR" dirty="0">
                <a:solidFill>
                  <a:srgbClr val="000099"/>
                </a:solidFill>
              </a:rPr>
              <a:t>*</a:t>
            </a:r>
            <a:r>
              <a:rPr lang="fr-FR" dirty="0"/>
              <a:t> </a:t>
            </a:r>
            <a:r>
              <a:rPr lang="fr-FR" dirty="0" err="1">
                <a:solidFill>
                  <a:srgbClr val="FF00FF"/>
                </a:solidFill>
              </a:rPr>
              <a:t>Caryophyllidées</a:t>
            </a:r>
            <a:r>
              <a:rPr lang="fr-FR" dirty="0">
                <a:solidFill>
                  <a:srgbClr val="0000FF"/>
                </a:solidFill>
              </a:rPr>
              <a:t> : </a:t>
            </a:r>
            <a:r>
              <a:rPr lang="fr-FR" i="1" dirty="0" err="1">
                <a:solidFill>
                  <a:srgbClr val="FF0000"/>
                </a:solidFill>
              </a:rPr>
              <a:t>Caryophyllaceae</a:t>
            </a:r>
            <a:endParaRPr lang="fr-FR" i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fr-FR" dirty="0">
                <a:solidFill>
                  <a:srgbClr val="0000FF"/>
                </a:solidFill>
              </a:rPr>
              <a:t>	</a:t>
            </a:r>
            <a:r>
              <a:rPr lang="fr-FR" dirty="0">
                <a:solidFill>
                  <a:srgbClr val="000099"/>
                </a:solidFill>
              </a:rPr>
              <a:t>* </a:t>
            </a:r>
            <a:r>
              <a:rPr lang="fr-FR" dirty="0" err="1">
                <a:solidFill>
                  <a:srgbClr val="FF00FF"/>
                </a:solidFill>
              </a:rPr>
              <a:t>Rosidées</a:t>
            </a:r>
            <a:r>
              <a:rPr lang="fr-FR" dirty="0">
                <a:solidFill>
                  <a:srgbClr val="0000FF"/>
                </a:solidFill>
              </a:rPr>
              <a:t>: </a:t>
            </a:r>
            <a:r>
              <a:rPr lang="fr-FR" i="1" dirty="0" err="1">
                <a:solidFill>
                  <a:srgbClr val="FF0000"/>
                </a:solidFill>
              </a:rPr>
              <a:t>Fabaceae</a:t>
            </a:r>
            <a:r>
              <a:rPr lang="fr-FR" dirty="0">
                <a:solidFill>
                  <a:srgbClr val="FF0000"/>
                </a:solidFill>
              </a:rPr>
              <a:t>, </a:t>
            </a:r>
            <a:r>
              <a:rPr lang="fr-FR" i="1" dirty="0" err="1">
                <a:solidFill>
                  <a:srgbClr val="FF0000"/>
                </a:solidFill>
              </a:rPr>
              <a:t>Brassicaceae</a:t>
            </a:r>
            <a:endParaRPr lang="fr-FR" i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fr-FR" dirty="0">
                <a:solidFill>
                  <a:srgbClr val="0000FF"/>
                </a:solidFill>
              </a:rPr>
              <a:t>	</a:t>
            </a:r>
            <a:r>
              <a:rPr lang="fr-FR" dirty="0">
                <a:solidFill>
                  <a:srgbClr val="000099"/>
                </a:solidFill>
              </a:rPr>
              <a:t>* </a:t>
            </a:r>
            <a:r>
              <a:rPr lang="fr-FR" dirty="0" err="1">
                <a:solidFill>
                  <a:srgbClr val="FF00FF"/>
                </a:solidFill>
              </a:rPr>
              <a:t>Astéridées</a:t>
            </a:r>
            <a:r>
              <a:rPr lang="fr-FR" dirty="0">
                <a:solidFill>
                  <a:srgbClr val="0000FF"/>
                </a:solidFill>
              </a:rPr>
              <a:t>: </a:t>
            </a:r>
            <a:r>
              <a:rPr lang="fr-FR" i="1" dirty="0" err="1">
                <a:solidFill>
                  <a:srgbClr val="FF0000"/>
                </a:solidFill>
              </a:rPr>
              <a:t>Lamiaceae</a:t>
            </a:r>
            <a:r>
              <a:rPr lang="fr-FR" dirty="0">
                <a:solidFill>
                  <a:srgbClr val="FF0000"/>
                </a:solidFill>
              </a:rPr>
              <a:t>, </a:t>
            </a:r>
            <a:r>
              <a:rPr lang="fr-FR" i="1" dirty="0" err="1">
                <a:solidFill>
                  <a:srgbClr val="FF0000"/>
                </a:solidFill>
              </a:rPr>
              <a:t>Scrophulariaceae</a:t>
            </a:r>
            <a:r>
              <a:rPr lang="fr-FR" dirty="0">
                <a:solidFill>
                  <a:srgbClr val="FF0000"/>
                </a:solidFill>
              </a:rPr>
              <a:t>, </a:t>
            </a:r>
            <a:r>
              <a:rPr lang="fr-FR" i="1" dirty="0" err="1">
                <a:solidFill>
                  <a:srgbClr val="FF0000"/>
                </a:solidFill>
              </a:rPr>
              <a:t>Apiaceae</a:t>
            </a:r>
            <a:r>
              <a:rPr lang="fr-FR" i="1" dirty="0">
                <a:solidFill>
                  <a:srgbClr val="FF0000"/>
                </a:solidFill>
              </a:rPr>
              <a:t>, </a:t>
            </a:r>
            <a:r>
              <a:rPr lang="fr-FR" i="1" dirty="0" err="1">
                <a:solidFill>
                  <a:srgbClr val="FF0000"/>
                </a:solidFill>
              </a:rPr>
              <a:t>Asteraceae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3" name="Étoile à 5 branches 2"/>
          <p:cNvSpPr/>
          <p:nvPr/>
        </p:nvSpPr>
        <p:spPr bwMode="auto">
          <a:xfrm>
            <a:off x="1071563" y="1428750"/>
            <a:ext cx="485775" cy="500063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 sz="2800"/>
          </a:p>
        </p:txBody>
      </p:sp>
      <p:sp>
        <p:nvSpPr>
          <p:cNvPr id="4" name="Étoile à 5 branches 3"/>
          <p:cNvSpPr/>
          <p:nvPr/>
        </p:nvSpPr>
        <p:spPr bwMode="auto">
          <a:xfrm>
            <a:off x="1071563" y="4000500"/>
            <a:ext cx="485775" cy="500063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 sz="2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315"/>
    </mc:Choice>
    <mc:Fallback>
      <p:transition spd="slow" advTm="192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42" x="5207000" y="5715000"/>
          <p14:tracePt t="5750" x="5232400" y="5664200"/>
          <p14:tracePt t="5761" x="5248275" y="5613400"/>
          <p14:tracePt t="5778" x="5311775" y="5378450"/>
          <p14:tracePt t="5795" x="5321300" y="5251450"/>
          <p14:tracePt t="5811" x="5321300" y="5133975"/>
          <p14:tracePt t="5828" x="5299075" y="4946650"/>
          <p14:tracePt t="5862" x="5248275" y="4813300"/>
          <p14:tracePt t="5895" x="5168900" y="4708525"/>
          <p14:tracePt t="5912" x="5108575" y="4648200"/>
          <p14:tracePt t="5928" x="5000625" y="4521200"/>
          <p14:tracePt t="5945" x="4927600" y="4457700"/>
          <p14:tracePt t="5961" x="4873625" y="4397375"/>
          <p14:tracePt t="5978" x="4800600" y="4314825"/>
          <p14:tracePt t="5995" x="4705350" y="4229100"/>
          <p14:tracePt t="6011" x="4556125" y="4098925"/>
          <p14:tracePt t="6028" x="4254500" y="3889375"/>
          <p14:tracePt t="6047" x="4108450" y="3797300"/>
          <p14:tracePt t="6049" x="4044950" y="3762375"/>
          <p14:tracePt t="6063" x="4003675" y="3708400"/>
          <p14:tracePt t="6078" x="3876675" y="3590925"/>
          <p14:tracePt t="6095" x="3819525" y="3517900"/>
          <p14:tracePt t="6112" x="3794125" y="3463925"/>
          <p14:tracePt t="6128" x="3765550" y="3406775"/>
          <p14:tracePt t="6513" x="3736975" y="3346450"/>
          <p14:tracePt t="6521" x="3711575" y="3282950"/>
          <p14:tracePt t="6529" x="3676650" y="3209925"/>
          <p14:tracePt t="6545" x="3622675" y="3076575"/>
          <p14:tracePt t="6565" x="3533775" y="2892425"/>
          <p14:tracePt t="6582" x="3476625" y="2813050"/>
          <p14:tracePt t="6602" x="3400425" y="2711450"/>
          <p14:tracePt t="6628" x="3305175" y="2609850"/>
          <p14:tracePt t="6662" x="3251200" y="2552700"/>
          <p14:tracePt t="6678" x="3222625" y="2524125"/>
          <p14:tracePt t="6695" x="3209925" y="2501900"/>
          <p14:tracePt t="6712" x="3200400" y="2479675"/>
          <p14:tracePt t="6728" x="3162300" y="2441575"/>
          <p14:tracePt t="6745" x="3136900" y="2416175"/>
          <p14:tracePt t="6762" x="3111500" y="2384425"/>
          <p14:tracePt t="6778" x="3070225" y="2362200"/>
          <p14:tracePt t="6795" x="3054350" y="2349500"/>
          <p14:tracePt t="6811" x="3032125" y="2327275"/>
          <p14:tracePt t="6828" x="3006725" y="2292350"/>
          <p14:tracePt t="6845" x="2974975" y="2254250"/>
          <p14:tracePt t="6861" x="2940050" y="2206625"/>
          <p14:tracePt t="6878" x="2889250" y="2149475"/>
          <p14:tracePt t="6895" x="2863850" y="2117725"/>
          <p14:tracePt t="6911" x="2838450" y="2092325"/>
          <p14:tracePt t="6928" x="2819400" y="2051050"/>
          <p14:tracePt t="6945" x="2819400" y="2035175"/>
          <p14:tracePt t="6961" x="2819400" y="2012950"/>
          <p14:tracePt t="6978" x="2813050" y="1987550"/>
          <p14:tracePt t="6995" x="2803525" y="1965325"/>
          <p14:tracePt t="7012" x="2787650" y="1955800"/>
          <p14:tracePt t="7028" x="2774950" y="1939925"/>
          <p14:tracePt t="7045" x="2774950" y="1930400"/>
          <p14:tracePt t="7062" x="2768600" y="1914525"/>
          <p14:tracePt t="7085" x="2768600" y="1908175"/>
          <p14:tracePt t="7642" x="2771775" y="1905000"/>
          <p14:tracePt t="7649" x="2774950" y="1905000"/>
          <p14:tracePt t="7662" x="2790825" y="1898650"/>
          <p14:tracePt t="7682" x="2800350" y="1882775"/>
          <p14:tracePt t="7699" x="2835275" y="1866900"/>
          <p14:tracePt t="7713" x="2940050" y="1851025"/>
          <p14:tracePt t="7745" x="3225800" y="1841500"/>
          <p14:tracePt t="7778" x="3486150" y="1863725"/>
          <p14:tracePt t="7795" x="3524250" y="1863725"/>
          <p14:tracePt t="7812" x="3543300" y="1863725"/>
          <p14:tracePt t="7828" x="3552825" y="1863725"/>
          <p14:tracePt t="7845" x="3568700" y="1863725"/>
          <p14:tracePt t="7863" x="3578225" y="1863725"/>
          <p14:tracePt t="7879" x="3587750" y="1863725"/>
          <p14:tracePt t="7895" x="3609975" y="1863725"/>
          <p14:tracePt t="7912" x="3632200" y="1863725"/>
          <p14:tracePt t="7928" x="3641725" y="1863725"/>
          <p14:tracePt t="7945" x="3651250" y="1863725"/>
          <p14:tracePt t="7962" x="3670300" y="1863725"/>
          <p14:tracePt t="7978" x="3679825" y="1863725"/>
          <p14:tracePt t="7995" x="3695700" y="1863725"/>
          <p14:tracePt t="8012" x="3759200" y="1863725"/>
          <p14:tracePt t="8028" x="3810000" y="1863725"/>
          <p14:tracePt t="8045" x="3854450" y="1863725"/>
          <p14:tracePt t="8062" x="3889375" y="1863725"/>
          <p14:tracePt t="8078" x="3902075" y="1863725"/>
          <p14:tracePt t="8094" x="3911600" y="1863725"/>
          <p14:tracePt t="8112" x="3917950" y="1863725"/>
          <p14:tracePt t="8128" x="3917950" y="1870075"/>
          <p14:tracePt t="8648" x="3933825" y="1866900"/>
          <p14:tracePt t="8655" x="3952875" y="1860550"/>
          <p14:tracePt t="8666" x="3965575" y="1854200"/>
          <p14:tracePt t="8678" x="3987800" y="1847850"/>
          <p14:tracePt t="8695" x="3997325" y="1847850"/>
          <p14:tracePt t="8712" x="4003675" y="1847850"/>
          <p14:tracePt t="8761" x="4029075" y="1847850"/>
          <p14:tracePt t="8794" x="4054475" y="1847850"/>
          <p14:tracePt t="8812" x="4067175" y="1847850"/>
          <p14:tracePt t="8828" x="4083050" y="1847850"/>
          <p14:tracePt t="8862" x="4089400" y="1847850"/>
          <p14:tracePt t="8878" x="4092575" y="1847850"/>
          <p14:tracePt t="8895" x="4102100" y="1847850"/>
          <p14:tracePt t="8911" x="4117975" y="1847850"/>
          <p14:tracePt t="8928" x="4127500" y="1847850"/>
          <p14:tracePt t="9212" x="4140200" y="1847850"/>
          <p14:tracePt t="9218" x="4149725" y="1847850"/>
          <p14:tracePt t="9228" x="4159250" y="1847850"/>
          <p14:tracePt t="9244" x="4191000" y="1841500"/>
          <p14:tracePt t="9262" x="4232275" y="1822450"/>
          <p14:tracePt t="9278" x="4270375" y="1809750"/>
          <p14:tracePt t="9295" x="4330700" y="1803400"/>
          <p14:tracePt t="9311" x="4441825" y="1781175"/>
          <p14:tracePt t="9328" x="4537075" y="1774825"/>
          <p14:tracePt t="9344" x="4616450" y="1774825"/>
          <p14:tracePt t="9361" x="4686300" y="1774825"/>
          <p14:tracePt t="9378" x="4718050" y="1774825"/>
          <p14:tracePt t="9394" x="4746625" y="1774825"/>
          <p14:tracePt t="9412" x="4800600" y="1774825"/>
          <p14:tracePt t="9428" x="4864100" y="1774825"/>
          <p14:tracePt t="9445" x="4965700" y="1774825"/>
          <p14:tracePt t="9461" x="5127625" y="1774825"/>
          <p14:tracePt t="9478" x="5200650" y="1774825"/>
          <p14:tracePt t="9494" x="5270500" y="1774825"/>
          <p14:tracePt t="9511" x="5340350" y="1774825"/>
          <p14:tracePt t="9528" x="5362575" y="1774825"/>
          <p14:tracePt t="9544" x="5391150" y="1774825"/>
          <p14:tracePt t="9561" x="5429250" y="1774825"/>
          <p14:tracePt t="9578" x="5451475" y="1774825"/>
          <p14:tracePt t="9594" x="5461000" y="1774825"/>
          <p14:tracePt t="9611" x="5489575" y="1774825"/>
          <p14:tracePt t="9628" x="5499100" y="1774825"/>
          <p14:tracePt t="9644" x="5508625" y="1774825"/>
          <p14:tracePt t="9661" x="5521325" y="1774825"/>
          <p14:tracePt t="9678" x="5537200" y="1774825"/>
          <p14:tracePt t="9695" x="5559425" y="1774825"/>
          <p14:tracePt t="9711" x="5600700" y="1778000"/>
          <p14:tracePt t="9728" x="5622925" y="1778000"/>
          <p14:tracePt t="9744" x="5645150" y="1778000"/>
          <p14:tracePt t="9761" x="5657850" y="1778000"/>
          <p14:tracePt t="9778" x="5667375" y="1778000"/>
          <p14:tracePt t="9794" x="5673725" y="1778000"/>
          <p14:tracePt t="9811" x="5683250" y="1778000"/>
          <p14:tracePt t="9827" x="5699125" y="1778000"/>
          <p14:tracePt t="9845" x="5708650" y="1778000"/>
          <p14:tracePt t="9861" x="5721350" y="1778000"/>
          <p14:tracePt t="9878" x="5734050" y="1778000"/>
          <p14:tracePt t="9894" x="5734050" y="1781175"/>
          <p14:tracePt t="9911" x="5734050" y="1790700"/>
          <p14:tracePt t="9928" x="5734050" y="1803400"/>
          <p14:tracePt t="11582" x="5648325" y="1790700"/>
          <p14:tracePt t="11589" x="5521325" y="1771650"/>
          <p14:tracePt t="11599" x="5299075" y="1746250"/>
          <p14:tracePt t="11616" x="4565650" y="1717675"/>
          <p14:tracePt t="11632" x="4035425" y="1771650"/>
          <p14:tracePt t="11649" x="3486150" y="1885950"/>
          <p14:tracePt t="11669" x="2755900" y="2124075"/>
          <p14:tracePt t="11696" x="2073275" y="2514600"/>
          <p14:tracePt t="11730" x="1527175" y="3013075"/>
          <p14:tracePt t="11747" x="1358900" y="3235325"/>
          <p14:tracePt t="11762" x="1244600" y="3416300"/>
          <p14:tracePt t="11779" x="1162050" y="3571875"/>
          <p14:tracePt t="11794" x="1082675" y="3768725"/>
          <p14:tracePt t="11811" x="1066800" y="3863975"/>
          <p14:tracePt t="11828" x="1066800" y="3924300"/>
          <p14:tracePt t="11844" x="1066800" y="3978275"/>
          <p14:tracePt t="11861" x="1066800" y="4010025"/>
          <p14:tracePt t="11879" x="1066800" y="4019550"/>
          <p14:tracePt t="12166" x="1060450" y="4022725"/>
          <p14:tracePt t="12173" x="1054100" y="4029075"/>
          <p14:tracePt t="12180" x="1050925" y="4032250"/>
          <p14:tracePt t="12194" x="1041400" y="4041775"/>
          <p14:tracePt t="12211" x="1035050" y="4057650"/>
          <p14:tracePt t="12228" x="1035050" y="4086225"/>
          <p14:tracePt t="12244" x="1057275" y="4146550"/>
          <p14:tracePt t="12261" x="1092200" y="4184650"/>
          <p14:tracePt t="12278" x="1174750" y="4260850"/>
          <p14:tracePt t="12294" x="1381125" y="4359275"/>
          <p14:tracePt t="12312" x="1514475" y="4403725"/>
          <p14:tracePt t="12328" x="1635125" y="4429125"/>
          <p14:tracePt t="12344" x="1778000" y="4445000"/>
          <p14:tracePt t="12361" x="1828800" y="4445000"/>
          <p14:tracePt t="12377" x="1857375" y="4445000"/>
          <p14:tracePt t="12394" x="1873250" y="4445000"/>
          <p14:tracePt t="12411" x="1885950" y="4445000"/>
          <p14:tracePt t="12428" x="1895475" y="4445000"/>
          <p14:tracePt t="12444" x="1911350" y="4445000"/>
          <p14:tracePt t="12461" x="1939925" y="4445000"/>
          <p14:tracePt t="12478" x="1955800" y="4445000"/>
          <p14:tracePt t="12494" x="1971675" y="4445000"/>
          <p14:tracePt t="12511" x="1974850" y="4445000"/>
          <p14:tracePt t="12544" x="1984375" y="4445000"/>
          <p14:tracePt t="12623" x="1984375" y="4451350"/>
          <p14:tracePt t="12632" x="1978025" y="4451350"/>
          <p14:tracePt t="12644" x="1968500" y="4451350"/>
          <p14:tracePt t="12665" x="1949450" y="4460875"/>
          <p14:tracePt t="12678" x="1943100" y="4460875"/>
          <p14:tracePt t="12694" x="1917700" y="4467225"/>
          <p14:tracePt t="12711" x="1908175" y="4467225"/>
          <p14:tracePt t="12728" x="1898650" y="4467225"/>
          <p14:tracePt t="12745" x="1876425" y="4467225"/>
          <p14:tracePt t="12761" x="1866900" y="4467225"/>
          <p14:tracePt t="12778" x="1854200" y="4467225"/>
          <p14:tracePt t="12794" x="1844675" y="4467225"/>
          <p14:tracePt t="12811" x="1828800" y="4467225"/>
          <p14:tracePt t="12829" x="1812925" y="4454525"/>
          <p14:tracePt t="12844" x="1803400" y="4445000"/>
          <p14:tracePt t="12861" x="1793875" y="4438650"/>
          <p14:tracePt t="12878" x="1787525" y="4435475"/>
          <p14:tracePt t="12911" x="1787525" y="4429125"/>
          <p14:tracePt t="12927" x="1787525" y="4422775"/>
          <p14:tracePt t="12944" x="1784350" y="4419600"/>
          <p14:tracePt t="12961" x="1784350" y="4403725"/>
          <p14:tracePt t="12979" x="1784350" y="4391025"/>
          <p14:tracePt t="12994" x="1784350" y="4378325"/>
          <p14:tracePt t="13036" x="1784350" y="4375150"/>
          <p14:tracePt t="13087" x="1784350" y="4368800"/>
          <p14:tracePt t="13330" x="1778000" y="4368800"/>
          <p14:tracePt t="13338" x="1774825" y="4371975"/>
          <p14:tracePt t="13348" x="1768475" y="4371975"/>
          <p14:tracePt t="13362" x="1758950" y="4371975"/>
          <p14:tracePt t="13395" x="1730375" y="4371975"/>
          <p14:tracePt t="13428" x="1711325" y="4371975"/>
          <p14:tracePt t="13444" x="1704975" y="4371975"/>
          <p14:tracePt t="13537" x="1701800" y="4371975"/>
          <p14:tracePt t="13871" x="1708150" y="4371975"/>
          <p14:tracePt t="13878" x="1717675" y="4371975"/>
          <p14:tracePt t="13898" x="1746250" y="4371975"/>
          <p14:tracePt t="13911" x="1768475" y="4371975"/>
          <p14:tracePt t="13944" x="1816100" y="4375150"/>
          <p14:tracePt t="13978" x="1873250" y="4381500"/>
          <p14:tracePt t="13994" x="1895475" y="4381500"/>
          <p14:tracePt t="14011" x="1924050" y="4387850"/>
          <p14:tracePt t="14028" x="1958975" y="4394200"/>
          <p14:tracePt t="14044" x="1987550" y="4394200"/>
          <p14:tracePt t="14061" x="2003425" y="4394200"/>
          <p14:tracePt t="14077" x="2022475" y="4394200"/>
          <p14:tracePt t="14094" x="2044700" y="4394200"/>
          <p14:tracePt t="14111" x="2066925" y="4394200"/>
          <p14:tracePt t="14128" x="2130425" y="4394200"/>
          <p14:tracePt t="14144" x="2171700" y="4394200"/>
          <p14:tracePt t="14160" x="2216150" y="4394200"/>
          <p14:tracePt t="14178" x="2244725" y="4394200"/>
          <p14:tracePt t="14194" x="2257425" y="4394200"/>
          <p14:tracePt t="14211" x="2270125" y="4394200"/>
          <p14:tracePt t="14228" x="2273300" y="4394200"/>
          <p14:tracePt t="14244" x="2279650" y="4394200"/>
          <p14:tracePt t="14261" x="2289175" y="4394200"/>
          <p14:tracePt t="14278" x="2301875" y="4394200"/>
          <p14:tracePt t="14294" x="2317750" y="4394200"/>
          <p14:tracePt t="14311" x="2327275" y="4394200"/>
          <p14:tracePt t="14327" x="2343150" y="4394200"/>
          <p14:tracePt t="14713" x="2381250" y="4394200"/>
          <p14:tracePt t="14720" x="2438400" y="4394200"/>
          <p14:tracePt t="14731" x="2495550" y="4394200"/>
          <p14:tracePt t="14751" x="2635250" y="4391025"/>
          <p14:tracePt t="14778" x="2813050" y="4381500"/>
          <p14:tracePt t="14811" x="3013075" y="4387850"/>
          <p14:tracePt t="14828" x="3165475" y="4403725"/>
          <p14:tracePt t="14844" x="3225800" y="4403725"/>
          <p14:tracePt t="14860" x="3286125" y="4403725"/>
          <p14:tracePt t="14877" x="3371850" y="4403725"/>
          <p14:tracePt t="14894" x="3432175" y="4403725"/>
          <p14:tracePt t="14911" x="3492500" y="4403725"/>
          <p14:tracePt t="14928" x="3568700" y="4403725"/>
          <p14:tracePt t="14944" x="3622675" y="4403725"/>
          <p14:tracePt t="14961" x="3667125" y="4403725"/>
          <p14:tracePt t="14978" x="3692525" y="4403725"/>
          <p14:tracePt t="14994" x="3702050" y="4403725"/>
          <p14:tracePt t="15011" x="3717925" y="4403725"/>
          <p14:tracePt t="15027" x="3727450" y="4403725"/>
          <p14:tracePt t="15044" x="3736975" y="4403725"/>
          <p14:tracePt t="15061" x="3746500" y="4403725"/>
          <p14:tracePt t="15078" x="3768725" y="4403725"/>
          <p14:tracePt t="15095" x="3771900" y="4403725"/>
          <p14:tracePt t="15356" x="3765550" y="4403725"/>
          <p14:tracePt t="15364" x="3759200" y="4403725"/>
          <p14:tracePt t="15377" x="3749675" y="4403725"/>
          <p14:tracePt t="15394" x="3740150" y="4403725"/>
          <p14:tracePt t="15410" x="3730625" y="4403725"/>
          <p14:tracePt t="15427" x="3698875" y="4403725"/>
          <p14:tracePt t="15444" x="3644900" y="4403725"/>
          <p14:tracePt t="15461" x="3594100" y="4403725"/>
          <p14:tracePt t="15477" x="3540125" y="4403725"/>
          <p14:tracePt t="15494" x="3511550" y="4403725"/>
          <p14:tracePt t="15511" x="3482975" y="4403725"/>
          <p14:tracePt t="15527" x="3463925" y="4403725"/>
          <p14:tracePt t="15544" x="3441700" y="4400550"/>
          <p14:tracePt t="15562" x="3375025" y="4381500"/>
          <p14:tracePt t="15578" x="3346450" y="4368800"/>
          <p14:tracePt t="15594" x="3321050" y="4356100"/>
          <p14:tracePt t="15612" x="3308350" y="4352925"/>
          <p14:tracePt t="15628" x="3292475" y="4352925"/>
          <p14:tracePt t="15644" x="3282950" y="4352925"/>
          <p14:tracePt t="15661" x="3267075" y="4352925"/>
          <p14:tracePt t="15884" x="3276600" y="4352925"/>
          <p14:tracePt t="15892" x="3286125" y="4352925"/>
          <p14:tracePt t="15911" x="3311525" y="4352925"/>
          <p14:tracePt t="15927" x="3327400" y="4352925"/>
          <p14:tracePt t="15944" x="3336925" y="4352925"/>
          <p14:tracePt t="15961" x="3362325" y="4352925"/>
          <p14:tracePt t="15977" x="3387725" y="4359275"/>
          <p14:tracePt t="15994" x="3422650" y="4359275"/>
          <p14:tracePt t="16012" x="3511550" y="4359275"/>
          <p14:tracePt t="16028" x="3616325" y="4368800"/>
          <p14:tracePt t="16044" x="3752850" y="4368800"/>
          <p14:tracePt t="16061" x="3914775" y="4368800"/>
          <p14:tracePt t="16077" x="3978275" y="4362450"/>
          <p14:tracePt t="16093" x="4006850" y="4362450"/>
          <p14:tracePt t="16111" x="4025900" y="4362450"/>
          <p14:tracePt t="16128" x="4032250" y="4362450"/>
          <p14:tracePt t="16511" x="4019550" y="4362450"/>
          <p14:tracePt t="16518" x="4006850" y="4362450"/>
          <p14:tracePt t="16531" x="4003675" y="4362450"/>
          <p14:tracePt t="16547" x="3987800" y="4362450"/>
          <p14:tracePt t="16564" x="3971925" y="4362450"/>
          <p14:tracePt t="16578" x="3962400" y="4362450"/>
          <p14:tracePt t="16594" x="3952875" y="4362450"/>
          <p14:tracePt t="16627" x="3892550" y="4365625"/>
          <p14:tracePt t="16660" x="3813175" y="4365625"/>
          <p14:tracePt t="16677" x="3790950" y="4365625"/>
          <p14:tracePt t="16694" x="3781425" y="4365625"/>
          <p14:tracePt t="16696" x="3778250" y="4365625"/>
          <p14:tracePt t="16711" x="3765550" y="4365625"/>
          <p14:tracePt t="16732" x="3746500" y="4365625"/>
          <p14:tracePt t="16744" x="3743325" y="4365625"/>
          <p14:tracePt t="16761" x="3736975" y="4365625"/>
          <p14:tracePt t="16848" x="3733800" y="4365625"/>
          <p14:tracePt t="16855" x="3727450" y="4365625"/>
          <p14:tracePt t="16864" x="3721100" y="4365625"/>
          <p14:tracePt t="16877" x="3711575" y="4365625"/>
          <p14:tracePt t="16910" x="3708400" y="4365625"/>
          <p14:tracePt t="16932" x="3698875" y="4365625"/>
          <p14:tracePt t="16969" x="3692525" y="4365625"/>
          <p14:tracePt t="16976" x="3686175" y="4365625"/>
          <p14:tracePt t="16994" x="3676650" y="4365625"/>
          <p14:tracePt t="17011" x="3663950" y="4365625"/>
          <p14:tracePt t="17027" x="3648075" y="4365625"/>
          <p14:tracePt t="17061" x="3641725" y="4365625"/>
          <p14:tracePt t="18159" x="3657600" y="4365625"/>
          <p14:tracePt t="18166" x="3667125" y="4365625"/>
          <p14:tracePt t="18181" x="3698875" y="4362450"/>
          <p14:tracePt t="18198" x="3733800" y="4356100"/>
          <p14:tracePt t="18214" x="3778250" y="4349750"/>
          <p14:tracePt t="18231" x="3813175" y="4343400"/>
          <p14:tracePt t="18245" x="3841750" y="4337050"/>
          <p14:tracePt t="18277" x="3860800" y="4337050"/>
          <p14:tracePt t="18311" x="3892550" y="4333875"/>
          <p14:tracePt t="18327" x="3914775" y="4333875"/>
          <p14:tracePt t="18344" x="3968750" y="4327525"/>
          <p14:tracePt t="18360" x="4006850" y="4314825"/>
          <p14:tracePt t="18377" x="4035425" y="4314825"/>
          <p14:tracePt t="18395" x="4076700" y="4314825"/>
          <p14:tracePt t="18411" x="4092575" y="4308475"/>
          <p14:tracePt t="18428" x="4108450" y="4308475"/>
          <p14:tracePt t="18444" x="4137025" y="4295775"/>
          <p14:tracePt t="18460" x="4156075" y="4295775"/>
          <p14:tracePt t="18477" x="4187825" y="4295775"/>
          <p14:tracePt t="18494" x="4235450" y="4295775"/>
          <p14:tracePt t="18510" x="4264025" y="4295775"/>
          <p14:tracePt t="18527" x="4286250" y="4295775"/>
          <p14:tracePt t="18545" x="4324350" y="4295775"/>
          <p14:tracePt t="18561" x="4333875" y="4295775"/>
          <p14:tracePt t="18577" x="4356100" y="4295775"/>
          <p14:tracePt t="18594" x="4378325" y="4295775"/>
          <p14:tracePt t="18610" x="4406900" y="4295775"/>
          <p14:tracePt t="18627" x="4429125" y="4295775"/>
          <p14:tracePt t="18644" x="4476750" y="4295775"/>
          <p14:tracePt t="18661" x="4498975" y="4311650"/>
          <p14:tracePt t="18677" x="4527550" y="4311650"/>
          <p14:tracePt t="20623" x="4552950" y="4251325"/>
          <p14:tracePt t="20629" x="4581525" y="4137025"/>
          <p14:tracePt t="20648" x="4629150" y="3927475"/>
          <p14:tracePt t="20660" x="4638675" y="3711575"/>
          <p14:tracePt t="20680" x="4562475" y="3346450"/>
          <p14:tracePt t="20697" x="4441825" y="3073400"/>
          <p14:tracePt t="20717" x="4184650" y="2730500"/>
          <p14:tracePt t="20745" x="3825875" y="2336800"/>
          <p14:tracePt t="20780" x="3540125" y="2105025"/>
          <p14:tracePt t="20801" x="3438525" y="2028825"/>
          <p14:tracePt t="20815" x="3400425" y="2003425"/>
          <p14:tracePt t="20827" x="3375025" y="1990725"/>
          <p14:tracePt t="20843" x="3324225" y="1949450"/>
          <p14:tracePt t="20860" x="3267075" y="1924050"/>
          <p14:tracePt t="20878" x="3200400" y="1876425"/>
          <p14:tracePt t="20894" x="3152775" y="1854200"/>
          <p14:tracePt t="20910" x="3105150" y="1828800"/>
          <p14:tracePt t="20928" x="3041650" y="1793875"/>
          <p14:tracePt t="20944" x="3000375" y="1768475"/>
          <p14:tracePt t="20960" x="2933700" y="1739900"/>
          <p14:tracePt t="20977" x="2825750" y="1676400"/>
          <p14:tracePt t="20993" x="2759075" y="1638300"/>
          <p14:tracePt t="21010" x="2698750" y="1593850"/>
          <p14:tracePt t="21028" x="2628900" y="1530350"/>
          <p14:tracePt t="21043" x="2597150" y="1504950"/>
          <p14:tracePt t="21061" x="2581275" y="1489075"/>
          <p14:tracePt t="21077" x="2565400" y="1466850"/>
          <p14:tracePt t="21093" x="2559050" y="1466850"/>
          <p14:tracePt t="21423" x="2520950" y="1479550"/>
          <p14:tracePt t="21431" x="2460625" y="1504950"/>
          <p14:tracePt t="21443" x="2355850" y="1562100"/>
          <p14:tracePt t="21464" x="2219325" y="1612900"/>
          <p14:tracePt t="21480" x="2108200" y="1673225"/>
          <p14:tracePt t="21500" x="1943100" y="1749425"/>
          <p14:tracePt t="21527" x="1765300" y="1831975"/>
          <p14:tracePt t="21561" x="1660525" y="1879600"/>
          <p14:tracePt t="21577" x="1631950" y="1895475"/>
          <p14:tracePt t="21594" x="1622425" y="1901825"/>
          <p14:tracePt t="21611" x="1606550" y="1901825"/>
          <p14:tracePt t="21627" x="1587500" y="1901825"/>
          <p14:tracePt t="21643" x="1577975" y="1901825"/>
          <p14:tracePt t="21660" x="1562100" y="1901825"/>
          <p14:tracePt t="21678" x="1546225" y="1898650"/>
          <p14:tracePt t="21694" x="1536700" y="1889125"/>
          <p14:tracePt t="21711" x="1533525" y="1873250"/>
          <p14:tracePt t="21727" x="1533525" y="1860550"/>
          <p14:tracePt t="21743" x="1533525" y="1851025"/>
          <p14:tracePt t="21760" x="1533525" y="1841500"/>
          <p14:tracePt t="21777" x="1533525" y="1819275"/>
          <p14:tracePt t="21793" x="1533525" y="1809750"/>
          <p14:tracePt t="21811" x="1533525" y="1800225"/>
          <p14:tracePt t="21831" x="1543050" y="1787525"/>
          <p14:tracePt t="21843" x="1555750" y="1758950"/>
          <p14:tracePt t="21860" x="1581150" y="1739900"/>
          <p14:tracePt t="21877" x="1597025" y="1704975"/>
          <p14:tracePt t="21893" x="1606550" y="1695450"/>
          <p14:tracePt t="21910" x="1606550" y="1685925"/>
          <p14:tracePt t="21927" x="1606550" y="1666875"/>
          <p14:tracePt t="22355" x="1609725" y="1666875"/>
          <p14:tracePt t="22363" x="1616075" y="1666875"/>
          <p14:tracePt t="22891" x="1670050" y="1670050"/>
          <p14:tracePt t="22898" x="1739900" y="1679575"/>
          <p14:tracePt t="22915" x="1889125" y="1685925"/>
          <p14:tracePt t="22927" x="2063750" y="1704975"/>
          <p14:tracePt t="22944" x="2190750" y="1704975"/>
          <p14:tracePt t="22964" x="2330450" y="1704975"/>
          <p14:tracePt t="22977" x="2422525" y="1704975"/>
          <p14:tracePt t="23010" x="2619375" y="1704975"/>
          <p14:tracePt t="23043" x="3013075" y="1739900"/>
          <p14:tracePt t="23061" x="3232150" y="1758950"/>
          <p14:tracePt t="23077" x="3359150" y="1758950"/>
          <p14:tracePt t="23093" x="3429000" y="1758950"/>
          <p14:tracePt t="23111" x="3514725" y="1758950"/>
          <p14:tracePt t="23127" x="3584575" y="1755775"/>
          <p14:tracePt t="23143" x="3689350" y="1746250"/>
          <p14:tracePt t="23160" x="3775075" y="1739900"/>
          <p14:tracePt t="23176" x="3914775" y="1739900"/>
          <p14:tracePt t="23193" x="3994150" y="1739900"/>
          <p14:tracePt t="23210" x="4076700" y="1739900"/>
          <p14:tracePt t="23226" x="4184650" y="1730375"/>
          <p14:tracePt t="23243" x="4241800" y="1711325"/>
          <p14:tracePt t="23261" x="4305300" y="1692275"/>
          <p14:tracePt t="23277" x="4343400" y="1679575"/>
          <p14:tracePt t="23294" x="4387850" y="1666875"/>
          <p14:tracePt t="23310" x="4432300" y="1654175"/>
          <p14:tracePt t="23312" x="4451350" y="1654175"/>
          <p14:tracePt t="23326" x="4473575" y="1654175"/>
          <p14:tracePt t="23343" x="4508500" y="1654175"/>
          <p14:tracePt t="23360" x="4530725" y="1654175"/>
          <p14:tracePt t="23377" x="4572000" y="1654175"/>
          <p14:tracePt t="23393" x="4594225" y="1654175"/>
          <p14:tracePt t="23411" x="4619625" y="1663700"/>
          <p14:tracePt t="23427" x="4635500" y="1666875"/>
          <p14:tracePt t="23443" x="4657725" y="1673225"/>
          <p14:tracePt t="23461" x="4679950" y="1682750"/>
          <p14:tracePt t="23476" x="4695825" y="1692275"/>
          <p14:tracePt t="23493" x="4714875" y="1701800"/>
          <p14:tracePt t="23511" x="4730750" y="1714500"/>
          <p14:tracePt t="23527" x="4740275" y="1714500"/>
          <p14:tracePt t="23543" x="4749800" y="1717675"/>
          <p14:tracePt t="23560" x="4765675" y="1730375"/>
          <p14:tracePt t="23576" x="4772025" y="1733550"/>
          <p14:tracePt t="23593" x="4772025" y="1739900"/>
          <p14:tracePt t="23610" x="4775200" y="1739900"/>
          <p14:tracePt t="23712" x="4781550" y="1739900"/>
          <p14:tracePt t="23996" x="4778375" y="1739900"/>
          <p14:tracePt t="24003" x="4775200" y="1749425"/>
          <p14:tracePt t="24013" x="4768850" y="1749425"/>
          <p14:tracePt t="24030" x="4752975" y="1749425"/>
          <p14:tracePt t="24046" x="4727575" y="1749425"/>
          <p14:tracePt t="24060" x="4667250" y="1749425"/>
          <p14:tracePt t="24093" x="4298950" y="1758950"/>
          <p14:tracePt t="24127" x="3851275" y="1803400"/>
          <p14:tracePt t="24144" x="3765550" y="1819275"/>
          <p14:tracePt t="24160" x="3638550" y="1857375"/>
          <p14:tracePt t="24176" x="3508375" y="1885950"/>
          <p14:tracePt t="24193" x="3355975" y="1920875"/>
          <p14:tracePt t="24210" x="3079750" y="1958975"/>
          <p14:tracePt t="24226" x="2905125" y="1984375"/>
          <p14:tracePt t="24243" x="2752725" y="2028825"/>
          <p14:tracePt t="24260" x="2571750" y="2082800"/>
          <p14:tracePt t="24277" x="2470150" y="2124075"/>
          <p14:tracePt t="24293" x="2384425" y="2155825"/>
          <p14:tracePt t="24310" x="2212975" y="2206625"/>
          <p14:tracePt t="24326" x="2082800" y="2222500"/>
          <p14:tracePt t="24343" x="1955800" y="2241550"/>
          <p14:tracePt t="24360" x="1809750" y="2273300"/>
          <p14:tracePt t="24376" x="1733550" y="2286000"/>
          <p14:tracePt t="24393" x="1666875" y="2286000"/>
          <p14:tracePt t="24410" x="1571625" y="2286000"/>
          <p14:tracePt t="24426" x="1476375" y="2282825"/>
          <p14:tracePt t="24443" x="1349375" y="2273300"/>
          <p14:tracePt t="24460" x="1193800" y="2247900"/>
          <p14:tracePt t="24476" x="1143000" y="2247900"/>
          <p14:tracePt t="24493" x="1098550" y="2247900"/>
          <p14:tracePt t="24510" x="1063625" y="2247900"/>
          <p14:tracePt t="24526" x="1054100" y="2247900"/>
          <p14:tracePt t="24543" x="1044575" y="2247900"/>
          <p14:tracePt t="24559" x="1006475" y="2247900"/>
          <p14:tracePt t="24576" x="984250" y="2247900"/>
          <p14:tracePt t="24593" x="955675" y="2247900"/>
          <p14:tracePt t="24610" x="933450" y="2247900"/>
          <p14:tracePt t="24626" x="923925" y="2247900"/>
          <p14:tracePt t="24643" x="908050" y="2247900"/>
          <p14:tracePt t="24660" x="895350" y="2247900"/>
          <p14:tracePt t="24677" x="882650" y="2247900"/>
          <p14:tracePt t="24693" x="854075" y="2247900"/>
          <p14:tracePt t="24709" x="771525" y="2273300"/>
          <p14:tracePt t="24726" x="695325" y="2295525"/>
          <p14:tracePt t="24743" x="631825" y="2311400"/>
          <p14:tracePt t="24760" x="568325" y="2336800"/>
          <p14:tracePt t="24777" x="536575" y="2349500"/>
          <p14:tracePt t="24793" x="492125" y="2362200"/>
          <p14:tracePt t="24811" x="412750" y="2374900"/>
          <p14:tracePt t="24827" x="352425" y="2381250"/>
          <p14:tracePt t="24831" x="327025" y="2381250"/>
          <p14:tracePt t="24843" x="298450" y="2381250"/>
          <p14:tracePt t="24863" x="244475" y="2387600"/>
          <p14:tracePt t="24876" x="219075" y="2406650"/>
          <p14:tracePt t="24893" x="200025" y="2406650"/>
          <p14:tracePt t="24910" x="177800" y="2406650"/>
          <p14:tracePt t="24926" x="168275" y="2406650"/>
          <p14:tracePt t="24943" x="158750" y="2406650"/>
          <p14:tracePt t="24961" x="136525" y="2409825"/>
          <p14:tracePt t="25010" x="146050" y="2409825"/>
          <p14:tracePt t="25017" x="149225" y="2409825"/>
          <p14:tracePt t="25026" x="155575" y="2409825"/>
          <p14:tracePt t="25043" x="171450" y="2409825"/>
          <p14:tracePt t="25060" x="184150" y="2409825"/>
          <p14:tracePt t="25076" x="206375" y="2409825"/>
          <p14:tracePt t="25093" x="222250" y="2409825"/>
          <p14:tracePt t="25110" x="263525" y="2422525"/>
          <p14:tracePt t="25126" x="317500" y="2435225"/>
          <p14:tracePt t="25143" x="403225" y="2451100"/>
          <p14:tracePt t="25159" x="549275" y="2482850"/>
          <p14:tracePt t="25176" x="609600" y="2489200"/>
          <p14:tracePt t="25193" x="647700" y="2489200"/>
          <p14:tracePt t="25210" x="695325" y="2489200"/>
          <p14:tracePt t="25226" x="730250" y="2489200"/>
          <p14:tracePt t="25243" x="812800" y="2489200"/>
          <p14:tracePt t="25260" x="1073150" y="2489200"/>
          <p14:tracePt t="25276" x="1266825" y="2498725"/>
          <p14:tracePt t="25293" x="1428750" y="2508250"/>
          <p14:tracePt t="25310" x="1539875" y="2514600"/>
          <p14:tracePt t="25326" x="1574800" y="2514600"/>
          <p14:tracePt t="25343" x="1603375" y="2514600"/>
          <p14:tracePt t="25360" x="1676400" y="2514600"/>
          <p14:tracePt t="25377" x="1762125" y="2505075"/>
          <p14:tracePt t="25393" x="1876425" y="2505075"/>
          <p14:tracePt t="25409" x="2006600" y="2505075"/>
          <p14:tracePt t="25426" x="2057400" y="2505075"/>
          <p14:tracePt t="25443" x="2095500" y="2505075"/>
          <p14:tracePt t="25460" x="2127250" y="2505075"/>
          <p14:tracePt t="25477" x="2159000" y="2492375"/>
          <p14:tracePt t="25493" x="2193925" y="2479675"/>
          <p14:tracePt t="25510" x="2298700" y="2428875"/>
          <p14:tracePt t="25527" x="2368550" y="2387600"/>
          <p14:tracePt t="25543" x="2444750" y="2359025"/>
          <p14:tracePt t="25559" x="2511425" y="2317750"/>
          <p14:tracePt t="25576" x="2520950" y="2308225"/>
          <p14:tracePt t="25593" x="2527300" y="2292350"/>
          <p14:tracePt t="25609" x="2517775" y="2251075"/>
          <p14:tracePt t="25629" x="2486025" y="2216150"/>
          <p14:tracePt t="25643" x="2479675" y="2197100"/>
          <p14:tracePt t="25660" x="2460625" y="2181225"/>
          <p14:tracePt t="25676" x="2428875" y="2168525"/>
          <p14:tracePt t="25693" x="2390775" y="2136775"/>
          <p14:tracePt t="25710" x="2254250" y="2089150"/>
          <p14:tracePt t="25726" x="2165350" y="2047875"/>
          <p14:tracePt t="25744" x="2076450" y="2025650"/>
          <p14:tracePt t="25760" x="1911350" y="1990725"/>
          <p14:tracePt t="25777" x="1790700" y="1965325"/>
          <p14:tracePt t="25794" x="1581150" y="1939925"/>
          <p14:tracePt t="25810" x="1400175" y="1939925"/>
          <p14:tracePt t="25826" x="1238250" y="1939925"/>
          <p14:tracePt t="25844" x="1038225" y="1962150"/>
          <p14:tracePt t="25866" x="898525" y="1968500"/>
          <p14:tracePt t="25876" x="860425" y="1984375"/>
          <p14:tracePt t="25894" x="790575" y="1984375"/>
          <p14:tracePt t="25910" x="752475" y="1984375"/>
          <p14:tracePt t="25927" x="692150" y="1984375"/>
          <p14:tracePt t="25943" x="581025" y="1984375"/>
          <p14:tracePt t="25960" x="527050" y="1997075"/>
          <p14:tracePt t="25976" x="488950" y="2009775"/>
          <p14:tracePt t="25994" x="447675" y="2028825"/>
          <p14:tracePt t="26010" x="422275" y="2038350"/>
          <p14:tracePt t="26027" x="400050" y="2057400"/>
          <p14:tracePt t="26044" x="365125" y="2073275"/>
          <p14:tracePt t="26060" x="333375" y="2085975"/>
          <p14:tracePt t="26076" x="304800" y="2098675"/>
          <p14:tracePt t="26094" x="260350" y="2124075"/>
          <p14:tracePt t="26110" x="244475" y="2133600"/>
          <p14:tracePt t="26126" x="234950" y="2149475"/>
          <p14:tracePt t="26144" x="209550" y="2190750"/>
          <p14:tracePt t="26161" x="196850" y="2216150"/>
          <p14:tracePt t="26177" x="190500" y="2244725"/>
          <p14:tracePt t="26194" x="187325" y="2286000"/>
          <p14:tracePt t="26210" x="187325" y="2314575"/>
          <p14:tracePt t="26227" x="187325" y="2352675"/>
          <p14:tracePt t="26243" x="193675" y="2387600"/>
          <p14:tracePt t="26259" x="212725" y="2432050"/>
          <p14:tracePt t="26276" x="273050" y="2486025"/>
          <p14:tracePt t="26293" x="339725" y="2524125"/>
          <p14:tracePt t="26310" x="377825" y="2543175"/>
          <p14:tracePt t="26326" x="400050" y="2555875"/>
          <p14:tracePt t="26344" x="457200" y="2559050"/>
          <p14:tracePt t="26360" x="514350" y="2559050"/>
          <p14:tracePt t="26376" x="612775" y="2546350"/>
          <p14:tracePt t="26393" x="854075" y="2520950"/>
          <p14:tracePt t="26409" x="993775" y="2520950"/>
          <p14:tracePt t="26426" x="1063625" y="2520950"/>
          <p14:tracePt t="26443" x="1127125" y="2520950"/>
          <p14:tracePt t="26459" x="1158875" y="2520950"/>
          <p14:tracePt t="26476" x="1193800" y="2520950"/>
          <p14:tracePt t="26493" x="1304925" y="2498725"/>
          <p14:tracePt t="26509" x="1422400" y="2482850"/>
          <p14:tracePt t="26526" x="1539875" y="2473325"/>
          <p14:tracePt t="26543" x="1670050" y="2473325"/>
          <p14:tracePt t="26559" x="1724025" y="2473325"/>
          <p14:tracePt t="26576" x="1758950" y="2473325"/>
          <p14:tracePt t="26593" x="1790700" y="2473325"/>
          <p14:tracePt t="26609" x="1828800" y="2460625"/>
          <p14:tracePt t="26626" x="1882775" y="2441575"/>
          <p14:tracePt t="26643" x="2032000" y="2400300"/>
          <p14:tracePt t="26659" x="2193925" y="2381250"/>
          <p14:tracePt t="26676" x="2311400" y="2365375"/>
          <p14:tracePt t="26693" x="2466975" y="2339975"/>
          <p14:tracePt t="26709" x="2540000" y="2327275"/>
          <p14:tracePt t="26726" x="2593975" y="2311400"/>
          <p14:tracePt t="26743" x="2657475" y="2286000"/>
          <p14:tracePt t="26759" x="2682875" y="2276475"/>
          <p14:tracePt t="26776" x="2705100" y="2263775"/>
          <p14:tracePt t="26793" x="2755900" y="2244725"/>
          <p14:tracePt t="26809" x="2771775" y="2228850"/>
          <p14:tracePt t="26826" x="2787650" y="2219325"/>
          <p14:tracePt t="26843" x="2790825" y="2203450"/>
          <p14:tracePt t="26860" x="2790825" y="2181225"/>
          <p14:tracePt t="26877" x="2790825" y="2165350"/>
          <p14:tracePt t="26893" x="2768600" y="2146300"/>
          <p14:tracePt t="26909" x="2759075" y="2130425"/>
          <p14:tracePt t="26926" x="2749550" y="2120900"/>
          <p14:tracePt t="26942" x="2733675" y="2111375"/>
          <p14:tracePt t="26959" x="2698750" y="2098675"/>
          <p14:tracePt t="26977" x="2622550" y="2060575"/>
          <p14:tracePt t="26994" x="2473325" y="2009775"/>
          <p14:tracePt t="27010" x="2339975" y="1974850"/>
          <p14:tracePt t="27027" x="2200275" y="1958975"/>
          <p14:tracePt t="27042" x="2089150" y="1936750"/>
          <p14:tracePt t="27059" x="2016125" y="1927225"/>
          <p14:tracePt t="27076" x="1936750" y="1927225"/>
          <p14:tracePt t="27093" x="1816100" y="1920875"/>
          <p14:tracePt t="27110" x="1743075" y="1914525"/>
          <p14:tracePt t="27126" x="1666875" y="1901825"/>
          <p14:tracePt t="27143" x="1539875" y="1892300"/>
          <p14:tracePt t="27160" x="1454150" y="1876425"/>
          <p14:tracePt t="27176" x="1393825" y="1870075"/>
          <p14:tracePt t="27192" x="1308100" y="1870075"/>
          <p14:tracePt t="27209" x="1247775" y="1870075"/>
          <p14:tracePt t="27226" x="1177925" y="1870075"/>
          <p14:tracePt t="27244" x="1060450" y="1873250"/>
          <p14:tracePt t="27260" x="1006475" y="1889125"/>
          <p14:tracePt t="27277" x="958850" y="1908175"/>
          <p14:tracePt t="27293" x="895350" y="1927225"/>
          <p14:tracePt t="27309" x="857250" y="1939925"/>
          <p14:tracePt t="27326" x="822325" y="1952625"/>
          <p14:tracePt t="27343" x="746125" y="2000250"/>
          <p14:tracePt t="27360" x="698500" y="2019300"/>
          <p14:tracePt t="27376" x="650875" y="2051050"/>
          <p14:tracePt t="27393" x="596900" y="2076450"/>
          <p14:tracePt t="27410" x="571500" y="2108200"/>
          <p14:tracePt t="27426" x="539750" y="2120900"/>
          <p14:tracePt t="27442" x="504825" y="2139950"/>
          <p14:tracePt t="27459" x="473075" y="2149475"/>
          <p14:tracePt t="27476" x="463550" y="2165350"/>
          <p14:tracePt t="27493" x="444500" y="2181225"/>
          <p14:tracePt t="27510" x="434975" y="2190750"/>
          <p14:tracePt t="27527" x="419100" y="2200275"/>
          <p14:tracePt t="27543" x="403225" y="2222500"/>
          <p14:tracePt t="27559" x="403225" y="2232025"/>
          <p14:tracePt t="27576" x="403225" y="2241550"/>
          <p14:tracePt t="27592" x="403225" y="2257425"/>
          <p14:tracePt t="27609" x="403225" y="2270125"/>
          <p14:tracePt t="27626" x="403225" y="2282825"/>
          <p14:tracePt t="27643" x="403225" y="2295525"/>
          <p14:tracePt t="27659" x="415925" y="2305050"/>
          <p14:tracePt t="27676" x="444500" y="2324100"/>
          <p14:tracePt t="27693" x="508000" y="2343150"/>
          <p14:tracePt t="27710" x="552450" y="2355850"/>
          <p14:tracePt t="27726" x="590550" y="2368550"/>
          <p14:tracePt t="27742" x="612775" y="2390775"/>
          <p14:tracePt t="27759" x="628650" y="2390775"/>
          <p14:tracePt t="27793" x="641350" y="2390775"/>
          <p14:tracePt t="27810" x="650875" y="2390775"/>
          <p14:tracePt t="27827" x="660400" y="2390775"/>
          <p14:tracePt t="27843" x="682625" y="2390775"/>
          <p14:tracePt t="27914" x="685800" y="2390775"/>
          <p14:tracePt t="27929" x="692150" y="2390775"/>
          <p14:tracePt t="27936" x="695325" y="2390775"/>
          <p14:tracePt t="27944" x="708025" y="2390775"/>
          <p14:tracePt t="27960" x="742950" y="2397125"/>
          <p14:tracePt t="27976" x="771525" y="2397125"/>
          <p14:tracePt t="27992" x="835025" y="2403475"/>
          <p14:tracePt t="28009" x="866775" y="2409825"/>
          <p14:tracePt t="28028" x="904875" y="2409825"/>
          <p14:tracePt t="28043" x="927100" y="2409825"/>
          <p14:tracePt t="28060" x="981075" y="2409825"/>
          <p14:tracePt t="28076" x="1073150" y="2409825"/>
          <p14:tracePt t="28093" x="1346200" y="2409825"/>
          <p14:tracePt t="28109" x="1508125" y="2409825"/>
          <p14:tracePt t="28126" x="1577975" y="2409825"/>
          <p14:tracePt t="28142" x="1631950" y="2409825"/>
          <p14:tracePt t="28159" x="1641475" y="2409825"/>
          <p14:tracePt t="28178" x="1666875" y="2406650"/>
          <p14:tracePt t="28193" x="1704975" y="2393950"/>
          <p14:tracePt t="28209" x="1768475" y="2381250"/>
          <p14:tracePt t="28227" x="1901825" y="2355850"/>
          <p14:tracePt t="28244" x="1962150" y="2355850"/>
          <p14:tracePt t="28260" x="2006600" y="2355850"/>
          <p14:tracePt t="28276" x="2035175" y="2355850"/>
          <p14:tracePt t="28292" x="2044700" y="2355850"/>
          <p14:tracePt t="28335" x="2044700" y="2352675"/>
          <p14:tracePt t="28343" x="2044700" y="2346325"/>
          <p14:tracePt t="28360" x="2054225" y="2339975"/>
          <p14:tracePt t="28377" x="2076450" y="2327275"/>
          <p14:tracePt t="28393" x="2085975" y="2311400"/>
          <p14:tracePt t="28409" x="2095500" y="2301875"/>
          <p14:tracePt t="28427" x="2111375" y="2286000"/>
          <p14:tracePt t="28442" x="2127250" y="2270125"/>
          <p14:tracePt t="28459" x="2127250" y="2244725"/>
          <p14:tracePt t="28477" x="2127250" y="2225675"/>
          <p14:tracePt t="28493" x="2127250" y="2216150"/>
          <p14:tracePt t="28510" x="2130425" y="2200275"/>
          <p14:tracePt t="28527" x="2130425" y="2187575"/>
          <p14:tracePt t="28543" x="2130425" y="2181225"/>
          <p14:tracePt t="28559" x="2130425" y="2178050"/>
          <p14:tracePt t="28576" x="2130425" y="2165350"/>
          <p14:tracePt t="28592" x="2130425" y="2152650"/>
          <p14:tracePt t="28609" x="2114550" y="2146300"/>
          <p14:tracePt t="28627" x="2098675" y="2139950"/>
          <p14:tracePt t="28642" x="2095500" y="2139950"/>
          <p14:tracePt t="28676" x="2079625" y="2139950"/>
          <p14:tracePt t="28692" x="2063750" y="2136775"/>
          <p14:tracePt t="28709" x="2041525" y="2130425"/>
          <p14:tracePt t="28727" x="2000250" y="2117725"/>
          <p14:tracePt t="28743" x="1978025" y="2117725"/>
          <p14:tracePt t="28760" x="1968500" y="2117725"/>
          <p14:tracePt t="28777" x="1952625" y="2114550"/>
          <p14:tracePt t="28793" x="1943100" y="2098675"/>
          <p14:tracePt t="28810" x="1920875" y="2085975"/>
          <p14:tracePt t="28826" x="1831975" y="2066925"/>
          <p14:tracePt t="28843" x="1768475" y="2051050"/>
          <p14:tracePt t="28859" x="1711325" y="2032000"/>
          <p14:tracePt t="28862" x="1676400" y="2022475"/>
          <p14:tracePt t="28877" x="1631950" y="2022475"/>
          <p14:tracePt t="28893" x="1609725" y="2022475"/>
          <p14:tracePt t="28910" x="1587500" y="2022475"/>
          <p14:tracePt t="28927" x="1568450" y="2022475"/>
          <p14:tracePt t="28943" x="1546225" y="2022475"/>
          <p14:tracePt t="28960" x="1508125" y="2022475"/>
          <p14:tracePt t="28976" x="1447800" y="2022475"/>
          <p14:tracePt t="28992" x="1416050" y="2032000"/>
          <p14:tracePt t="29010" x="1387475" y="2032000"/>
          <p14:tracePt t="29027" x="1365250" y="2032000"/>
          <p14:tracePt t="29043" x="1355725" y="2032000"/>
          <p14:tracePt t="29059" x="1339850" y="2032000"/>
          <p14:tracePt t="29077" x="1327150" y="2032000"/>
          <p14:tracePt t="29092" x="1317625" y="2044700"/>
          <p14:tracePt t="29109" x="1308100" y="2044700"/>
          <p14:tracePt t="29126" x="1285875" y="2047875"/>
          <p14:tracePt t="29198" x="1282700" y="2047875"/>
          <p14:tracePt t="29233" x="1276350" y="2054225"/>
          <p14:tracePt t="29241" x="1276350" y="2057400"/>
          <p14:tracePt t="29248" x="1270000" y="2057400"/>
          <p14:tracePt t="29270" x="1266825" y="2057400"/>
          <p14:tracePt t="29306" x="1266825" y="2063750"/>
          <p14:tracePt t="29334" x="1266825" y="2066925"/>
          <p14:tracePt t="29348" x="1266825" y="2073275"/>
          <p14:tracePt t="29363" x="1266825" y="2076450"/>
          <p14:tracePt t="29369" x="1266825" y="2082800"/>
          <p14:tracePt t="29376" x="1266825" y="2092325"/>
          <p14:tracePt t="29392" x="1266825" y="2101850"/>
          <p14:tracePt t="29409" x="1266825" y="2111375"/>
          <p14:tracePt t="29427" x="1266825" y="2127250"/>
          <p14:tracePt t="29443" x="1266825" y="2149475"/>
          <p14:tracePt t="29460" x="1266825" y="2171700"/>
          <p14:tracePt t="29476" x="1266825" y="2184400"/>
          <p14:tracePt t="29492" x="1266825" y="2206625"/>
          <p14:tracePt t="29509" x="1266825" y="2216150"/>
          <p14:tracePt t="29526" x="1266825" y="2232025"/>
          <p14:tracePt t="29543" x="1266825" y="2244725"/>
          <p14:tracePt t="29560" x="1266825" y="2254250"/>
          <p14:tracePt t="29577" x="1266825" y="2270125"/>
          <p14:tracePt t="29593" x="1266825" y="2279650"/>
          <p14:tracePt t="29609" x="1266825" y="2295525"/>
          <p14:tracePt t="29625" x="1266825" y="2305050"/>
          <p14:tracePt t="29670" x="1266825" y="2311400"/>
          <p14:tracePt t="29721" x="1266825" y="2314575"/>
          <p14:tracePt t="32261" x="1279525" y="2314575"/>
          <p14:tracePt t="32268" x="1304925" y="2314575"/>
          <p14:tracePt t="32276" x="1330325" y="2314575"/>
          <p14:tracePt t="32297" x="1431925" y="2295525"/>
          <p14:tracePt t="32312" x="1574800" y="2260600"/>
          <p14:tracePt t="32325" x="1727200" y="2235200"/>
          <p14:tracePt t="32359" x="1981200" y="2225675"/>
          <p14:tracePt t="32393" x="2070100" y="2228850"/>
          <p14:tracePt t="32410" x="2120900" y="2241550"/>
          <p14:tracePt t="32426" x="2181225" y="2247900"/>
          <p14:tracePt t="32442" x="2286000" y="2247900"/>
          <p14:tracePt t="32444" x="2365375" y="2247900"/>
          <p14:tracePt t="32459" x="2524125" y="2247900"/>
          <p14:tracePt t="32475" x="2632075" y="2257425"/>
          <p14:tracePt t="32492" x="2705100" y="2263775"/>
          <p14:tracePt t="32509" x="2774950" y="2263775"/>
          <p14:tracePt t="32526" x="2809875" y="2263775"/>
          <p14:tracePt t="32542" x="2838450" y="2263775"/>
          <p14:tracePt t="32559" x="2908300" y="2263775"/>
          <p14:tracePt t="32576" x="2968625" y="2263775"/>
          <p14:tracePt t="32592" x="3051175" y="2254250"/>
          <p14:tracePt t="32609" x="3168650" y="2254250"/>
          <p14:tracePt t="32625" x="3203575" y="2254250"/>
          <p14:tracePt t="32642" x="3228975" y="2254250"/>
          <p14:tracePt t="32659" x="3241675" y="2254250"/>
          <p14:tracePt t="32675" x="3251200" y="2254250"/>
          <p14:tracePt t="32692" x="3267075" y="2254250"/>
          <p14:tracePt t="32709" x="3289300" y="2254250"/>
          <p14:tracePt t="32725" x="3305175" y="2260600"/>
          <p14:tracePt t="32742" x="3321050" y="2260600"/>
          <p14:tracePt t="32759" x="3333750" y="2260600"/>
          <p14:tracePt t="32775" x="3340100" y="2266950"/>
          <p14:tracePt t="32792" x="3343275" y="2266950"/>
          <p14:tracePt t="32809" x="3359150" y="2266950"/>
          <p14:tracePt t="32826" x="3375025" y="2266950"/>
          <p14:tracePt t="32842" x="3390900" y="2270125"/>
          <p14:tracePt t="32859" x="3416300" y="2270125"/>
          <p14:tracePt t="32875" x="3432175" y="2276475"/>
          <p14:tracePt t="32892" x="3441700" y="2276475"/>
          <p14:tracePt t="32909" x="3448050" y="2279650"/>
          <p14:tracePt t="32952" x="3448050" y="2286000"/>
          <p14:tracePt t="32960" x="3448050" y="2292350"/>
          <p14:tracePt t="32976" x="3448050" y="2295525"/>
          <p14:tracePt t="32996" x="3444875" y="2311400"/>
          <p14:tracePt t="33009" x="3435350" y="2320925"/>
          <p14:tracePt t="33025" x="3400425" y="2339975"/>
          <p14:tracePt t="33042" x="3324225" y="2352675"/>
          <p14:tracePt t="33060" x="3222625" y="2374900"/>
          <p14:tracePt t="33076" x="3171825" y="2374900"/>
          <p14:tracePt t="33092" x="3149600" y="2374900"/>
          <p14:tracePt t="33109" x="3121025" y="2374900"/>
          <p14:tracePt t="33126" x="3111500" y="2374900"/>
          <p14:tracePt t="33142" x="3101975" y="2374900"/>
          <p14:tracePt t="33159" x="3079750" y="2374900"/>
          <p14:tracePt t="33175" x="3070225" y="2374900"/>
          <p14:tracePt t="33192" x="3060700" y="2374900"/>
          <p14:tracePt t="33209" x="3048000" y="2374900"/>
          <p14:tracePt t="33226" x="3032125" y="2374900"/>
          <p14:tracePt t="33243" x="3022600" y="2374900"/>
          <p14:tracePt t="33259" x="3000375" y="2374900"/>
          <p14:tracePt t="33275" x="2971800" y="2365375"/>
          <p14:tracePt t="33292" x="2940050" y="2352675"/>
          <p14:tracePt t="33309" x="2898775" y="2346325"/>
          <p14:tracePt t="33325" x="2889250" y="2346325"/>
          <p14:tracePt t="33342" x="2879725" y="2346325"/>
          <p14:tracePt t="33359" x="2857500" y="2336800"/>
          <p14:tracePt t="33376" x="2847975" y="2330450"/>
          <p14:tracePt t="33392" x="2838450" y="2330450"/>
          <p14:tracePt t="33409" x="2825750" y="2327275"/>
          <p14:tracePt t="33425" x="2813050" y="2320925"/>
          <p14:tracePt t="33442" x="2809875" y="2320925"/>
          <p14:tracePt t="33687" x="2816225" y="2320925"/>
          <p14:tracePt t="33694" x="2819400" y="2320925"/>
          <p14:tracePt t="33709" x="2835275" y="2320925"/>
          <p14:tracePt t="33725" x="2844800" y="2320925"/>
          <p14:tracePt t="33742" x="2854325" y="2320925"/>
          <p14:tracePt t="34544" x="2873375" y="2320925"/>
          <p14:tracePt t="34553" x="2889250" y="2320925"/>
          <p14:tracePt t="34564" x="2927350" y="2320925"/>
          <p14:tracePt t="34580" x="2949575" y="2320925"/>
          <p14:tracePt t="34593" x="2959100" y="2320925"/>
          <p14:tracePt t="34614" x="2978150" y="2320925"/>
          <p14:tracePt t="34625" x="2984500" y="2320925"/>
          <p14:tracePt t="34658" x="3006725" y="2320925"/>
          <p14:tracePt t="34693" x="3057525" y="2305050"/>
          <p14:tracePt t="34709" x="3086100" y="2305050"/>
          <p14:tracePt t="34725" x="3095625" y="2305050"/>
          <p14:tracePt t="34742" x="3111500" y="2305050"/>
          <p14:tracePt t="34786" x="3114675" y="2305050"/>
          <p14:tracePt t="34793" x="3121025" y="2305050"/>
          <p14:tracePt t="34808" x="3133725" y="2305050"/>
          <p14:tracePt t="34825" x="3146425" y="2305050"/>
          <p14:tracePt t="34842" x="3171825" y="2292350"/>
          <p14:tracePt t="34858" x="3216275" y="2286000"/>
          <p14:tracePt t="34876" x="3260725" y="2279650"/>
          <p14:tracePt t="34892" x="3324225" y="2279650"/>
          <p14:tracePt t="34908" x="3384550" y="2279650"/>
          <p14:tracePt t="34925" x="3470275" y="2257425"/>
          <p14:tracePt t="34942" x="3635375" y="2241550"/>
          <p14:tracePt t="34959" x="3727450" y="2241550"/>
          <p14:tracePt t="34976" x="3832225" y="2241550"/>
          <p14:tracePt t="34993" x="3971925" y="2232025"/>
          <p14:tracePt t="35009" x="4032250" y="2232025"/>
          <p14:tracePt t="35030" x="4117975" y="2232025"/>
          <p14:tracePt t="35042" x="4187825" y="2225675"/>
          <p14:tracePt t="35058" x="4283075" y="2225675"/>
          <p14:tracePt t="35075" x="4387850" y="2216150"/>
          <p14:tracePt t="35093" x="4505325" y="2209800"/>
          <p14:tracePt t="35109" x="4587875" y="2209800"/>
          <p14:tracePt t="35126" x="4679950" y="2209800"/>
          <p14:tracePt t="35143" x="4778375" y="2209800"/>
          <p14:tracePt t="35159" x="4838700" y="2200275"/>
          <p14:tracePt t="35175" x="4914900" y="2178050"/>
          <p14:tracePt t="35192" x="5057775" y="2162175"/>
          <p14:tracePt t="35208" x="5153025" y="2146300"/>
          <p14:tracePt t="35225" x="5226050" y="2130425"/>
          <p14:tracePt t="35242" x="5311775" y="2130425"/>
          <p14:tracePt t="35259" x="5372100" y="2130425"/>
          <p14:tracePt t="35276" x="5432425" y="2133600"/>
          <p14:tracePt t="35293" x="5489575" y="2152650"/>
          <p14:tracePt t="35309" x="5495925" y="2159000"/>
          <p14:tracePt t="35693" x="5499100" y="2159000"/>
          <p14:tracePt t="35700" x="5505450" y="2159000"/>
          <p14:tracePt t="35709" x="5514975" y="2159000"/>
          <p14:tracePt t="35729" x="5549900" y="2165350"/>
          <p14:tracePt t="35745" x="5572125" y="2174875"/>
          <p14:tracePt t="35758" x="5610225" y="2187575"/>
          <p14:tracePt t="35792" x="5708650" y="2241550"/>
          <p14:tracePt t="35826" x="5791200" y="2266950"/>
          <p14:tracePt t="35842" x="5876925" y="2273300"/>
          <p14:tracePt t="35859" x="5937250" y="2273300"/>
          <p14:tracePt t="35875" x="6007100" y="2273300"/>
          <p14:tracePt t="35892" x="6102350" y="2273300"/>
          <p14:tracePt t="35908" x="6153150" y="2273300"/>
          <p14:tracePt t="35925" x="6175375" y="2273300"/>
          <p14:tracePt t="35942" x="6216650" y="2279650"/>
          <p14:tracePt t="35959" x="6226175" y="2289175"/>
          <p14:tracePt t="35976" x="6254750" y="2295525"/>
          <p14:tracePt t="35992" x="6283325" y="2295525"/>
          <p14:tracePt t="36009" x="6318250" y="2295525"/>
          <p14:tracePt t="36028" x="6381750" y="2295525"/>
          <p14:tracePt t="36042" x="6426200" y="2301875"/>
          <p14:tracePt t="36059" x="6477000" y="2301875"/>
          <p14:tracePt t="36075" x="6521450" y="2301875"/>
          <p14:tracePt t="36092" x="6581775" y="2301875"/>
          <p14:tracePt t="36109" x="6619875" y="2301875"/>
          <p14:tracePt t="36125" x="6648450" y="2301875"/>
          <p14:tracePt t="36142" x="6711950" y="2301875"/>
          <p14:tracePt t="36159" x="6734175" y="2301875"/>
          <p14:tracePt t="36175" x="6762750" y="2301875"/>
          <p14:tracePt t="36192" x="6775450" y="2301875"/>
          <p14:tracePt t="36208" x="6784975" y="2301875"/>
          <p14:tracePt t="36242" x="6784975" y="2286000"/>
          <p14:tracePt t="36258" x="6769100" y="2270125"/>
          <p14:tracePt t="36275" x="6737350" y="2257425"/>
          <p14:tracePt t="36292" x="6715125" y="2241550"/>
          <p14:tracePt t="36308" x="6705600" y="2241550"/>
          <p14:tracePt t="36325" x="6696075" y="2241550"/>
          <p14:tracePt t="36342" x="6677025" y="2241550"/>
          <p14:tracePt t="36359" x="6667500" y="2241550"/>
          <p14:tracePt t="36375" x="6651625" y="2241550"/>
          <p14:tracePt t="36392" x="6610350" y="2241550"/>
          <p14:tracePt t="36409" x="6588125" y="2241550"/>
          <p14:tracePt t="36427" x="6550025" y="2241550"/>
          <p14:tracePt t="36442" x="6540500" y="2241550"/>
          <p14:tracePt t="36458" x="6524625" y="2241550"/>
          <p14:tracePt t="36475" x="6515100" y="2241550"/>
          <p14:tracePt t="36492" x="6483350" y="2241550"/>
          <p14:tracePt t="36508" x="6438900" y="2241550"/>
          <p14:tracePt t="36526" x="6384925" y="2241550"/>
          <p14:tracePt t="36542" x="6362700" y="2241550"/>
          <p14:tracePt t="36559" x="6337300" y="2241550"/>
          <p14:tracePt t="36576" x="6324600" y="2241550"/>
          <p14:tracePt t="36591" x="6315075" y="2241550"/>
          <p14:tracePt t="36608" x="6305550" y="2241550"/>
          <p14:tracePt t="36625" x="6283325" y="2241550"/>
          <p14:tracePt t="36641" x="6229350" y="2241550"/>
          <p14:tracePt t="36658" x="6191250" y="2241550"/>
          <p14:tracePt t="36676" x="6137275" y="2241550"/>
          <p14:tracePt t="36692" x="6105525" y="2241550"/>
          <p14:tracePt t="36709" x="6083300" y="2244725"/>
          <p14:tracePt t="36726" x="6042025" y="2251075"/>
          <p14:tracePt t="36742" x="6007100" y="2257425"/>
          <p14:tracePt t="36758" x="5946775" y="2263775"/>
          <p14:tracePt t="36775" x="5883275" y="2276475"/>
          <p14:tracePt t="36792" x="5781675" y="2308225"/>
          <p14:tracePt t="36809" x="5727700" y="2314575"/>
          <p14:tracePt t="36826" x="5629275" y="2336800"/>
          <p14:tracePt t="36842" x="5565775" y="2349500"/>
          <p14:tracePt t="36858" x="5502275" y="2362200"/>
          <p14:tracePt t="36876" x="5400675" y="2390775"/>
          <p14:tracePt t="36891" x="5314950" y="2406650"/>
          <p14:tracePt t="36908" x="5238750" y="2422525"/>
          <p14:tracePt t="36926" x="5143500" y="2428875"/>
          <p14:tracePt t="36942" x="5080000" y="2435225"/>
          <p14:tracePt t="36959" x="5029200" y="2435225"/>
          <p14:tracePt t="36976" x="4968875" y="2435225"/>
          <p14:tracePt t="36992" x="4924425" y="2435225"/>
          <p14:tracePt t="37008" x="4886325" y="2435225"/>
          <p14:tracePt t="37026" x="4854575" y="2435225"/>
          <p14:tracePt t="37041" x="4826000" y="2435225"/>
          <p14:tracePt t="37058" x="4803775" y="2435225"/>
          <p14:tracePt t="37076" x="4762500" y="2435225"/>
          <p14:tracePt t="37092" x="4740275" y="2435225"/>
          <p14:tracePt t="37109" x="4711700" y="2447925"/>
          <p14:tracePt t="37126" x="4676775" y="2447925"/>
          <p14:tracePt t="37142" x="4648200" y="2447925"/>
          <p14:tracePt t="37159" x="4625975" y="2454275"/>
          <p14:tracePt t="37175" x="4591050" y="2454275"/>
          <p14:tracePt t="37191" x="4581525" y="2454275"/>
          <p14:tracePt t="37208" x="4572000" y="2454275"/>
          <p14:tracePt t="37226" x="4546600" y="2454275"/>
          <p14:tracePt t="37242" x="4524375" y="2454275"/>
          <p14:tracePt t="37259" x="4479925" y="2454275"/>
          <p14:tracePt t="37275" x="4416425" y="2454275"/>
          <p14:tracePt t="37291" x="4387850" y="2460625"/>
          <p14:tracePt t="37308" x="4356100" y="2466975"/>
          <p14:tracePt t="37326" x="4343400" y="2466975"/>
          <p14:tracePt t="37342" x="4333875" y="2466975"/>
          <p14:tracePt t="37359" x="4324350" y="2470150"/>
          <p14:tracePt t="37376" x="4289425" y="2482850"/>
          <p14:tracePt t="37392" x="4251325" y="2495550"/>
          <p14:tracePt t="37409" x="4213225" y="2514600"/>
          <p14:tracePt t="37426" x="4184650" y="2514600"/>
          <p14:tracePt t="37711" x="4105275" y="2514600"/>
          <p14:tracePt t="37718" x="4035425" y="2514600"/>
          <p14:tracePt t="37726" x="3965575" y="2520950"/>
          <p14:tracePt t="37741" x="3835400" y="2549525"/>
          <p14:tracePt t="37758" x="3724275" y="2581275"/>
          <p14:tracePt t="37775" x="3556000" y="2641600"/>
          <p14:tracePt t="37792" x="3467100" y="2682875"/>
          <p14:tracePt t="37809" x="3378200" y="2714625"/>
          <p14:tracePt t="37826" x="3194050" y="2774950"/>
          <p14:tracePt t="37842" x="3076575" y="2809875"/>
          <p14:tracePt t="37858" x="2984500" y="2851150"/>
          <p14:tracePt t="37875" x="2873375" y="2873375"/>
          <p14:tracePt t="37892" x="2819400" y="2886075"/>
          <p14:tracePt t="37908" x="2774950" y="2886075"/>
          <p14:tracePt t="37925" x="2711450" y="2886075"/>
          <p14:tracePt t="37942" x="2673350" y="2892425"/>
          <p14:tracePt t="37958" x="2644775" y="2905125"/>
          <p14:tracePt t="37975" x="2609850" y="2921000"/>
          <p14:tracePt t="37992" x="2578100" y="2927350"/>
          <p14:tracePt t="38008" x="2559050" y="2927350"/>
          <p14:tracePt t="38025" x="2517775" y="2927350"/>
          <p14:tracePt t="38041" x="2495550" y="2927350"/>
          <p14:tracePt t="38058" x="2466975" y="2927350"/>
          <p14:tracePt t="38075" x="2432050" y="2927350"/>
          <p14:tracePt t="38092" x="2403475" y="2927350"/>
          <p14:tracePt t="38109" x="2387600" y="2927350"/>
          <p14:tracePt t="38125" x="2368550" y="2927350"/>
          <p14:tracePt t="38141" x="2359025" y="2921000"/>
          <p14:tracePt t="38158" x="2346325" y="2905125"/>
          <p14:tracePt t="38175" x="2314575" y="2895600"/>
          <p14:tracePt t="38192" x="2295525" y="2886075"/>
          <p14:tracePt t="38209" x="2286000" y="2886075"/>
          <p14:tracePt t="38225" x="2273300" y="2886075"/>
          <p14:tracePt t="38242" x="2257425" y="2886075"/>
          <p14:tracePt t="38258" x="2247900" y="2886075"/>
          <p14:tracePt t="38275" x="2232025" y="2886075"/>
          <p14:tracePt t="38291" x="2222500" y="2886075"/>
          <p14:tracePt t="38309" x="2206625" y="2886075"/>
          <p14:tracePt t="38325" x="2193925" y="2886075"/>
          <p14:tracePt t="38342" x="2184400" y="2886075"/>
          <p14:tracePt t="38358" x="2174875" y="2886075"/>
          <p14:tracePt t="42336" x="2187575" y="2873375"/>
          <p14:tracePt t="42342" x="2206625" y="2854325"/>
          <p14:tracePt t="42361" x="2260600" y="2800350"/>
          <p14:tracePt t="42378" x="2343150" y="2711450"/>
          <p14:tracePt t="42395" x="2416175" y="2644775"/>
          <p14:tracePt t="42412" x="2520950" y="2568575"/>
          <p14:tracePt t="42424" x="2663825" y="2514600"/>
          <p14:tracePt t="42458" x="2863850" y="2466975"/>
          <p14:tracePt t="42492" x="2984500" y="2460625"/>
          <p14:tracePt t="42508" x="3048000" y="2444750"/>
          <p14:tracePt t="42524" x="3133725" y="2428875"/>
          <p14:tracePt t="42542" x="3267075" y="2413000"/>
          <p14:tracePt t="42558" x="3324225" y="2413000"/>
          <p14:tracePt t="42575" x="3362325" y="2406650"/>
          <p14:tracePt t="42592" x="3409950" y="2403475"/>
          <p14:tracePt t="42608" x="3425825" y="2403475"/>
          <p14:tracePt t="42624" x="3441700" y="2397125"/>
          <p14:tracePt t="42642" x="3467100" y="2397125"/>
          <p14:tracePt t="42657" x="3482975" y="2397125"/>
          <p14:tracePt t="42674" x="3505200" y="2397125"/>
          <p14:tracePt t="42692" x="3521075" y="2390775"/>
          <p14:tracePt t="42708" x="3530600" y="2390775"/>
          <p14:tracePt t="42743" x="3530600" y="2387600"/>
          <p14:tracePt t="42763" x="3530600" y="2381250"/>
          <p14:tracePt t="42774" x="3530600" y="2378075"/>
          <p14:tracePt t="42792" x="3530600" y="2362200"/>
          <p14:tracePt t="42808" x="3533775" y="2352675"/>
          <p14:tracePt t="42825" x="3533775" y="2343150"/>
          <p14:tracePt t="42842" x="3533775" y="2327275"/>
          <p14:tracePt t="42858" x="3533775" y="2314575"/>
          <p14:tracePt t="42875" x="3533775" y="2301875"/>
          <p14:tracePt t="42892" x="3533775" y="2289175"/>
          <p14:tracePt t="42907" x="3533775" y="2279650"/>
          <p14:tracePt t="42924" x="3546475" y="2279650"/>
          <p14:tracePt t="42942" x="3549650" y="2279650"/>
          <p14:tracePt t="42958" x="3549650" y="2273300"/>
          <p14:tracePt t="43379" x="3536950" y="2276475"/>
          <p14:tracePt t="43386" x="3524250" y="2295525"/>
          <p14:tracePt t="43393" x="3505200" y="2308225"/>
          <p14:tracePt t="43413" x="3438525" y="2355850"/>
          <p14:tracePt t="43428" x="3400425" y="2381250"/>
          <p14:tracePt t="43445" x="3375025" y="2397125"/>
          <p14:tracePt t="43464" x="3324225" y="2428875"/>
          <p14:tracePt t="43491" x="3251200" y="2454275"/>
          <p14:tracePt t="43525" x="3140075" y="2495550"/>
          <p14:tracePt t="43542" x="3076575" y="2520950"/>
          <p14:tracePt t="43558" x="3038475" y="2533650"/>
          <p14:tracePt t="43574" x="3000375" y="2552700"/>
          <p14:tracePt t="43591" x="2955925" y="2571750"/>
          <p14:tracePt t="43608" x="2933700" y="2584450"/>
          <p14:tracePt t="43625" x="2911475" y="2593975"/>
          <p14:tracePt t="43641" x="2844800" y="2628900"/>
          <p14:tracePt t="43658" x="2781300" y="2647950"/>
          <p14:tracePt t="43675" x="2736850" y="2676525"/>
          <p14:tracePt t="43691" x="2673350" y="2695575"/>
          <p14:tracePt t="43708" x="2647950" y="2705100"/>
          <p14:tracePt t="43728" x="2590800" y="2724150"/>
          <p14:tracePt t="43741" x="2546350" y="2743200"/>
          <p14:tracePt t="43758" x="2501900" y="2755900"/>
          <p14:tracePt t="43775" x="2454275" y="2771775"/>
          <p14:tracePt t="43792" x="2397125" y="2787650"/>
          <p14:tracePt t="43808" x="2374900" y="2800350"/>
          <p14:tracePt t="43825" x="2365375" y="2809875"/>
          <p14:tracePt t="43841" x="2349500" y="2809875"/>
          <p14:tracePt t="43858" x="2336800" y="2809875"/>
          <p14:tracePt t="43874" x="2324100" y="2809875"/>
          <p14:tracePt t="43891" x="2311400" y="2816225"/>
          <p14:tracePt t="43908" x="2301875" y="2816225"/>
          <p14:tracePt t="43955" x="2301875" y="2819400"/>
          <p14:tracePt t="43999" x="2295525" y="2819400"/>
          <p14:tracePt t="44219" x="2324100" y="2803525"/>
          <p14:tracePt t="44226" x="2374900" y="2778125"/>
          <p14:tracePt t="44248" x="2463800" y="2730500"/>
          <p14:tracePt t="44274" x="2514600" y="2701925"/>
          <p14:tracePt t="44308" x="2546350" y="2673350"/>
          <p14:tracePt t="44326" x="2584450" y="2635250"/>
          <p14:tracePt t="44341" x="2628900" y="2600325"/>
          <p14:tracePt t="44358" x="2708275" y="2571750"/>
          <p14:tracePt t="44375" x="2813050" y="2517775"/>
          <p14:tracePt t="44391" x="2873375" y="2489200"/>
          <p14:tracePt t="44408" x="2911475" y="2470150"/>
          <p14:tracePt t="44424" x="2921000" y="2460625"/>
          <p14:tracePt t="44441" x="2933700" y="2444750"/>
          <p14:tracePt t="44458" x="2943225" y="2435225"/>
          <p14:tracePt t="44475" x="2965450" y="2413000"/>
          <p14:tracePt t="44491" x="3035300" y="2374900"/>
          <p14:tracePt t="44508" x="3079750" y="2355850"/>
          <p14:tracePt t="44524" x="3124200" y="2343150"/>
          <p14:tracePt t="44541" x="3159125" y="2336800"/>
          <p14:tracePt t="44558" x="3168650" y="2336800"/>
          <p14:tracePt t="44574" x="3175000" y="2336800"/>
          <p14:tracePt t="44591" x="3175000" y="2330450"/>
          <p14:tracePt t="44607" x="3175000" y="2327275"/>
          <p14:tracePt t="44625" x="3184525" y="2317750"/>
          <p14:tracePt t="44641" x="3194050" y="2311400"/>
          <p14:tracePt t="44657" x="3209925" y="2301875"/>
          <p14:tracePt t="44674" x="3219450" y="2301875"/>
          <p14:tracePt t="44691" x="3225800" y="2295525"/>
          <p14:tracePt t="44725" x="3225800" y="2286000"/>
          <p14:tracePt t="44791" x="3225800" y="2282825"/>
          <p14:tracePt t="44827" x="3225800" y="2276475"/>
          <p14:tracePt t="44834" x="3225800" y="2273300"/>
          <p14:tracePt t="44933" x="3225800" y="2266950"/>
          <p14:tracePt t="45054" x="3222625" y="2266950"/>
          <p14:tracePt t="45061" x="3219450" y="2266950"/>
          <p14:tracePt t="45075" x="3206750" y="2273300"/>
          <p14:tracePt t="45091" x="3194050" y="2282825"/>
          <p14:tracePt t="45108" x="3168650" y="2295525"/>
          <p14:tracePt t="45125" x="3127375" y="2320925"/>
          <p14:tracePt t="45141" x="3111500" y="2330450"/>
          <p14:tracePt t="45160" x="3095625" y="2339975"/>
          <p14:tracePt t="45175" x="3060700" y="2359025"/>
          <p14:tracePt t="45192" x="3035300" y="2381250"/>
          <p14:tracePt t="45208" x="2997200" y="2400300"/>
          <p14:tracePt t="45225" x="2933700" y="2441575"/>
          <p14:tracePt t="45241" x="2908300" y="2454275"/>
          <p14:tracePt t="45257" x="2879725" y="2463800"/>
          <p14:tracePt t="45274" x="2844800" y="2482850"/>
          <p14:tracePt t="45291" x="2819400" y="2501900"/>
          <p14:tracePt t="45307" x="2803525" y="2511425"/>
          <p14:tracePt t="45324" x="2762250" y="2530475"/>
          <p14:tracePt t="45341" x="2736850" y="2540000"/>
          <p14:tracePt t="45357" x="2708275" y="2559050"/>
          <p14:tracePt t="45374" x="2673350" y="2578100"/>
          <p14:tracePt t="45391" x="2641600" y="2587625"/>
          <p14:tracePt t="45407" x="2632075" y="2597150"/>
          <p14:tracePt t="45424" x="2616200" y="2619375"/>
          <p14:tracePt t="45441" x="2600325" y="2628900"/>
          <p14:tracePt t="45458" x="2590800" y="2638425"/>
          <p14:tracePt t="45474" x="2562225" y="2660650"/>
          <p14:tracePt t="45491" x="2540000" y="2673350"/>
          <p14:tracePt t="45509" x="2524125" y="2682875"/>
          <p14:tracePt t="45525" x="2508250" y="2698750"/>
          <p14:tracePt t="45541" x="2492375" y="2714625"/>
          <p14:tracePt t="45558" x="2482850" y="2724150"/>
          <p14:tracePt t="45574" x="2470150" y="2733675"/>
          <p14:tracePt t="45591" x="2460625" y="2736850"/>
          <p14:tracePt t="45608" x="2444750" y="2749550"/>
          <p14:tracePt t="45624" x="2428875" y="2762250"/>
          <p14:tracePt t="45641" x="2419350" y="2768600"/>
          <p14:tracePt t="45657" x="2409825" y="2778125"/>
          <p14:tracePt t="45674" x="2393950" y="2778125"/>
          <p14:tracePt t="45691" x="2390775" y="2778125"/>
          <p14:tracePt t="45708" x="2381250" y="2778125"/>
          <p14:tracePt t="45724" x="2365375" y="2778125"/>
          <p14:tracePt t="45741" x="2349500" y="2778125"/>
          <p14:tracePt t="45761" x="2339975" y="2778125"/>
          <p14:tracePt t="45774" x="2336800" y="2778125"/>
          <p14:tracePt t="46018" x="2343150" y="2771775"/>
          <p14:tracePt t="46026" x="2346325" y="2765425"/>
          <p14:tracePt t="46041" x="2359025" y="2736850"/>
          <p14:tracePt t="46058" x="2368550" y="2714625"/>
          <p14:tracePt t="46075" x="2428875" y="2660650"/>
          <p14:tracePt t="46091" x="2479675" y="2609850"/>
          <p14:tracePt t="46108" x="2520950" y="2578100"/>
          <p14:tracePt t="46124" x="2555875" y="2543175"/>
          <p14:tracePt t="46141" x="2565400" y="2530475"/>
          <p14:tracePt t="46158" x="2574925" y="2520950"/>
          <p14:tracePt t="46174" x="2606675" y="2492375"/>
          <p14:tracePt t="46191" x="2628900" y="2482850"/>
          <p14:tracePt t="46207" x="2676525" y="2454275"/>
          <p14:tracePt t="46224" x="2749550" y="2419350"/>
          <p14:tracePt t="46240" x="2781300" y="2409825"/>
          <p14:tracePt t="46258" x="2806700" y="2397125"/>
          <p14:tracePt t="46274" x="2819400" y="2390775"/>
          <p14:tracePt t="46291" x="2828925" y="2378075"/>
          <p14:tracePt t="46308" x="2844800" y="2365375"/>
          <p14:tracePt t="46324" x="2860675" y="2352675"/>
          <p14:tracePt t="46341" x="2876550" y="2339975"/>
          <p14:tracePt t="46358" x="2924175" y="2308225"/>
          <p14:tracePt t="46374" x="2997200" y="2289175"/>
          <p14:tracePt t="46391" x="3019425" y="2276475"/>
          <p14:tracePt t="46407" x="3035300" y="2276475"/>
          <p14:tracePt t="46424" x="3044825" y="2276475"/>
          <p14:tracePt t="46468" x="3048000" y="2276475"/>
          <p14:tracePt t="46474" x="3054350" y="2276475"/>
          <p14:tracePt t="46491" x="3063875" y="2276475"/>
          <p14:tracePt t="46524" x="3067050" y="2266950"/>
          <p14:tracePt t="46589" x="3073400" y="2266950"/>
          <p14:tracePt t="46597" x="3073400" y="2260600"/>
          <p14:tracePt t="46608" x="3082925" y="2260600"/>
          <p14:tracePt t="46624" x="3089275" y="2257425"/>
          <p14:tracePt t="46641" x="3092450" y="2257425"/>
          <p14:tracePt t="46681" x="3092450" y="2251075"/>
          <p14:tracePt t="46732" x="3098800" y="2251075"/>
          <p14:tracePt t="46741" x="3101975" y="2251075"/>
          <p14:tracePt t="47060" x="3101975" y="2247900"/>
          <p14:tracePt t="47930" x="3108325" y="2260600"/>
          <p14:tracePt t="47937" x="3114675" y="2273300"/>
          <p14:tracePt t="47944" x="3121025" y="2282825"/>
          <p14:tracePt t="47958" x="3121025" y="2305050"/>
          <p14:tracePt t="47974" x="3121025" y="2320925"/>
          <p14:tracePt t="47991" x="3121025" y="2330450"/>
          <p14:tracePt t="48024" x="3121025" y="2387600"/>
          <p14:tracePt t="48058" x="3121025" y="2428875"/>
          <p14:tracePt t="48074" x="3121025" y="2438400"/>
          <p14:tracePt t="48090" x="3121025" y="2447925"/>
          <p14:tracePt t="48108" x="3121025" y="2460625"/>
          <p14:tracePt t="48124" x="3121025" y="2482850"/>
          <p14:tracePt t="48141" x="3121025" y="2511425"/>
          <p14:tracePt t="48158" x="3127375" y="2584450"/>
          <p14:tracePt t="48174" x="3133725" y="2628900"/>
          <p14:tracePt t="48191" x="3133725" y="2667000"/>
          <p14:tracePt t="48208" x="3133725" y="2686050"/>
          <p14:tracePt t="48224" x="3133725" y="2695575"/>
          <p14:tracePt t="48240" x="3133725" y="2705100"/>
          <p14:tracePt t="48257" x="3146425" y="2740025"/>
          <p14:tracePt t="48274" x="3159125" y="2784475"/>
          <p14:tracePt t="48290" x="3171825" y="2838450"/>
          <p14:tracePt t="48307" x="3190875" y="2895600"/>
          <p14:tracePt t="48324" x="3197225" y="2917825"/>
          <p14:tracePt t="48340" x="3197225" y="2927350"/>
          <p14:tracePt t="48357" x="3197225" y="2949575"/>
          <p14:tracePt t="48374" x="3197225" y="2959100"/>
          <p14:tracePt t="48391" x="3197225" y="2962275"/>
          <p14:tracePt t="48408" x="3197225" y="2968625"/>
          <p14:tracePt t="48441" x="3197225" y="2971800"/>
          <p14:tracePt t="48808" x="3222625" y="2984500"/>
          <p14:tracePt t="48816" x="3248025" y="2990850"/>
          <p14:tracePt t="48824" x="3282950" y="2990850"/>
          <p14:tracePt t="48846" x="3425825" y="3006725"/>
          <p14:tracePt t="48858" x="3521075" y="3013075"/>
          <p14:tracePt t="48891" x="3708400" y="3013075"/>
          <p14:tracePt t="48924" x="3917950" y="3013075"/>
          <p14:tracePt t="48941" x="3978275" y="3013075"/>
          <p14:tracePt t="48957" x="4057650" y="3013075"/>
          <p14:tracePt t="48974" x="4102100" y="3013075"/>
          <p14:tracePt t="48991" x="4143375" y="3013075"/>
          <p14:tracePt t="49007" x="4206875" y="3013075"/>
          <p14:tracePt t="49024" x="4244975" y="3013075"/>
          <p14:tracePt t="49040" x="4279900" y="3013075"/>
          <p14:tracePt t="49057" x="4327525" y="3013075"/>
          <p14:tracePt t="49074" x="4356100" y="3013075"/>
          <p14:tracePt t="49091" x="4394200" y="3013075"/>
          <p14:tracePt t="49107" x="4432300" y="3013075"/>
          <p14:tracePt t="49124" x="4476750" y="3013075"/>
          <p14:tracePt t="49141" x="4521200" y="3013075"/>
          <p14:tracePt t="49158" x="4584700" y="3009900"/>
          <p14:tracePt t="49174" x="4622800" y="3009900"/>
          <p14:tracePt t="49190" x="4664075" y="3009900"/>
          <p14:tracePt t="49207" x="4721225" y="3009900"/>
          <p14:tracePt t="49224" x="4743450" y="3009900"/>
          <p14:tracePt t="49242" x="4781550" y="3009900"/>
          <p14:tracePt t="49257" x="4810125" y="3009900"/>
          <p14:tracePt t="49274" x="4832350" y="3009900"/>
          <p14:tracePt t="49291" x="4854575" y="3009900"/>
          <p14:tracePt t="49293" x="4879975" y="3009900"/>
          <p14:tracePt t="49307" x="4911725" y="3009900"/>
          <p14:tracePt t="49324" x="4940300" y="3009900"/>
          <p14:tracePt t="49341" x="4962525" y="3009900"/>
          <p14:tracePt t="49358" x="4987925" y="3009900"/>
          <p14:tracePt t="49374" x="4997450" y="3009900"/>
          <p14:tracePt t="49392" x="5006975" y="3009900"/>
          <p14:tracePt t="49607" x="4994275" y="3009900"/>
          <p14:tracePt t="49614" x="4991100" y="3013075"/>
          <p14:tracePt t="49624" x="4981575" y="3013075"/>
          <p14:tracePt t="49642" x="4940300" y="3013075"/>
          <p14:tracePt t="49657" x="4918075" y="3013075"/>
          <p14:tracePt t="49674" x="4879975" y="3013075"/>
          <p14:tracePt t="49691" x="4826000" y="3013075"/>
          <p14:tracePt t="49707" x="4803775" y="3019425"/>
          <p14:tracePt t="49724" x="4775200" y="3025775"/>
          <p14:tracePt t="49741" x="4756150" y="3035300"/>
          <p14:tracePt t="49757" x="4743450" y="3044825"/>
          <p14:tracePt t="49774" x="4727575" y="3044825"/>
          <p14:tracePt t="49791" x="4699000" y="3044825"/>
          <p14:tracePt t="49807" x="4689475" y="3044825"/>
          <p14:tracePt t="49824" x="4676775" y="3044825"/>
          <p14:tracePt t="49840" x="4667250" y="3044825"/>
          <p14:tracePt t="49857" x="4651375" y="3051175"/>
          <p14:tracePt t="49874" x="4641850" y="3054350"/>
          <p14:tracePt t="49891" x="4603750" y="3054350"/>
          <p14:tracePt t="49907" x="4581525" y="3054350"/>
          <p14:tracePt t="49924" x="4537075" y="3054350"/>
          <p14:tracePt t="49941" x="4451350" y="3063875"/>
          <p14:tracePt t="49957" x="4406900" y="3063875"/>
          <p14:tracePt t="49973" x="4371975" y="3063875"/>
          <p14:tracePt t="49991" x="4337050" y="3063875"/>
          <p14:tracePt t="50007" x="4314825" y="3063875"/>
          <p14:tracePt t="50024" x="4295775" y="3063875"/>
          <p14:tracePt t="50042" x="4238625" y="3063875"/>
          <p14:tracePt t="50058" x="4178300" y="3063875"/>
          <p14:tracePt t="50074" x="4121150" y="3063875"/>
          <p14:tracePt t="50091" x="4051300" y="3063875"/>
          <p14:tracePt t="50107" x="4029075" y="3063875"/>
          <p14:tracePt t="50123" x="4013200" y="3063875"/>
          <p14:tracePt t="50141" x="3997325" y="3063875"/>
          <p14:tracePt t="50157" x="3981450" y="3063875"/>
          <p14:tracePt t="50173" x="3952875" y="3063875"/>
          <p14:tracePt t="50191" x="3870325" y="3044825"/>
          <p14:tracePt t="50207" x="3806825" y="3022600"/>
          <p14:tracePt t="50224" x="3768725" y="3009900"/>
          <p14:tracePt t="50241" x="3721100" y="3009900"/>
          <p14:tracePt t="50257" x="3711575" y="3009900"/>
          <p14:tracePt t="50273" x="3695700" y="3009900"/>
          <p14:tracePt t="50291" x="3679825" y="3009900"/>
          <p14:tracePt t="50307" x="3660775" y="3009900"/>
          <p14:tracePt t="50324" x="3616325" y="3009900"/>
          <p14:tracePt t="50341" x="3552825" y="2990850"/>
          <p14:tracePt t="50358" x="3514725" y="2990850"/>
          <p14:tracePt t="50374" x="3492500" y="2990850"/>
          <p14:tracePt t="50391" x="3467100" y="2990850"/>
          <p14:tracePt t="50407" x="3457575" y="2990850"/>
          <p14:tracePt t="50423" x="3448050" y="2990850"/>
          <p14:tracePt t="50441" x="3432175" y="2990850"/>
          <p14:tracePt t="50457" x="3416300" y="2990850"/>
          <p14:tracePt t="50473" x="3406775" y="2987675"/>
          <p14:tracePt t="50491" x="3394075" y="2987675"/>
          <p14:tracePt t="50507" x="3384550" y="2981325"/>
          <p14:tracePt t="50523" x="3371850" y="2971800"/>
          <p14:tracePt t="50541" x="3371850" y="2965450"/>
          <p14:tracePt t="50763" x="3375025" y="2962275"/>
          <p14:tracePt t="50771" x="3384550" y="2962275"/>
          <p14:tracePt t="50778" x="3397250" y="2962275"/>
          <p14:tracePt t="50791" x="3425825" y="2962275"/>
          <p14:tracePt t="50807" x="3454400" y="2962275"/>
          <p14:tracePt t="50840" x="3533775" y="2955925"/>
          <p14:tracePt t="50878" x="3587750" y="2955925"/>
          <p14:tracePt t="50891" x="3625850" y="2943225"/>
          <p14:tracePt t="50908" x="3698875" y="2927350"/>
          <p14:tracePt t="50924" x="3829050" y="2892425"/>
          <p14:tracePt t="50941" x="4051300" y="2867025"/>
          <p14:tracePt t="50957" x="4200525" y="2851150"/>
          <p14:tracePt t="50973" x="4318000" y="2832100"/>
          <p14:tracePt t="50990" x="4508500" y="2797175"/>
          <p14:tracePt t="51007" x="4638675" y="2781300"/>
          <p14:tracePt t="51023" x="4775200" y="2771775"/>
          <p14:tracePt t="51040" x="5006975" y="2765425"/>
          <p14:tracePt t="51057" x="5143500" y="2765425"/>
          <p14:tracePt t="51073" x="5248275" y="2768600"/>
          <p14:tracePt t="51090" x="5391150" y="2784475"/>
          <p14:tracePt t="51107" x="5454650" y="2790825"/>
          <p14:tracePt t="51124" x="5495925" y="2790825"/>
          <p14:tracePt t="51140" x="5537200" y="2790825"/>
          <p14:tracePt t="51157" x="5565775" y="2790825"/>
          <p14:tracePt t="51173" x="5575300" y="2790825"/>
          <p14:tracePt t="51191" x="5591175" y="2790825"/>
          <p14:tracePt t="51421" x="5591175" y="2797175"/>
          <p14:tracePt t="51430" x="5591175" y="2800350"/>
          <p14:tracePt t="51441" x="5594350" y="2809875"/>
          <p14:tracePt t="51457" x="5616575" y="2822575"/>
          <p14:tracePt t="51473" x="5654675" y="2841625"/>
          <p14:tracePt t="51490" x="5743575" y="2854325"/>
          <p14:tracePt t="51507" x="5794375" y="2860675"/>
          <p14:tracePt t="51524" x="5838825" y="2867025"/>
          <p14:tracePt t="51541" x="5902325" y="2873375"/>
          <p14:tracePt t="51558" x="5924550" y="2873375"/>
          <p14:tracePt t="51574" x="5959475" y="2873375"/>
          <p14:tracePt t="51591" x="6016625" y="2873375"/>
          <p14:tracePt t="51607" x="6061075" y="2873375"/>
          <p14:tracePt t="51623" x="6105525" y="2879725"/>
          <p14:tracePt t="51640" x="6197600" y="2908300"/>
          <p14:tracePt t="51657" x="6242050" y="2914650"/>
          <p14:tracePt t="51673" x="6283325" y="2914650"/>
          <p14:tracePt t="51690" x="6356350" y="2921000"/>
          <p14:tracePt t="51707" x="6400800" y="2921000"/>
          <p14:tracePt t="51724" x="6429375" y="2921000"/>
          <p14:tracePt t="51741" x="6477000" y="2927350"/>
          <p14:tracePt t="51757" x="6521450" y="2927350"/>
          <p14:tracePt t="51774" x="6550025" y="2933700"/>
          <p14:tracePt t="51790" x="6607175" y="2933700"/>
          <p14:tracePt t="51807" x="6642100" y="2940050"/>
          <p14:tracePt t="51824" x="6673850" y="2940050"/>
          <p14:tracePt t="51841" x="6711950" y="2946400"/>
          <p14:tracePt t="51857" x="6727825" y="2946400"/>
          <p14:tracePt t="51875" x="6740525" y="2946400"/>
          <p14:tracePt t="51890" x="6759575" y="2949575"/>
          <p14:tracePt t="51907" x="6769100" y="2949575"/>
          <p14:tracePt t="51923" x="6778625" y="2955925"/>
          <p14:tracePt t="51940" x="6788150" y="2965450"/>
          <p14:tracePt t="51957" x="6788150" y="2971800"/>
          <p14:tracePt t="51974" x="6788150" y="2981325"/>
          <p14:tracePt t="53638" x="6778625" y="2936875"/>
          <p14:tracePt t="53646" x="6740525" y="2863850"/>
          <p14:tracePt t="53660" x="6629400" y="2714625"/>
          <p14:tracePt t="53678" x="6502400" y="2597150"/>
          <p14:tracePt t="53693" x="6334125" y="2492375"/>
          <p14:tracePt t="53713" x="6092825" y="2381250"/>
          <p14:tracePt t="53741" x="5695950" y="2289175"/>
          <p14:tracePt t="53775" x="5203825" y="2232025"/>
          <p14:tracePt t="53792" x="5029200" y="2212975"/>
          <p14:tracePt t="53807" x="4867275" y="2197100"/>
          <p14:tracePt t="53823" x="4645025" y="2159000"/>
          <p14:tracePt t="53840" x="4505325" y="2143125"/>
          <p14:tracePt t="53857" x="4387850" y="2127250"/>
          <p14:tracePt t="53873" x="4264025" y="2101850"/>
          <p14:tracePt t="53891" x="4200525" y="2079625"/>
          <p14:tracePt t="53911" x="4137025" y="2060575"/>
          <p14:tracePt t="53924" x="4089400" y="2041525"/>
          <p14:tracePt t="53940" x="4032250" y="2006600"/>
          <p14:tracePt t="53957" x="3987800" y="1981200"/>
          <p14:tracePt t="53973" x="3917950" y="1917700"/>
          <p14:tracePt t="53990" x="3867150" y="1866900"/>
          <p14:tracePt t="54007" x="3819525" y="1831975"/>
          <p14:tracePt t="54023" x="3752850" y="1787525"/>
          <p14:tracePt t="54040" x="3721100" y="1768475"/>
          <p14:tracePt t="54057" x="3683000" y="1743075"/>
          <p14:tracePt t="54073" x="3625850" y="1717675"/>
          <p14:tracePt t="54090" x="3587750" y="1692275"/>
          <p14:tracePt t="54107" x="3540125" y="1670050"/>
          <p14:tracePt t="54123" x="3470275" y="1651000"/>
          <p14:tracePt t="54140" x="3416300" y="1638300"/>
          <p14:tracePt t="54157" x="3352800" y="1625600"/>
          <p14:tracePt t="54173" x="3260725" y="1597025"/>
          <p14:tracePt t="54190" x="3187700" y="1587500"/>
          <p14:tracePt t="54207" x="3101975" y="1571625"/>
          <p14:tracePt t="54223" x="2968625" y="1549400"/>
          <p14:tracePt t="54240" x="2882900" y="1533525"/>
          <p14:tracePt t="54257" x="2822575" y="1533525"/>
          <p14:tracePt t="54273" x="2736850" y="1527175"/>
          <p14:tracePt t="54290" x="2676525" y="1527175"/>
          <p14:tracePt t="54306" x="2622550" y="1527175"/>
          <p14:tracePt t="54324" x="2562225" y="1527175"/>
          <p14:tracePt t="54340" x="2530475" y="1530350"/>
          <p14:tracePt t="54357" x="2501900" y="1549400"/>
          <p14:tracePt t="54373" x="2460625" y="1555750"/>
          <p14:tracePt t="54390" x="2438400" y="1562100"/>
          <p14:tracePt t="54407" x="2416175" y="1568450"/>
          <p14:tracePt t="54423" x="2371725" y="1577975"/>
          <p14:tracePt t="54440" x="2355850" y="1590675"/>
          <p14:tracePt t="54457" x="2339975" y="1606550"/>
          <p14:tracePt t="54474" x="2327275" y="1619250"/>
          <p14:tracePt t="54491" x="2317750" y="1631950"/>
          <p14:tracePt t="54507" x="2305050" y="1641475"/>
          <p14:tracePt t="54523" x="2286000" y="1660525"/>
          <p14:tracePt t="54540" x="2276475" y="1670050"/>
          <p14:tracePt t="54557" x="2266950" y="1679575"/>
          <p14:tracePt t="54573" x="2244725" y="1701800"/>
          <p14:tracePt t="54590" x="2235200" y="1711325"/>
          <p14:tracePt t="54607" x="2235200" y="1720850"/>
          <p14:tracePt t="54623" x="2235200" y="1746250"/>
          <p14:tracePt t="54640" x="2235200" y="1762125"/>
          <p14:tracePt t="54656" x="2235200" y="1771650"/>
          <p14:tracePt t="54673" x="2235200" y="1787525"/>
          <p14:tracePt t="54690" x="2238375" y="1797050"/>
          <p14:tracePt t="54706" x="2254250" y="1812925"/>
          <p14:tracePt t="54723" x="2282825" y="1828800"/>
          <p14:tracePt t="54740" x="2320925" y="1841500"/>
          <p14:tracePt t="54756" x="2349500" y="1854200"/>
          <p14:tracePt t="54773" x="2393950" y="1873250"/>
          <p14:tracePt t="54790" x="2413000" y="1873250"/>
          <p14:tracePt t="54806" x="2444750" y="1873250"/>
          <p14:tracePt t="54823" x="2470150" y="1873250"/>
          <p14:tracePt t="54840" x="2498725" y="1873250"/>
          <p14:tracePt t="54856" x="2520950" y="1876425"/>
          <p14:tracePt t="54873" x="2578100" y="1882775"/>
          <p14:tracePt t="54890" x="2616200" y="1889125"/>
          <p14:tracePt t="54908" x="2641600" y="1889125"/>
          <p14:tracePt t="54923" x="2651125" y="1889125"/>
          <p14:tracePt t="54940" x="2667000" y="1889125"/>
          <p14:tracePt t="54959" x="2679700" y="1889125"/>
          <p14:tracePt t="54973" x="2692400" y="1889125"/>
          <p14:tracePt t="54990" x="2705100" y="1879600"/>
          <p14:tracePt t="55007" x="2787650" y="1851025"/>
          <p14:tracePt t="55023" x="2832100" y="1844675"/>
          <p14:tracePt t="55040" x="2870200" y="1844675"/>
          <p14:tracePt t="55058" x="2882900" y="1844675"/>
          <p14:tracePt t="55073" x="2889250" y="1844675"/>
          <p14:tracePt t="55130" x="2892425" y="1844675"/>
          <p14:tracePt t="55158" x="2901950" y="1844675"/>
          <p14:tracePt t="55773" x="2908300" y="1844675"/>
          <p14:tracePt t="55780" x="2914650" y="1844675"/>
          <p14:tracePt t="55790" x="2917825" y="1841500"/>
          <p14:tracePt t="55807" x="2959100" y="1822450"/>
          <p14:tracePt t="55823" x="3054350" y="1816100"/>
          <p14:tracePt t="55840" x="3260725" y="1816100"/>
          <p14:tracePt t="55873" x="3971925" y="1876425"/>
          <p14:tracePt t="55908" x="4543425" y="2051050"/>
          <p14:tracePt t="55928" x="4933950" y="2244725"/>
          <p14:tracePt t="55946" x="5276850" y="2381250"/>
          <p14:tracePt t="55957" x="5616575" y="2514600"/>
          <p14:tracePt t="55974" x="5895975" y="2638425"/>
          <p14:tracePt t="55990" x="6121400" y="2740025"/>
          <p14:tracePt t="56007" x="6362700" y="2832100"/>
          <p14:tracePt t="56024" x="6527800" y="2889250"/>
          <p14:tracePt t="56041" x="6657975" y="2924175"/>
          <p14:tracePt t="56057" x="6883400" y="2994025"/>
          <p14:tracePt t="56073" x="7073900" y="3070225"/>
          <p14:tracePt t="56092" x="7334250" y="3175000"/>
          <p14:tracePt t="56107" x="7480300" y="3254375"/>
          <p14:tracePt t="56124" x="7562850" y="3311525"/>
          <p14:tracePt t="56140" x="7610475" y="3340100"/>
          <p14:tracePt t="56156" x="7639050" y="3355975"/>
          <p14:tracePt t="56173" x="7642225" y="3371850"/>
          <p14:tracePt t="56190" x="7642225" y="3381375"/>
          <p14:tracePt t="56206" x="7642225" y="3406775"/>
          <p14:tracePt t="56224" x="7616825" y="3463925"/>
          <p14:tracePt t="56240" x="7578725" y="3530600"/>
          <p14:tracePt t="56256" x="7473950" y="3625850"/>
          <p14:tracePt t="56273" x="7340600" y="3689350"/>
          <p14:tracePt t="56290" x="7197725" y="3724275"/>
          <p14:tracePt t="56307" x="7029450" y="3759200"/>
          <p14:tracePt t="56324" x="6959600" y="3765550"/>
          <p14:tracePt t="56340" x="6896100" y="3778250"/>
          <p14:tracePt t="56357" x="6829425" y="3797300"/>
          <p14:tracePt t="56373" x="6778625" y="3813175"/>
          <p14:tracePt t="56390" x="6689725" y="3835400"/>
          <p14:tracePt t="56392" x="6642100" y="3844925"/>
          <p14:tracePt t="56406" x="6556375" y="3857625"/>
          <p14:tracePt t="56423" x="6461125" y="3873500"/>
          <p14:tracePt t="56440" x="6343650" y="3883025"/>
          <p14:tracePt t="56457" x="6178550" y="3860800"/>
          <p14:tracePt t="56729" x="6086475" y="3841750"/>
          <p14:tracePt t="56736" x="5994400" y="3822700"/>
          <p14:tracePt t="56744" x="5889625" y="3803650"/>
          <p14:tracePt t="56757" x="5661025" y="3784600"/>
          <p14:tracePt t="56774" x="5464175" y="3759200"/>
          <p14:tracePt t="56790" x="5260975" y="3749675"/>
          <p14:tracePt t="56806" x="4984750" y="3740150"/>
          <p14:tracePt t="56840" x="4632325" y="3730625"/>
          <p14:tracePt t="56873" x="4343400" y="3730625"/>
          <p14:tracePt t="56890" x="4283075" y="3730625"/>
          <p14:tracePt t="56894" x="4264025" y="3730625"/>
          <p14:tracePt t="56907" x="4219575" y="3730625"/>
          <p14:tracePt t="56924" x="4191000" y="3730625"/>
          <p14:tracePt t="56940" x="4156075" y="3724275"/>
          <p14:tracePt t="56956" x="4098925" y="3705225"/>
          <p14:tracePt t="56973" x="4067175" y="3686175"/>
          <p14:tracePt t="56990" x="4035425" y="3673475"/>
          <p14:tracePt t="57006" x="4000500" y="3657600"/>
          <p14:tracePt t="57023" x="3962400" y="3644900"/>
          <p14:tracePt t="57040" x="3898900" y="3622675"/>
          <p14:tracePt t="57057" x="3740150" y="3571875"/>
          <p14:tracePt t="57073" x="3597275" y="3536950"/>
          <p14:tracePt t="57090" x="3457575" y="3521075"/>
          <p14:tracePt t="57106" x="3324225" y="3495675"/>
          <p14:tracePt t="57123" x="3248025" y="3489325"/>
          <p14:tracePt t="57140" x="3187700" y="3482975"/>
          <p14:tracePt t="57156" x="3124200" y="3460750"/>
          <p14:tracePt t="57173" x="3079750" y="3448050"/>
          <p14:tracePt t="57191" x="3038475" y="3432175"/>
          <p14:tracePt t="57207" x="3013075" y="3419475"/>
          <p14:tracePt t="57223" x="2984500" y="3413125"/>
          <p14:tracePt t="57240" x="2962275" y="3413125"/>
          <p14:tracePt t="57256" x="2930525" y="3413125"/>
          <p14:tracePt t="57273" x="2908300" y="3413125"/>
          <p14:tracePt t="57291" x="2867025" y="3413125"/>
          <p14:tracePt t="57307" x="2844800" y="3413125"/>
          <p14:tracePt t="57324" x="2816225" y="3413125"/>
          <p14:tracePt t="57340" x="2790825" y="3413125"/>
          <p14:tracePt t="57356" x="2774950" y="3413125"/>
          <p14:tracePt t="57373" x="2759075" y="3413125"/>
          <p14:tracePt t="57390" x="2749550" y="3413125"/>
          <p14:tracePt t="57391" x="2743200" y="3413125"/>
          <p14:tracePt t="57406" x="2733675" y="3413125"/>
          <p14:tracePt t="57423" x="2724150" y="3413125"/>
          <p14:tracePt t="57441" x="2711450" y="3413125"/>
          <p14:tracePt t="57473" x="2711450" y="3419475"/>
          <p14:tracePt t="57490" x="2746375" y="3435350"/>
          <p14:tracePt t="57506" x="2832100" y="3451225"/>
          <p14:tracePt t="57523" x="3019425" y="3498850"/>
          <p14:tracePt t="57540" x="3365500" y="3556000"/>
          <p14:tracePt t="57556" x="3565525" y="3603625"/>
          <p14:tracePt t="57573" x="3727450" y="3638550"/>
          <p14:tracePt t="57590" x="3867150" y="3695700"/>
          <p14:tracePt t="57606" x="3956050" y="3727450"/>
          <p14:tracePt t="57623" x="4041775" y="3752850"/>
          <p14:tracePt t="57640" x="4187825" y="3775075"/>
          <p14:tracePt t="57656" x="4248150" y="3784600"/>
          <p14:tracePt t="57673" x="4302125" y="3784600"/>
          <p14:tracePt t="57690" x="4327525" y="3784600"/>
          <p14:tracePt t="57706" x="4343400" y="3784600"/>
          <p14:tracePt t="57807" x="4330700" y="3784600"/>
          <p14:tracePt t="57816" x="4327525" y="3784600"/>
          <p14:tracePt t="57826" x="4311650" y="3781425"/>
          <p14:tracePt t="57841" x="4257675" y="3768725"/>
          <p14:tracePt t="57857" x="4181475" y="3746500"/>
          <p14:tracePt t="57873" x="4105275" y="3730625"/>
          <p14:tracePt t="57890" x="3997325" y="3714750"/>
          <p14:tracePt t="57906" x="3911600" y="3698875"/>
          <p14:tracePt t="57923" x="3794125" y="3683000"/>
          <p14:tracePt t="57940" x="3590925" y="3622675"/>
          <p14:tracePt t="57956" x="3451225" y="3603625"/>
          <p14:tracePt t="57973" x="3333750" y="3587750"/>
          <p14:tracePt t="57990" x="3209925" y="3562350"/>
          <p14:tracePt t="58006" x="3159125" y="3562350"/>
          <p14:tracePt t="58023" x="3098800" y="3562350"/>
          <p14:tracePt t="58040" x="2974975" y="3562350"/>
          <p14:tracePt t="58057" x="2892425" y="3562350"/>
          <p14:tracePt t="58073" x="2819400" y="3562350"/>
          <p14:tracePt t="58091" x="2749550" y="3562350"/>
          <p14:tracePt t="58107" x="2705100" y="3562350"/>
          <p14:tracePt t="58124" x="2695575" y="3562350"/>
          <p14:tracePt t="58470" x="2641600" y="3556000"/>
          <p14:tracePt t="58478" x="2559050" y="3546475"/>
          <p14:tracePt t="58491" x="2333625" y="3536950"/>
          <p14:tracePt t="58511" x="2035175" y="3536950"/>
          <p14:tracePt t="58528" x="1854200" y="3536950"/>
          <p14:tracePt t="58540" x="1695450" y="3536950"/>
          <p14:tracePt t="58573" x="1406525" y="3511550"/>
          <p14:tracePt t="58607" x="1035050" y="3492500"/>
          <p14:tracePt t="58623" x="889000" y="3492500"/>
          <p14:tracePt t="58640" x="723900" y="3495675"/>
          <p14:tracePt t="58657" x="663575" y="3495675"/>
          <p14:tracePt t="58674" x="619125" y="3505200"/>
          <p14:tracePt t="58690" x="549275" y="3511550"/>
          <p14:tracePt t="58706" x="504825" y="3511550"/>
          <p14:tracePt t="58723" x="460375" y="3511550"/>
          <p14:tracePt t="58739" x="428625" y="3511550"/>
          <p14:tracePt t="58756" x="396875" y="3511550"/>
          <p14:tracePt t="58773" x="377825" y="3511550"/>
          <p14:tracePt t="58789" x="349250" y="3508375"/>
          <p14:tracePt t="58806" x="339725" y="3498850"/>
          <p14:tracePt t="58823" x="330200" y="3482975"/>
          <p14:tracePt t="58839" x="314325" y="3473450"/>
          <p14:tracePt t="58856" x="298450" y="3467100"/>
          <p14:tracePt t="58873" x="288925" y="3467100"/>
          <p14:tracePt t="58890" x="276225" y="3467100"/>
          <p14:tracePt t="58906" x="269875" y="3467100"/>
          <p14:tracePt t="59104" x="282575" y="3470275"/>
          <p14:tracePt t="59111" x="311150" y="3476625"/>
          <p14:tracePt t="59122" x="327025" y="3476625"/>
          <p14:tracePt t="59139" x="384175" y="3489325"/>
          <p14:tracePt t="59156" x="415925" y="3502025"/>
          <p14:tracePt t="59173" x="485775" y="3514725"/>
          <p14:tracePt t="59191" x="654050" y="3540125"/>
          <p14:tracePt t="59206" x="727075" y="3556000"/>
          <p14:tracePt t="59224" x="784225" y="3571875"/>
          <p14:tracePt t="59240" x="841375" y="3571875"/>
          <p14:tracePt t="59256" x="860425" y="3571875"/>
          <p14:tracePt t="59272" x="908050" y="3578225"/>
          <p14:tracePt t="59289" x="1038225" y="3594100"/>
          <p14:tracePt t="59306" x="1133475" y="3609975"/>
          <p14:tracePt t="59323" x="1219200" y="3625850"/>
          <p14:tracePt t="59340" x="1308100" y="3644900"/>
          <p14:tracePt t="59356" x="1346200" y="3644900"/>
          <p14:tracePt t="59373" x="1362075" y="3644900"/>
          <p14:tracePt t="59390" x="1400175" y="3644900"/>
          <p14:tracePt t="59406" x="1435100" y="3644900"/>
          <p14:tracePt t="59423" x="1504950" y="3644900"/>
          <p14:tracePt t="59424" x="1552575" y="3644900"/>
          <p14:tracePt t="59439" x="1701800" y="3644900"/>
          <p14:tracePt t="59456" x="1819275" y="3663950"/>
          <p14:tracePt t="59473" x="1882775" y="3676650"/>
          <p14:tracePt t="59490" x="1924050" y="3683000"/>
          <p14:tracePt t="59507" x="1933575" y="3683000"/>
          <p14:tracePt t="59523" x="1949450" y="3683000"/>
          <p14:tracePt t="59539" x="2012950" y="3683000"/>
          <p14:tracePt t="59556" x="2127250" y="3698875"/>
          <p14:tracePt t="59573" x="2266950" y="3736975"/>
          <p14:tracePt t="59590" x="2413000" y="3768725"/>
          <p14:tracePt t="59607" x="2476500" y="3775075"/>
          <p14:tracePt t="59623" x="2520950" y="3775075"/>
          <p14:tracePt t="59640" x="2562225" y="3765550"/>
          <p14:tracePt t="59657" x="2600325" y="3752850"/>
          <p14:tracePt t="59673" x="2644775" y="3727450"/>
          <p14:tracePt t="59689" x="2803525" y="3695700"/>
          <p14:tracePt t="59706" x="2962275" y="3686175"/>
          <p14:tracePt t="59722" x="3082925" y="3702050"/>
          <p14:tracePt t="59739" x="3181350" y="3708400"/>
          <p14:tracePt t="59756" x="3225800" y="3708400"/>
          <p14:tracePt t="59772" x="3270250" y="3708400"/>
          <p14:tracePt t="59789" x="3324225" y="3698875"/>
          <p14:tracePt t="59806" x="3362325" y="3686175"/>
          <p14:tracePt t="59823" x="3406775" y="3673475"/>
          <p14:tracePt t="59839" x="3473450" y="3648075"/>
          <p14:tracePt t="59856" x="3517900" y="3641725"/>
          <p14:tracePt t="59873" x="3546475" y="3641725"/>
          <p14:tracePt t="59890" x="3581400" y="3641725"/>
          <p14:tracePt t="59906" x="3590925" y="3641725"/>
          <p14:tracePt t="59923" x="3600450" y="3641725"/>
          <p14:tracePt t="59924" x="3603625" y="3638550"/>
          <p14:tracePt t="59939" x="3613150" y="3638550"/>
          <p14:tracePt t="59960" x="3635375" y="3622675"/>
          <p14:tracePt t="59972" x="3638550" y="3622675"/>
          <p14:tracePt t="59989" x="3654425" y="3616325"/>
          <p14:tracePt t="60023" x="3654425" y="3606800"/>
          <p14:tracePt t="60039" x="3648075" y="3597275"/>
          <p14:tracePt t="60055" x="3625850" y="3584575"/>
          <p14:tracePt t="60072" x="3581400" y="3571875"/>
          <p14:tracePt t="60089" x="3517900" y="3559175"/>
          <p14:tracePt t="60105" x="3486150" y="3559175"/>
          <p14:tracePt t="60122" x="3467100" y="3559175"/>
          <p14:tracePt t="60139" x="3425825" y="3559175"/>
          <p14:tracePt t="60155" x="3381375" y="3559175"/>
          <p14:tracePt t="60172" x="3321050" y="3559175"/>
          <p14:tracePt t="60189" x="3194050" y="3571875"/>
          <p14:tracePt t="60205" x="3111500" y="3581400"/>
          <p14:tracePt t="60222" x="3035300" y="3594100"/>
          <p14:tracePt t="60239" x="2987675" y="3613150"/>
          <p14:tracePt t="60255" x="2962275" y="3632200"/>
          <p14:tracePt t="60272" x="2933700" y="3638550"/>
          <p14:tracePt t="60289" x="2876550" y="3657600"/>
          <p14:tracePt t="60306" x="2822575" y="3663950"/>
          <p14:tracePt t="60323" x="2714625" y="3670300"/>
          <p14:tracePt t="60339" x="2654300" y="3676650"/>
          <p14:tracePt t="60356" x="2609850" y="3692525"/>
          <p14:tracePt t="60374" x="2559050" y="3698875"/>
          <p14:tracePt t="60390" x="2524125" y="3698875"/>
          <p14:tracePt t="60406" x="2470150" y="3698875"/>
          <p14:tracePt t="60423" x="2378075" y="3698875"/>
          <p14:tracePt t="60440" x="2305050" y="3698875"/>
          <p14:tracePt t="60456" x="2222500" y="3698875"/>
          <p14:tracePt t="60473" x="2108200" y="3698875"/>
          <p14:tracePt t="60489" x="2047875" y="3698875"/>
          <p14:tracePt t="60506" x="1997075" y="3698875"/>
          <p14:tracePt t="60524" x="1927225" y="3698875"/>
          <p14:tracePt t="60540" x="1866900" y="3698875"/>
          <p14:tracePt t="60556" x="1816100" y="3698875"/>
          <p14:tracePt t="60573" x="1695450" y="3679825"/>
          <p14:tracePt t="60589" x="1622425" y="3670300"/>
          <p14:tracePt t="60606" x="1562100" y="3670300"/>
          <p14:tracePt t="60624" x="1508125" y="3670300"/>
          <p14:tracePt t="60640" x="1476375" y="3670300"/>
          <p14:tracePt t="60656" x="1431925" y="3663950"/>
          <p14:tracePt t="60673" x="1358900" y="3644900"/>
          <p14:tracePt t="60690" x="1304925" y="3632200"/>
          <p14:tracePt t="60706" x="1260475" y="3632200"/>
          <p14:tracePt t="60723" x="1222375" y="3632200"/>
          <p14:tracePt t="60739" x="1193800" y="3632200"/>
          <p14:tracePt t="60756" x="1181100" y="3632200"/>
          <p14:tracePt t="60773" x="1168400" y="3632200"/>
          <p14:tracePt t="60789" x="1146175" y="3632200"/>
          <p14:tracePt t="60806" x="1130300" y="3632200"/>
          <p14:tracePt t="60823" x="1111250" y="3632200"/>
          <p14:tracePt t="60839" x="1092200" y="3613150"/>
          <p14:tracePt t="60856" x="1082675" y="3613150"/>
          <p14:tracePt t="60873" x="1069975" y="3613150"/>
          <p14:tracePt t="60889" x="1060450" y="3613150"/>
          <p14:tracePt t="60906" x="1044575" y="3613150"/>
          <p14:tracePt t="60923" x="1028700" y="3609975"/>
          <p14:tracePt t="60939" x="1025525" y="3609975"/>
          <p14:tracePt t="60956" x="1019175" y="3609975"/>
          <p14:tracePt t="61045" x="1019175" y="3603625"/>
          <p14:tracePt t="62023" x="1019175" y="3600450"/>
          <p14:tracePt t="62780" x="1019175" y="3594100"/>
          <p14:tracePt t="62787" x="1022350" y="3594100"/>
          <p14:tracePt t="62802" x="1025525" y="3587750"/>
          <p14:tracePt t="62811" x="1031875" y="3587750"/>
          <p14:tracePt t="62824" x="1047750" y="3587750"/>
          <p14:tracePt t="62839" x="1050925" y="3587750"/>
          <p14:tracePt t="62856" x="1057275" y="3587750"/>
          <p14:tracePt t="62923" x="1060450" y="3587750"/>
          <p14:tracePt t="62939" x="1069975" y="3578225"/>
          <p14:tracePt t="62957" x="1085850" y="3575050"/>
          <p14:tracePt t="62973" x="1101725" y="3568700"/>
          <p14:tracePt t="62990" x="1111250" y="3568700"/>
          <p14:tracePt t="63006" x="1120775" y="3568700"/>
          <p14:tracePt t="63022" x="1127125" y="3568700"/>
          <p14:tracePt t="63039" x="1130300" y="3568700"/>
          <p14:tracePt t="63057" x="1149350" y="3568700"/>
          <p14:tracePt t="63073" x="1158875" y="3568700"/>
          <p14:tracePt t="63090" x="1181100" y="3568700"/>
          <p14:tracePt t="63107" x="1244600" y="3556000"/>
          <p14:tracePt t="63123" x="1289050" y="3556000"/>
          <p14:tracePt t="63140" x="1311275" y="3556000"/>
          <p14:tracePt t="63157" x="1330325" y="3556000"/>
          <p14:tracePt t="63172" x="1336675" y="3556000"/>
          <p14:tracePt t="63189" x="1339850" y="3556000"/>
          <p14:tracePt t="63206" x="1355725" y="3556000"/>
          <p14:tracePt t="63222" x="1365250" y="3556000"/>
          <p14:tracePt t="63239" x="1393825" y="3556000"/>
          <p14:tracePt t="63256" x="1441450" y="3556000"/>
          <p14:tracePt t="63273" x="1457325" y="3556000"/>
          <p14:tracePt t="63289" x="1466850" y="3556000"/>
          <p14:tracePt t="63306" x="1476375" y="3556000"/>
          <p14:tracePt t="63322" x="1485900" y="3556000"/>
          <p14:tracePt t="63339" x="1495425" y="3556000"/>
          <p14:tracePt t="63357" x="1511300" y="3556000"/>
          <p14:tracePt t="63372" x="1539875" y="3549650"/>
          <p14:tracePt t="63389" x="1571625" y="3536950"/>
          <p14:tracePt t="63406" x="1619250" y="3536950"/>
          <p14:tracePt t="63422" x="1635125" y="3536950"/>
          <p14:tracePt t="63439" x="1644650" y="3536950"/>
          <p14:tracePt t="63457" x="1663700" y="3536950"/>
          <p14:tracePt t="63472" x="1673225" y="3521075"/>
          <p14:tracePt t="63490" x="1711325" y="3511550"/>
          <p14:tracePt t="63506" x="1797050" y="3505200"/>
          <p14:tracePt t="63523" x="1879600" y="3505200"/>
          <p14:tracePt t="63540" x="1952625" y="3505200"/>
          <p14:tracePt t="63556" x="2022475" y="3508375"/>
          <p14:tracePt t="63572" x="2066925" y="3514725"/>
          <p14:tracePt t="63589" x="2120900" y="3514725"/>
          <p14:tracePt t="63606" x="2276475" y="3546475"/>
          <p14:tracePt t="63622" x="2451100" y="3565525"/>
          <p14:tracePt t="63639" x="2635250" y="3603625"/>
          <p14:tracePt t="63656" x="2847975" y="3654425"/>
          <p14:tracePt t="63673" x="2924175" y="3679825"/>
          <p14:tracePt t="63689" x="2955925" y="3695700"/>
          <p14:tracePt t="63706" x="2978150" y="3695700"/>
          <p14:tracePt t="63739" x="2981325" y="3695700"/>
          <p14:tracePt t="63755" x="2990850" y="3695700"/>
          <p14:tracePt t="63772" x="3000375" y="3695700"/>
          <p14:tracePt t="63789" x="3019425" y="3689350"/>
          <p14:tracePt t="63806" x="3032125" y="3689350"/>
          <p14:tracePt t="63936" x="3025775" y="3689350"/>
          <p14:tracePt t="63943" x="3022600" y="3689350"/>
          <p14:tracePt t="63956" x="2994025" y="3683000"/>
          <p14:tracePt t="63972" x="2949575" y="3676650"/>
          <p14:tracePt t="63989" x="2911475" y="3670300"/>
          <p14:tracePt t="63991" x="2886075" y="3670300"/>
          <p14:tracePt t="64005" x="2857500" y="3670300"/>
          <p14:tracePt t="64027" x="2816225" y="3670300"/>
          <p14:tracePt t="64039" x="2809875" y="3670300"/>
          <p14:tracePt t="64056" x="2790825" y="3670300"/>
          <p14:tracePt t="64073" x="2762250" y="3670300"/>
          <p14:tracePt t="64089" x="2724150" y="3673475"/>
          <p14:tracePt t="64105" x="2663825" y="3673475"/>
          <p14:tracePt t="64122" x="2632075" y="3673475"/>
          <p14:tracePt t="64139" x="2616200" y="3673475"/>
          <p14:tracePt t="64156" x="2603500" y="3673475"/>
          <p14:tracePt t="64173" x="2587625" y="3673475"/>
          <p14:tracePt t="64190" x="2565400" y="3673475"/>
          <p14:tracePt t="64206" x="2489200" y="3673475"/>
          <p14:tracePt t="64223" x="2435225" y="3663950"/>
          <p14:tracePt t="64239" x="2381250" y="3663950"/>
          <p14:tracePt t="64256" x="2327275" y="3663950"/>
          <p14:tracePt t="64272" x="2305050" y="3663950"/>
          <p14:tracePt t="64289" x="2266950" y="3663950"/>
          <p14:tracePt t="64306" x="2178050" y="3644900"/>
          <p14:tracePt t="64323" x="2092325" y="3629025"/>
          <p14:tracePt t="64340" x="2016125" y="3613150"/>
          <p14:tracePt t="64356" x="1905000" y="3590925"/>
          <p14:tracePt t="64372" x="1844675" y="3590925"/>
          <p14:tracePt t="64389" x="1790700" y="3584575"/>
          <p14:tracePt t="64406" x="1704975" y="3584575"/>
          <p14:tracePt t="64422" x="1647825" y="3584575"/>
          <p14:tracePt t="64439" x="1581150" y="3562350"/>
          <p14:tracePt t="64456" x="1495425" y="3556000"/>
          <p14:tracePt t="64473" x="1444625" y="3556000"/>
          <p14:tracePt t="64491" x="1397000" y="3556000"/>
          <p14:tracePt t="64506" x="1368425" y="3556000"/>
          <p14:tracePt t="64522" x="1336675" y="3556000"/>
          <p14:tracePt t="64539" x="1314450" y="3549650"/>
          <p14:tracePt t="64556" x="1273175" y="3543300"/>
          <p14:tracePt t="64572" x="1250950" y="3543300"/>
          <p14:tracePt t="64590" x="1222375" y="3543300"/>
          <p14:tracePt t="64606" x="1203325" y="3543300"/>
          <p14:tracePt t="64623" x="1190625" y="3543300"/>
          <p14:tracePt t="64639" x="1181100" y="3543300"/>
          <p14:tracePt t="64655" x="1162050" y="3543300"/>
          <p14:tracePt t="64672" x="1152525" y="3543300"/>
          <p14:tracePt t="64690" x="1143000" y="3543300"/>
          <p14:tracePt t="64706" x="1127125" y="3543300"/>
          <p14:tracePt t="64748" x="1130300" y="3543300"/>
          <p14:tracePt t="64757" x="1133475" y="3543300"/>
          <p14:tracePt t="64773" x="1143000" y="3543300"/>
          <p14:tracePt t="64789" x="1155700" y="3543300"/>
          <p14:tracePt t="64805" x="1174750" y="3543300"/>
          <p14:tracePt t="64822" x="1177925" y="3543300"/>
          <p14:tracePt t="64840" x="1187450" y="3540125"/>
          <p14:tracePt t="64855" x="1200150" y="3533775"/>
          <p14:tracePt t="64872" x="1209675" y="3524250"/>
          <p14:tracePt t="64889" x="1238250" y="3505200"/>
          <p14:tracePt t="64906" x="1295400" y="3498850"/>
          <p14:tracePt t="64922" x="1314450" y="3498850"/>
          <p14:tracePt t="64940" x="1330325" y="3498850"/>
          <p14:tracePt t="64956" x="1336675" y="3498850"/>
          <p14:tracePt t="64990" x="1355725" y="3498850"/>
          <p14:tracePt t="65006" x="1365250" y="3498850"/>
          <p14:tracePt t="65023" x="1387475" y="3498850"/>
          <p14:tracePt t="65027" x="1403350" y="3498850"/>
          <p14:tracePt t="65039" x="1416050" y="3498850"/>
          <p14:tracePt t="65056" x="1457325" y="3498850"/>
          <p14:tracePt t="65072" x="1466850" y="3498850"/>
          <p14:tracePt t="65089" x="1476375" y="3498850"/>
          <p14:tracePt t="65126" x="1479550" y="3498850"/>
          <p14:tracePt t="65140" x="1489075" y="3498850"/>
          <p14:tracePt t="65156" x="1511300" y="3498850"/>
          <p14:tracePt t="65172" x="1533525" y="3498850"/>
          <p14:tracePt t="65189" x="1549400" y="3498850"/>
          <p14:tracePt t="65206" x="1562100" y="3498850"/>
          <p14:tracePt t="65240" x="1568450" y="3498850"/>
          <p14:tracePt t="65255" x="1577975" y="3511550"/>
          <p14:tracePt t="65272" x="1616075" y="3517900"/>
          <p14:tracePt t="65289" x="1704975" y="3540125"/>
          <p14:tracePt t="65306" x="1768475" y="3552825"/>
          <p14:tracePt t="65322" x="1806575" y="3565525"/>
          <p14:tracePt t="65340" x="1835150" y="3578225"/>
          <p14:tracePt t="65355" x="1844675" y="3578225"/>
          <p14:tracePt t="65372" x="1857375" y="3578225"/>
          <p14:tracePt t="65390" x="1876425" y="3578225"/>
          <p14:tracePt t="65406" x="1892300" y="3578225"/>
          <p14:tracePt t="65422" x="1927225" y="3578225"/>
          <p14:tracePt t="65440" x="2006600" y="3584575"/>
          <p14:tracePt t="65456" x="2041525" y="3584575"/>
          <p14:tracePt t="65472" x="2063750" y="3584575"/>
          <p14:tracePt t="65489" x="2079625" y="3584575"/>
          <p14:tracePt t="65505" x="2085975" y="3584575"/>
          <p14:tracePt t="65541" x="2089150" y="3584575"/>
          <p14:tracePt t="65556" x="2105025" y="3584575"/>
          <p14:tracePt t="65573" x="2127250" y="3584575"/>
          <p14:tracePt t="65589" x="2187575" y="3584575"/>
          <p14:tracePt t="65605" x="2225675" y="3584575"/>
          <p14:tracePt t="65622" x="2241550" y="3584575"/>
          <p14:tracePt t="65639" x="2257425" y="3584575"/>
          <p14:tracePt t="65655" x="2266950" y="3584575"/>
          <p14:tracePt t="65672" x="2279650" y="3584575"/>
          <p14:tracePt t="65690" x="2301875" y="3584575"/>
          <p14:tracePt t="65705" x="2330450" y="3581400"/>
          <p14:tracePt t="65722" x="2384425" y="3562350"/>
          <p14:tracePt t="65739" x="2463800" y="3543300"/>
          <p14:tracePt t="65755" x="2501900" y="3543300"/>
          <p14:tracePt t="65772" x="2524125" y="3543300"/>
          <p14:tracePt t="65790" x="2540000" y="3543300"/>
          <p14:tracePt t="65806" x="2549525" y="3543300"/>
          <p14:tracePt t="65822" x="2552700" y="3543300"/>
          <p14:tracePt t="65839" x="2574925" y="3543300"/>
          <p14:tracePt t="65856" x="2584450" y="3536950"/>
          <p14:tracePt t="65872" x="2600325" y="3536950"/>
          <p14:tracePt t="65889" x="2619375" y="3536950"/>
          <p14:tracePt t="65905" x="2622550" y="3536950"/>
          <p14:tracePt t="65969" x="2622550" y="3533775"/>
          <p14:tracePt t="66010" x="2628900" y="3533775"/>
          <p14:tracePt t="66018" x="2635250" y="3533775"/>
          <p14:tracePt t="66025" x="2638425" y="3533775"/>
          <p14:tracePt t="66146" x="2638425" y="3527425"/>
          <p14:tracePt t="66154" x="2638425" y="3524250"/>
          <p14:tracePt t="66160" x="2632075" y="3524250"/>
          <p14:tracePt t="66172" x="2625725" y="3524250"/>
          <p14:tracePt t="66189" x="2606675" y="3505200"/>
          <p14:tracePt t="66206" x="2590800" y="3495675"/>
          <p14:tracePt t="66222" x="2574925" y="3495675"/>
          <p14:tracePt t="66239" x="2555875" y="3492500"/>
          <p14:tracePt t="66256" x="2543175" y="3492500"/>
          <p14:tracePt t="66273" x="2533650" y="3492500"/>
          <p14:tracePt t="66289" x="2530475" y="3492500"/>
          <p14:tracePt t="66306" x="2520950" y="3492500"/>
          <p14:tracePt t="66323" x="2505075" y="3492500"/>
          <p14:tracePt t="66340" x="2489200" y="3492500"/>
          <p14:tracePt t="66356" x="2470150" y="3492500"/>
          <p14:tracePt t="66372" x="2454275" y="3492500"/>
          <p14:tracePt t="66390" x="2438400" y="3492500"/>
          <p14:tracePt t="66406" x="2428875" y="3492500"/>
          <p14:tracePt t="66423" x="2400300" y="3492500"/>
          <p14:tracePt t="66439" x="2339975" y="3492500"/>
          <p14:tracePt t="66455" x="2279650" y="3492500"/>
          <p14:tracePt t="66472" x="2235200" y="3495675"/>
          <p14:tracePt t="66488" x="2184400" y="3508375"/>
          <p14:tracePt t="66505" x="2155825" y="3508375"/>
          <p14:tracePt t="66522" x="2146300" y="3508375"/>
          <p14:tracePt t="66539" x="2130425" y="3511550"/>
          <p14:tracePt t="66556" x="2120900" y="3511550"/>
          <p14:tracePt t="66572" x="2095500" y="3511550"/>
          <p14:tracePt t="66589" x="2054225" y="3511550"/>
          <p14:tracePt t="66605" x="2044700" y="3511550"/>
          <p14:tracePt t="66622" x="2035175" y="3511550"/>
          <p14:tracePt t="66639" x="2019300" y="3511550"/>
          <p14:tracePt t="67611" x="2063750" y="3479800"/>
          <p14:tracePt t="67618" x="2149475" y="3422650"/>
          <p14:tracePt t="67627" x="2222500" y="3378200"/>
          <p14:tracePt t="67643" x="2349500" y="3286125"/>
          <p14:tracePt t="67656" x="2454275" y="3209925"/>
          <p14:tracePt t="67673" x="2578100" y="3092450"/>
          <p14:tracePt t="67706" x="2844800" y="2892425"/>
          <p14:tracePt t="67739" x="3127375" y="2771775"/>
          <p14:tracePt t="67757" x="3203575" y="2749550"/>
          <p14:tracePt t="67773" x="3279775" y="2720975"/>
          <p14:tracePt t="67789" x="3308350" y="2711450"/>
          <p14:tracePt t="67805" x="3317875" y="2701925"/>
          <p14:tracePt t="67823" x="3333750" y="2686050"/>
          <p14:tracePt t="67838" x="3349625" y="2670175"/>
          <p14:tracePt t="67855" x="3359150" y="2660650"/>
          <p14:tracePt t="67872" x="3368675" y="2651125"/>
          <p14:tracePt t="67889" x="3384550" y="2641600"/>
          <p14:tracePt t="67905" x="3397250" y="2641600"/>
          <p14:tracePt t="67923" x="3397250" y="2619375"/>
          <p14:tracePt t="67939" x="3397250" y="2609850"/>
          <p14:tracePt t="67955" x="3397250" y="2593975"/>
          <p14:tracePt t="67972" x="3397250" y="2568575"/>
          <p14:tracePt t="67989" x="3397250" y="2559050"/>
          <p14:tracePt t="68005" x="3397250" y="2549525"/>
          <p14:tracePt t="68022" x="3387725" y="2533650"/>
          <p14:tracePt t="68039" x="3375025" y="2517775"/>
          <p14:tracePt t="68056" x="3359150" y="2508250"/>
          <p14:tracePt t="68073" x="3333750" y="2492375"/>
          <p14:tracePt t="68089" x="3324225" y="2482850"/>
          <p14:tracePt t="68106" x="3324225" y="2466975"/>
          <p14:tracePt t="68122" x="3330575" y="2454275"/>
          <p14:tracePt t="68138" x="3346450" y="2444750"/>
          <p14:tracePt t="68155" x="3355975" y="2435225"/>
          <p14:tracePt t="68172" x="3371850" y="2419350"/>
          <p14:tracePt t="68188" x="3381375" y="2413000"/>
          <p14:tracePt t="68205" x="3397250" y="2406650"/>
          <p14:tracePt t="68222" x="3422650" y="2390775"/>
          <p14:tracePt t="68238" x="3454400" y="2381250"/>
          <p14:tracePt t="68255" x="3479800" y="2362200"/>
          <p14:tracePt t="68272" x="3492500" y="2352675"/>
          <p14:tracePt t="68288" x="3508375" y="2352675"/>
          <p14:tracePt t="68306" x="3511550" y="2352675"/>
          <p14:tracePt t="68388" x="3511550" y="2346325"/>
          <p14:tracePt t="68394" x="3511550" y="2343150"/>
          <p14:tracePt t="68405" x="3511550" y="2336800"/>
          <p14:tracePt t="68422" x="3511550" y="2305050"/>
          <p14:tracePt t="68438" x="3511550" y="2282825"/>
          <p14:tracePt t="68455" x="3511550" y="2251075"/>
          <p14:tracePt t="68472" x="3511550" y="2225675"/>
          <p14:tracePt t="68489" x="3511550" y="2216150"/>
          <p14:tracePt t="68505" x="3511550" y="2200275"/>
          <p14:tracePt t="68522" x="3511550" y="2197100"/>
          <p14:tracePt t="68538" x="3511550" y="2190750"/>
          <p14:tracePt t="68555" x="3511550" y="2187575"/>
          <p14:tracePt t="68572" x="3511550" y="2174875"/>
          <p14:tracePt t="68651" x="3502025" y="2174875"/>
          <p14:tracePt t="68658" x="3495675" y="2174875"/>
          <p14:tracePt t="68672" x="3486150" y="2174875"/>
          <p14:tracePt t="68688" x="3476625" y="2184400"/>
          <p14:tracePt t="68706" x="3460750" y="2193925"/>
          <p14:tracePt t="68722" x="3438525" y="2222500"/>
          <p14:tracePt t="68739" x="3425825" y="2244725"/>
          <p14:tracePt t="68756" x="3406775" y="2276475"/>
          <p14:tracePt t="68772" x="3355975" y="2314575"/>
          <p14:tracePt t="68788" x="3282950" y="2352675"/>
          <p14:tracePt t="68805" x="3216275" y="2381250"/>
          <p14:tracePt t="68822" x="3127375" y="2432050"/>
          <p14:tracePt t="68838" x="3079750" y="2460625"/>
          <p14:tracePt t="68855" x="3057525" y="2482850"/>
          <p14:tracePt t="68872" x="3013075" y="2501900"/>
          <p14:tracePt t="68889" x="2990850" y="2514600"/>
          <p14:tracePt t="68905" x="2952750" y="2546350"/>
          <p14:tracePt t="68922" x="2886075" y="2584450"/>
          <p14:tracePt t="68938" x="2838450" y="2606675"/>
          <p14:tracePt t="68955" x="2816225" y="2622550"/>
          <p14:tracePt t="68972" x="2771775" y="2641600"/>
          <p14:tracePt t="68988" x="2762250" y="2651125"/>
          <p14:tracePt t="69005" x="2752725" y="2667000"/>
          <p14:tracePt t="69022" x="2711450" y="2686050"/>
          <p14:tracePt t="69038" x="2689225" y="2695575"/>
          <p14:tracePt t="69055" x="2644775" y="2708275"/>
          <p14:tracePt t="69072" x="2587625" y="2720975"/>
          <p14:tracePt t="69089" x="2565400" y="2733675"/>
          <p14:tracePt t="69105" x="2533650" y="2740025"/>
          <p14:tracePt t="69109" x="2530475" y="2743200"/>
          <p14:tracePt t="69122" x="2520950" y="2749550"/>
          <p14:tracePt t="69143" x="2486025" y="2765425"/>
          <p14:tracePt t="69155" x="2473325" y="2778125"/>
          <p14:tracePt t="69172" x="2406650" y="2803525"/>
          <p14:tracePt t="69188" x="2368550" y="2822575"/>
          <p14:tracePt t="69205" x="2330450" y="2851150"/>
          <p14:tracePt t="69222" x="2301875" y="2867025"/>
          <p14:tracePt t="69239" x="2292350" y="2876550"/>
          <p14:tracePt t="69255" x="2282825" y="2886075"/>
          <p14:tracePt t="69272" x="2266950" y="2905125"/>
          <p14:tracePt t="69289" x="2251075" y="2917825"/>
          <p14:tracePt t="69305" x="2241550" y="2921000"/>
          <p14:tracePt t="69321" x="2225675" y="2930525"/>
          <p14:tracePt t="69338" x="2216150" y="2930525"/>
          <p14:tracePt t="69355" x="2203450" y="2930525"/>
          <p14:tracePt t="69451" x="2203450" y="2924175"/>
          <p14:tracePt t="69457" x="2203450" y="2921000"/>
          <p14:tracePt t="69472" x="2212975" y="2908300"/>
          <p14:tracePt t="69488" x="2232025" y="2889250"/>
          <p14:tracePt t="69505" x="2276475" y="2854325"/>
          <p14:tracePt t="69523" x="2359025" y="2781300"/>
          <p14:tracePt t="69539" x="2390775" y="2749550"/>
          <p14:tracePt t="69555" x="2422525" y="2717800"/>
          <p14:tracePt t="69572" x="2466975" y="2673350"/>
          <p14:tracePt t="69588" x="2492375" y="2647950"/>
          <p14:tracePt t="69605" x="2533650" y="2606675"/>
          <p14:tracePt t="69607" x="2562225" y="2584450"/>
          <p14:tracePt t="69621" x="2676525" y="2524125"/>
          <p14:tracePt t="69639" x="2797175" y="2479675"/>
          <p14:tracePt t="69655" x="2886075" y="2438400"/>
          <p14:tracePt t="69672" x="2971800" y="2413000"/>
          <p14:tracePt t="69688" x="2994025" y="2400300"/>
          <p14:tracePt t="69705" x="3013075" y="2384425"/>
          <p14:tracePt t="69722" x="3025775" y="2368550"/>
          <p14:tracePt t="69738" x="3041650" y="2359025"/>
          <p14:tracePt t="69755" x="3076575" y="2346325"/>
          <p14:tracePt t="69772" x="3143250" y="2320925"/>
          <p14:tracePt t="69788" x="3171825" y="2320925"/>
          <p14:tracePt t="69805" x="3194050" y="2314575"/>
          <p14:tracePt t="69822" x="3209925" y="2308225"/>
          <p14:tracePt t="69838" x="3213100" y="2308225"/>
          <p14:tracePt t="69856" x="3219450" y="2305050"/>
          <p14:tracePt t="69922" x="3219450" y="2298700"/>
          <p14:tracePt t="69936" x="3222625" y="2295525"/>
          <p14:tracePt t="69951" x="3222625" y="2289175"/>
          <p14:tracePt t="69986" x="3222625" y="2279650"/>
          <p14:tracePt t="70043" x="3222625" y="2273300"/>
          <p14:tracePt t="70050" x="3222625" y="2270125"/>
          <p14:tracePt t="70058" x="3222625" y="2263775"/>
          <p14:tracePt t="70072" x="3222625" y="2260600"/>
          <p14:tracePt t="70090" x="3222625" y="2251075"/>
          <p14:tracePt t="70106" x="3222625" y="2228850"/>
          <p14:tracePt t="70122" x="3222625" y="2219325"/>
          <p14:tracePt t="70194" x="3222625" y="2216150"/>
          <p14:tracePt t="70208" x="3235325" y="2216150"/>
          <p14:tracePt t="70442" x="3232150" y="2216150"/>
          <p14:tracePt t="70450" x="3225800" y="2228850"/>
          <p14:tracePt t="70457" x="3222625" y="2238375"/>
          <p14:tracePt t="70472" x="3197225" y="2270125"/>
          <p14:tracePt t="70489" x="3149600" y="2298700"/>
          <p14:tracePt t="70506" x="3073400" y="2352675"/>
          <p14:tracePt t="70522" x="3025775" y="2393950"/>
          <p14:tracePt t="70538" x="2994025" y="2419350"/>
          <p14:tracePt t="70556" x="2955925" y="2463800"/>
          <p14:tracePt t="70571" x="2946400" y="2473325"/>
          <p14:tracePt t="70588" x="2936875" y="2482850"/>
          <p14:tracePt t="70606" x="2914650" y="2505075"/>
          <p14:tracePt t="70622" x="2905125" y="2514600"/>
          <p14:tracePt t="70639" x="2882900" y="2527300"/>
          <p14:tracePt t="70656" x="2838450" y="2565400"/>
          <p14:tracePt t="70672" x="2822575" y="2574925"/>
          <p14:tracePt t="70689" x="2806700" y="2584450"/>
          <p14:tracePt t="70706" x="2790825" y="2600325"/>
          <p14:tracePt t="70721" x="2781300" y="2616200"/>
          <p14:tracePt t="70738" x="2771775" y="2625725"/>
          <p14:tracePt t="70755" x="2752725" y="2638425"/>
          <p14:tracePt t="70771" x="2743200" y="2651125"/>
          <p14:tracePt t="70788" x="2730500" y="2663825"/>
          <p14:tracePt t="70805" x="2717800" y="2676525"/>
          <p14:tracePt t="70822" x="2701925" y="2679700"/>
          <p14:tracePt t="70838" x="2701925" y="2689225"/>
          <p14:tracePt t="70855" x="2695575" y="2689225"/>
          <p14:tracePt t="71606" x="2705100" y="2682875"/>
          <p14:tracePt t="71616" x="2717800" y="2663825"/>
          <p14:tracePt t="71627" x="2749550" y="2638425"/>
          <p14:tracePt t="71644" x="2774950" y="2606675"/>
          <p14:tracePt t="71655" x="2797175" y="2581275"/>
          <p14:tracePt t="71671" x="2828925" y="2568575"/>
          <p14:tracePt t="71688" x="2844800" y="2559050"/>
          <p14:tracePt t="71721" x="2876550" y="2524125"/>
          <p14:tracePt t="71755" x="2901950" y="2492375"/>
          <p14:tracePt t="71772" x="2917825" y="2482850"/>
          <p14:tracePt t="71788" x="2927350" y="2473325"/>
          <p14:tracePt t="71805" x="2946400" y="2457450"/>
          <p14:tracePt t="71821" x="2955925" y="2441575"/>
          <p14:tracePt t="71838" x="2971800" y="2432050"/>
          <p14:tracePt t="71855" x="2987675" y="2416175"/>
          <p14:tracePt t="71871" x="2997200" y="2413000"/>
          <p14:tracePt t="71888" x="3006725" y="2397125"/>
          <p14:tracePt t="71905" x="3028950" y="2381250"/>
          <p14:tracePt t="71922" x="3038475" y="2371725"/>
          <p14:tracePt t="71939" x="3048000" y="2362200"/>
          <p14:tracePt t="71955" x="3070225" y="2339975"/>
          <p14:tracePt t="71971" x="3076575" y="2336800"/>
          <p14:tracePt t="71988" x="3079750" y="2324100"/>
          <p14:tracePt t="72005" x="3079750" y="2314575"/>
          <p14:tracePt t="72021" x="3079750" y="2311400"/>
          <p14:tracePt t="72284" x="3086100" y="2311400"/>
          <p14:tracePt t="72298" x="3089275" y="2311400"/>
          <p14:tracePt t="72309" x="3095625" y="2305050"/>
          <p14:tracePt t="72322" x="3098800" y="2305050"/>
          <p14:tracePt t="72340" x="3121025" y="2295525"/>
          <p14:tracePt t="72355" x="3121025" y="2292350"/>
          <p14:tracePt t="72371" x="3124200" y="2279650"/>
          <p14:tracePt t="72405" x="3124200" y="2276475"/>
          <p14:tracePt t="72448" x="3124200" y="2266950"/>
          <p14:tracePt t="72456" x="3124200" y="2260600"/>
          <p14:tracePt t="72472" x="3130550" y="2260600"/>
          <p14:tracePt t="72489" x="3133725" y="2257425"/>
          <p14:tracePt t="72521" x="3133725" y="2251075"/>
          <p14:tracePt t="72841" x="3133725" y="2254250"/>
          <p14:tracePt t="72848" x="3133725" y="2257425"/>
          <p14:tracePt t="72855" x="3133725" y="2266950"/>
          <p14:tracePt t="72873" x="3127375" y="2276475"/>
          <p14:tracePt t="72891" x="3124200" y="2282825"/>
          <p14:tracePt t="72904" x="3114675" y="2289175"/>
          <p14:tracePt t="72939" x="3092450" y="2298700"/>
          <p14:tracePt t="72972" x="3092450" y="2301875"/>
          <p14:tracePt t="72989" x="3092450" y="2308225"/>
          <p14:tracePt t="73022" x="3089275" y="2317750"/>
          <p14:tracePt t="73039" x="3073400" y="2327275"/>
          <p14:tracePt t="73055" x="3063875" y="2333625"/>
          <p14:tracePt t="73071" x="3048000" y="2343150"/>
          <p14:tracePt t="73090" x="3038475" y="2352675"/>
          <p14:tracePt t="73133" x="3038475" y="2359025"/>
          <p14:tracePt t="73154" x="3032125" y="2368550"/>
          <p14:tracePt t="73163" x="3028950" y="2368550"/>
          <p14:tracePt t="73174" x="3022600" y="2374900"/>
          <p14:tracePt t="73189" x="3003550" y="2387600"/>
          <p14:tracePt t="73204" x="2994025" y="2397125"/>
          <p14:tracePt t="73221" x="2981325" y="2406650"/>
          <p14:tracePt t="73239" x="2968625" y="2428875"/>
          <p14:tracePt t="73255" x="2952750" y="2438400"/>
          <p14:tracePt t="73271" x="2943225" y="2447925"/>
          <p14:tracePt t="73288" x="2933700" y="2470150"/>
          <p14:tracePt t="73305" x="2921000" y="2479675"/>
          <p14:tracePt t="73321" x="2911475" y="2489200"/>
          <p14:tracePt t="73339" x="2889250" y="2530475"/>
          <p14:tracePt t="73355" x="2879725" y="2546350"/>
          <p14:tracePt t="73372" x="2867025" y="2568575"/>
          <p14:tracePt t="73389" x="2867025" y="2597150"/>
          <p14:tracePt t="73405" x="2867025" y="2606675"/>
          <p14:tracePt t="73421" x="2867025" y="2616200"/>
          <p14:tracePt t="73439" x="2844800" y="2638425"/>
          <p14:tracePt t="73455" x="2835275" y="2647950"/>
          <p14:tracePt t="73471" x="2825750" y="2657475"/>
          <p14:tracePt t="73488" x="2816225" y="2670175"/>
          <p14:tracePt t="73505" x="2816225" y="2686050"/>
          <p14:tracePt t="73522" x="2813050" y="2695575"/>
          <p14:tracePt t="73538" x="2790825" y="2711450"/>
          <p14:tracePt t="73555" x="2781300" y="2720975"/>
          <p14:tracePt t="73572" x="2771775" y="2736850"/>
          <p14:tracePt t="73588" x="2755900" y="2752725"/>
          <p14:tracePt t="73605" x="2740025" y="2762250"/>
          <p14:tracePt t="73621" x="2730500" y="2765425"/>
          <p14:tracePt t="73638" x="2727325" y="2771775"/>
          <p14:tracePt t="73675" x="2720975" y="2771775"/>
          <p14:tracePt t="73685" x="2717800" y="2771775"/>
          <p14:tracePt t="73697" x="2705100" y="2787650"/>
          <p14:tracePt t="73710" x="2689225" y="2790825"/>
          <p14:tracePt t="73721" x="2686050" y="2797175"/>
          <p14:tracePt t="73738" x="2679700" y="2806700"/>
          <p14:tracePt t="73771" x="2679700" y="2809875"/>
          <p14:tracePt t="73962" x="2689225" y="2803525"/>
          <p14:tracePt t="73971" x="2692400" y="2797175"/>
          <p14:tracePt t="73989" x="2708275" y="2778125"/>
          <p14:tracePt t="74005" x="2724150" y="2768600"/>
          <p14:tracePt t="74021" x="2733675" y="2752725"/>
          <p14:tracePt t="74038" x="2752725" y="2711450"/>
          <p14:tracePt t="74054" x="2778125" y="2686050"/>
          <p14:tracePt t="74071" x="2797175" y="2647950"/>
          <p14:tracePt t="74088" x="2816225" y="2613025"/>
          <p14:tracePt t="74105" x="2825750" y="2581275"/>
          <p14:tracePt t="74122" x="2844800" y="2562225"/>
          <p14:tracePt t="74138" x="2851150" y="2543175"/>
          <p14:tracePt t="74155" x="2860675" y="2533650"/>
          <p14:tracePt t="74171" x="2870200" y="2524125"/>
          <p14:tracePt t="74188" x="2892425" y="2501900"/>
          <p14:tracePt t="74205" x="2901950" y="2470150"/>
          <p14:tracePt t="74221" x="2914650" y="2447925"/>
          <p14:tracePt t="74238" x="2921000" y="2422525"/>
          <p14:tracePt t="74255" x="2924175" y="2413000"/>
          <p14:tracePt t="74272" x="2933700" y="2403475"/>
          <p14:tracePt t="74288" x="2955925" y="2381250"/>
          <p14:tracePt t="74304" x="2965450" y="2371725"/>
          <p14:tracePt t="74321" x="2978150" y="2349500"/>
          <p14:tracePt t="74338" x="3000375" y="2314575"/>
          <p14:tracePt t="74355" x="3006725" y="2298700"/>
          <p14:tracePt t="74372" x="3006725" y="2282825"/>
          <p14:tracePt t="74388" x="3006725" y="2263775"/>
          <p14:tracePt t="74405" x="3006725" y="2254250"/>
          <p14:tracePt t="74438" x="3006725" y="2247900"/>
          <p14:tracePt t="74454" x="3006725" y="2244725"/>
          <p14:tracePt t="75159" x="3006725" y="2251075"/>
          <p14:tracePt t="75174" x="3003550" y="2260600"/>
          <p14:tracePt t="75180" x="2997200" y="2266950"/>
          <p14:tracePt t="75188" x="2994025" y="2266950"/>
          <p14:tracePt t="75208" x="2987675" y="2279650"/>
          <p14:tracePt t="75225" x="2987675" y="2289175"/>
          <p14:tracePt t="75238" x="2987675" y="2301875"/>
          <p14:tracePt t="75271" x="2984500" y="2324100"/>
          <p14:tracePt t="75304" x="2959100" y="2349500"/>
          <p14:tracePt t="75322" x="2943225" y="2371725"/>
          <p14:tracePt t="75338" x="2933700" y="2381250"/>
          <p14:tracePt t="75354" x="2924175" y="2390775"/>
          <p14:tracePt t="75372" x="2901950" y="2413000"/>
          <p14:tracePt t="75388" x="2895600" y="2422525"/>
          <p14:tracePt t="75404" x="2895600" y="2432050"/>
          <p14:tracePt t="75422" x="2886075" y="2447925"/>
          <p14:tracePt t="75438" x="2876550" y="2463800"/>
          <p14:tracePt t="75454" x="2867025" y="2473325"/>
          <p14:tracePt t="75472" x="2847975" y="2489200"/>
          <p14:tracePt t="75488" x="2847975" y="2498725"/>
          <p14:tracePt t="75504" x="2847975" y="2511425"/>
          <p14:tracePt t="75521" x="2847975" y="2527300"/>
          <p14:tracePt t="75538" x="2847975" y="2536825"/>
          <p14:tracePt t="75554" x="2841625" y="2546350"/>
          <p14:tracePt t="75572" x="2825750" y="2568575"/>
          <p14:tracePt t="75588" x="2816225" y="2578100"/>
          <p14:tracePt t="75604" x="2806700" y="2587625"/>
          <p14:tracePt t="75622" x="2800350" y="2603500"/>
          <p14:tracePt t="75638" x="2800350" y="2616200"/>
          <p14:tracePt t="75655" x="2800350" y="2625725"/>
          <p14:tracePt t="75672" x="2800350" y="2641600"/>
          <p14:tracePt t="75688" x="2800350" y="2647950"/>
          <p14:tracePt t="75708" x="2800350" y="2651125"/>
          <p14:tracePt t="75758" x="2797175" y="2651125"/>
          <p14:tracePt t="75786" x="2790825" y="2660650"/>
          <p14:tracePt t="75793" x="2784475" y="2660650"/>
          <p14:tracePt t="75804" x="2781300" y="2667000"/>
          <p14:tracePt t="75822" x="2746375" y="2689225"/>
          <p14:tracePt t="75838" x="2657475" y="2740025"/>
          <p14:tracePt t="75854" x="2520950" y="2819400"/>
          <p14:tracePt t="75872" x="2333625" y="2946400"/>
          <p14:tracePt t="75888" x="2251075" y="3009900"/>
          <p14:tracePt t="75904" x="2200275" y="3054350"/>
          <p14:tracePt t="75921" x="2130425" y="3124200"/>
          <p14:tracePt t="75938" x="2070100" y="3178175"/>
          <p14:tracePt t="75954" x="2003425" y="3206750"/>
          <p14:tracePt t="75972" x="1914525" y="3257550"/>
          <p14:tracePt t="75988" x="1866900" y="3282950"/>
          <p14:tracePt t="76004" x="1819275" y="3317875"/>
          <p14:tracePt t="76022" x="1752600" y="3362325"/>
          <p14:tracePt t="76038" x="1724025" y="3375025"/>
          <p14:tracePt t="76054" x="1685925" y="3387725"/>
          <p14:tracePt t="76071" x="1641475" y="3406775"/>
          <p14:tracePt t="76088" x="1609725" y="3425825"/>
          <p14:tracePt t="76105" x="1590675" y="3425825"/>
          <p14:tracePt t="76122" x="1555750" y="3425825"/>
          <p14:tracePt t="76138" x="1546225" y="3429000"/>
          <p14:tracePt t="76155" x="1536700" y="3429000"/>
          <p14:tracePt t="76172" x="1514475" y="3429000"/>
          <p14:tracePt t="76207" x="1524000" y="3429000"/>
          <p14:tracePt t="76221" x="1539875" y="3429000"/>
          <p14:tracePt t="76238" x="1558925" y="3429000"/>
          <p14:tracePt t="76255" x="1590675" y="3429000"/>
          <p14:tracePt t="76272" x="1622425" y="3429000"/>
          <p14:tracePt t="76288" x="1660525" y="3429000"/>
          <p14:tracePt t="76305" x="1711325" y="3435350"/>
          <p14:tracePt t="76321" x="1889125" y="3451225"/>
          <p14:tracePt t="76338" x="2060575" y="3451225"/>
          <p14:tracePt t="76354" x="2197100" y="3451225"/>
          <p14:tracePt t="76371" x="2314575" y="3451225"/>
          <p14:tracePt t="76388" x="2359025" y="3451225"/>
          <p14:tracePt t="76404" x="2393950" y="3451225"/>
          <p14:tracePt t="76421" x="2451100" y="3451225"/>
          <p14:tracePt t="76438" x="2508250" y="3451225"/>
          <p14:tracePt t="76455" x="2619375" y="3451225"/>
          <p14:tracePt t="76471" x="2806700" y="3460750"/>
          <p14:tracePt t="76488" x="2898775" y="3460750"/>
          <p14:tracePt t="76504" x="2949575" y="3460750"/>
          <p14:tracePt t="76521" x="2971800" y="3460750"/>
          <p14:tracePt t="76538" x="2981325" y="3460750"/>
          <p14:tracePt t="76554" x="2994025" y="3460750"/>
          <p14:tracePt t="76571" x="3022600" y="3467100"/>
          <p14:tracePt t="76588" x="3067050" y="3479800"/>
          <p14:tracePt t="76604" x="3098800" y="3492500"/>
          <p14:tracePt t="76621" x="3117850" y="3495675"/>
          <p14:tracePt t="76638" x="3124200" y="3495675"/>
          <p14:tracePt t="76679" x="3121025" y="3495675"/>
          <p14:tracePt t="76688" x="3117850" y="3495675"/>
          <p14:tracePt t="76705" x="3111500" y="3495675"/>
          <p14:tracePt t="76914" x="3114675" y="3460750"/>
          <p14:tracePt t="76922" x="3124200" y="3413125"/>
          <p14:tracePt t="76938" x="3124200" y="3330575"/>
          <p14:tracePt t="76955" x="3124200" y="3251200"/>
          <p14:tracePt t="76971" x="3111500" y="3117850"/>
          <p14:tracePt t="76988" x="3089275" y="3054350"/>
          <p14:tracePt t="77004" x="3089275" y="3009900"/>
          <p14:tracePt t="77021" x="3082925" y="2952750"/>
          <p14:tracePt t="77038" x="3070225" y="2908300"/>
          <p14:tracePt t="77054" x="3063875" y="2847975"/>
          <p14:tracePt t="77071" x="3057525" y="2736850"/>
          <p14:tracePt t="77087" x="3057525" y="2676525"/>
          <p14:tracePt t="77104" x="3057525" y="2625725"/>
          <p14:tracePt t="77121" x="3057525" y="2562225"/>
          <p14:tracePt t="77137" x="3060700" y="2524125"/>
          <p14:tracePt t="77154" x="3067050" y="2495550"/>
          <p14:tracePt t="77171" x="3079750" y="2438400"/>
          <p14:tracePt t="77188" x="3079750" y="2393950"/>
          <p14:tracePt t="77205" x="3079750" y="2352675"/>
          <p14:tracePt t="77221" x="3086100" y="2289175"/>
          <p14:tracePt t="77238" x="3101975" y="2257425"/>
          <p14:tracePt t="77256" x="3117850" y="2232025"/>
          <p14:tracePt t="77271" x="3117850" y="2216150"/>
          <p14:tracePt t="77287" x="3117850" y="2203450"/>
          <p14:tracePt t="77304" x="3117850" y="2200275"/>
          <p14:tracePt t="77514" x="3117850" y="2206625"/>
          <p14:tracePt t="77522" x="3111500" y="2212975"/>
          <p14:tracePt t="77538" x="3095625" y="2222500"/>
          <p14:tracePt t="77555" x="3054350" y="2254250"/>
          <p14:tracePt t="77571" x="2997200" y="2305050"/>
          <p14:tracePt t="77588" x="2946400" y="2355850"/>
          <p14:tracePt t="77606" x="2908300" y="2390775"/>
          <p14:tracePt t="77622" x="2889250" y="2422525"/>
          <p14:tracePt t="77638" x="2879725" y="2432050"/>
          <p14:tracePt t="77655" x="2870200" y="2444750"/>
          <p14:tracePt t="77671" x="2867025" y="2460625"/>
          <p14:tracePt t="77688" x="2867025" y="2470150"/>
          <p14:tracePt t="77705" x="2860675" y="2486025"/>
          <p14:tracePt t="77721" x="2854325" y="2492375"/>
          <p14:tracePt t="77738" x="2854325" y="2505075"/>
          <p14:tracePt t="77813" x="2844800" y="2511425"/>
          <p14:tracePt t="77820" x="2838450" y="2517775"/>
          <p14:tracePt t="77838" x="2828925" y="2520950"/>
          <p14:tracePt t="77855" x="2816225" y="2536825"/>
          <p14:tracePt t="77871" x="2803525" y="2546350"/>
          <p14:tracePt t="77888" x="2803525" y="2562225"/>
          <p14:tracePt t="77905" x="2794000" y="2574925"/>
          <p14:tracePt t="77921" x="2790825" y="2587625"/>
          <p14:tracePt t="77937" x="2784475" y="2597150"/>
          <p14:tracePt t="77954" x="2768600" y="2613025"/>
          <p14:tracePt t="77971" x="2759075" y="2622550"/>
          <p14:tracePt t="77988" x="2743200" y="2632075"/>
          <p14:tracePt t="78005" x="2733675" y="2644775"/>
          <p14:tracePt t="78021" x="2733675" y="2660650"/>
          <p14:tracePt t="78038" x="2733675" y="2670175"/>
          <p14:tracePt t="78055" x="2733675" y="2686050"/>
          <p14:tracePt t="78071" x="2733675" y="2695575"/>
          <p14:tracePt t="78413" x="2733675" y="2701925"/>
          <p14:tracePt t="78441" x="2733675" y="2705100"/>
          <p14:tracePt t="78484" x="2730500" y="2705100"/>
          <p14:tracePt t="78512" x="2724150" y="2711450"/>
          <p14:tracePt t="78555" x="2724150" y="2714625"/>
          <p14:tracePt t="78584" x="2724150" y="2720975"/>
          <p14:tracePt t="78662" x="2724150" y="2724150"/>
          <p14:tracePt t="78675" x="2720975" y="2724150"/>
          <p14:tracePt t="78697" x="2720975" y="2730500"/>
          <p14:tracePt t="78734" x="2720975" y="2733675"/>
          <p14:tracePt t="78756" x="2714625" y="2746375"/>
          <p14:tracePt t="78767" x="2701925" y="2746375"/>
          <p14:tracePt t="78777" x="2698750" y="2749550"/>
          <p14:tracePt t="78792" x="2692400" y="2755900"/>
          <p14:tracePt t="78806" x="2692400" y="2759075"/>
          <p14:tracePt t="78821" x="2689225" y="2765425"/>
          <p14:tracePt t="78837" x="2689225" y="2768600"/>
          <p14:tracePt t="78854" x="2679700" y="2778125"/>
          <p14:tracePt t="78871" x="2670175" y="2794000"/>
          <p14:tracePt t="78888" x="2654300" y="2806700"/>
          <p14:tracePt t="78904" x="2632075" y="2819400"/>
          <p14:tracePt t="78921" x="2606675" y="2851150"/>
          <p14:tracePt t="78938" x="2568575" y="2882900"/>
          <p14:tracePt t="78955" x="2520950" y="2943225"/>
          <p14:tracePt t="78971" x="2495550" y="2990850"/>
          <p14:tracePt t="78988" x="2460625" y="3048000"/>
          <p14:tracePt t="79004" x="2409825" y="3187700"/>
          <p14:tracePt t="79021" x="2362200" y="3276600"/>
          <p14:tracePt t="79038" x="2311400" y="3368675"/>
          <p14:tracePt t="79054" x="2228850" y="3508375"/>
          <p14:tracePt t="79071" x="2200275" y="3565525"/>
          <p14:tracePt t="79088" x="2174875" y="3613150"/>
          <p14:tracePt t="79105" x="2149475" y="3648075"/>
          <p14:tracePt t="79121" x="2136775" y="3670300"/>
          <p14:tracePt t="79138" x="2136775" y="3679825"/>
          <p14:tracePt t="79470" x="2114550" y="3673475"/>
          <p14:tracePt t="79476" x="2085975" y="3657600"/>
          <p14:tracePt t="79488" x="2047875" y="3641725"/>
          <p14:tracePt t="79505" x="1949450" y="3590925"/>
          <p14:tracePt t="79522" x="1892300" y="3562350"/>
          <p14:tracePt t="79538" x="1825625" y="3524250"/>
          <p14:tracePt t="79571" x="1708150" y="3492500"/>
          <p14:tracePt t="79605" x="1597025" y="3454400"/>
          <p14:tracePt t="79621" x="1552575" y="3441700"/>
          <p14:tracePt t="79638" x="1508125" y="3435350"/>
          <p14:tracePt t="79655" x="1460500" y="3435350"/>
          <p14:tracePt t="79671" x="1438275" y="3435350"/>
          <p14:tracePt t="79687" x="1416050" y="3429000"/>
          <p14:tracePt t="79704" x="1374775" y="3429000"/>
          <p14:tracePt t="79721" x="1346200" y="3429000"/>
          <p14:tracePt t="79738" x="1336675" y="3429000"/>
          <p14:tracePt t="79758" x="1320800" y="3429000"/>
          <p14:tracePt t="79771" x="1311275" y="3429000"/>
          <p14:tracePt t="79788" x="1295400" y="3429000"/>
          <p14:tracePt t="79804" x="1285875" y="3429000"/>
          <p14:tracePt t="79883" x="1285875" y="3435350"/>
          <p14:tracePt t="79890" x="1289050" y="3438525"/>
          <p14:tracePt t="79905" x="1304925" y="3451225"/>
          <p14:tracePt t="79922" x="1314450" y="3454400"/>
          <p14:tracePt t="79938" x="1333500" y="3470275"/>
          <p14:tracePt t="79954" x="1365250" y="3470275"/>
          <p14:tracePt t="79971" x="1387475" y="3476625"/>
          <p14:tracePt t="79988" x="1466850" y="3495675"/>
          <p14:tracePt t="80004" x="1597025" y="3521075"/>
          <p14:tracePt t="80020" x="1762125" y="3568700"/>
          <p14:tracePt t="80038" x="1901825" y="3594100"/>
          <p14:tracePt t="80054" x="2035175" y="3619500"/>
          <p14:tracePt t="80071" x="2082800" y="3638550"/>
          <p14:tracePt t="80088" x="2143125" y="3644900"/>
          <p14:tracePt t="80104" x="2212975" y="3644900"/>
          <p14:tracePt t="80121" x="2330450" y="3644900"/>
          <p14:tracePt t="80139" x="2606675" y="3679825"/>
          <p14:tracePt t="80155" x="2803525" y="3708400"/>
          <p14:tracePt t="80172" x="2930525" y="3727450"/>
          <p14:tracePt t="80189" x="3054350" y="3756025"/>
          <p14:tracePt t="80205" x="3121025" y="3778250"/>
          <p14:tracePt t="80221" x="3165475" y="3790950"/>
          <p14:tracePt t="80238" x="3238500" y="3797300"/>
          <p14:tracePt t="80254" x="3295650" y="3797300"/>
          <p14:tracePt t="80271" x="3365500" y="3806825"/>
          <p14:tracePt t="80288" x="3521075" y="3829050"/>
          <p14:tracePt t="80304" x="3594100" y="3838575"/>
          <p14:tracePt t="80321" x="3657600" y="3851275"/>
          <p14:tracePt t="80338" x="3721100" y="3857625"/>
          <p14:tracePt t="80354" x="3765550" y="3857625"/>
          <p14:tracePt t="80370" x="3825875" y="3857625"/>
          <p14:tracePt t="80388" x="3987800" y="3835400"/>
          <p14:tracePt t="80404" x="4127500" y="3819525"/>
          <p14:tracePt t="80421" x="4289425" y="3800475"/>
          <p14:tracePt t="80438" x="4464050" y="3781425"/>
          <p14:tracePt t="80454" x="4537075" y="3775075"/>
          <p14:tracePt t="80471" x="4597400" y="3775075"/>
          <p14:tracePt t="80488" x="4699000" y="3752850"/>
          <p14:tracePt t="80504" x="4781550" y="3743325"/>
          <p14:tracePt t="80520" x="4864100" y="3736975"/>
          <p14:tracePt t="80538" x="4994275" y="3727450"/>
          <p14:tracePt t="80554" x="5054600" y="3727450"/>
          <p14:tracePt t="80570" x="5118100" y="3721100"/>
          <p14:tracePt t="80588" x="5172075" y="3721100"/>
          <p14:tracePt t="80604" x="5187950" y="3721100"/>
          <p14:tracePt t="80620" x="5197475" y="3721100"/>
          <p14:tracePt t="80638" x="5213350" y="3721100"/>
          <p14:tracePt t="80654" x="5226050" y="3721100"/>
          <p14:tracePt t="80670" x="5232400" y="3721100"/>
          <p14:tracePt t="80688" x="5241925" y="3721100"/>
          <p14:tracePt t="80704" x="5248275" y="3721100"/>
          <p14:tracePt t="80721" x="5251450" y="3721100"/>
          <p14:tracePt t="80796" x="5257800" y="3721100"/>
          <p14:tracePt t="80802" x="5260975" y="3721100"/>
          <p14:tracePt t="80810" x="5273675" y="3721100"/>
          <p14:tracePt t="81216" x="5299075" y="3721100"/>
          <p14:tracePt t="81223" x="5324475" y="3721100"/>
          <p14:tracePt t="81237" x="5378450" y="3708400"/>
          <p14:tracePt t="81254" x="5422900" y="3695700"/>
          <p14:tracePt t="81270" x="5445125" y="3683000"/>
          <p14:tracePt t="81304" x="5505450" y="3648075"/>
          <p14:tracePt t="81338" x="5568950" y="3619500"/>
          <p14:tracePt t="81354" x="5584825" y="3619500"/>
          <p14:tracePt t="81371" x="5594350" y="3613150"/>
          <p14:tracePt t="81387" x="5610225" y="3613150"/>
          <p14:tracePt t="81404" x="5619750" y="3603625"/>
          <p14:tracePt t="81421" x="5641975" y="3594100"/>
          <p14:tracePt t="81437" x="5676900" y="3575050"/>
          <p14:tracePt t="81454" x="5708650" y="3562350"/>
          <p14:tracePt t="81471" x="5730875" y="3546475"/>
          <p14:tracePt t="81488" x="5749925" y="3546475"/>
          <p14:tracePt t="81504" x="5759450" y="3546475"/>
          <p14:tracePt t="81553" x="5765800" y="3546475"/>
          <p14:tracePt t="81560" x="5772150" y="3546475"/>
          <p14:tracePt t="81571" x="5775325" y="3546475"/>
          <p14:tracePt t="81588" x="5791200" y="3536950"/>
          <p14:tracePt t="81605" x="5813425" y="3524250"/>
          <p14:tracePt t="81621" x="5835650" y="3524250"/>
          <p14:tracePt t="81637" x="5861050" y="3524250"/>
          <p14:tracePt t="81654" x="5870575" y="3524250"/>
          <p14:tracePt t="81670" x="5880100" y="3524250"/>
          <p14:tracePt t="81687" x="5886450" y="3524250"/>
          <p14:tracePt t="81721" x="5889625" y="3524250"/>
          <p14:tracePt t="81738" x="5895975" y="3524250"/>
          <p14:tracePt t="82873" x="5892800" y="3524250"/>
          <p14:tracePt t="84058" x="5822950" y="3524250"/>
          <p14:tracePt t="84065" x="5730875" y="3514725"/>
          <p14:tracePt t="84072" x="5661025" y="3508375"/>
          <p14:tracePt t="84087" x="5524500" y="3508375"/>
          <p14:tracePt t="84108" x="5362575" y="3508375"/>
          <p14:tracePt t="84121" x="5257800" y="3508375"/>
          <p14:tracePt t="84138" x="5143500" y="3508375"/>
          <p14:tracePt t="84170" x="4756150" y="3508375"/>
          <p14:tracePt t="84204" x="4489450" y="3508375"/>
          <p14:tracePt t="84221" x="4391025" y="3511550"/>
          <p14:tracePt t="84240" x="4362450" y="3511550"/>
          <p14:tracePt t="84254" x="4346575" y="3511550"/>
          <p14:tracePt t="84271" x="4327525" y="3511550"/>
          <p14:tracePt t="84287" x="4318000" y="3511550"/>
          <p14:tracePt t="84304" x="4308475" y="3511550"/>
          <p14:tracePt t="84306" x="4302125" y="3511550"/>
          <p14:tracePt t="84320" x="4298950" y="3511550"/>
          <p14:tracePt t="84407" x="4286250" y="3511550"/>
          <p14:tracePt t="84428" x="4286250" y="3514725"/>
          <p14:tracePt t="84441" x="4286250" y="3521075"/>
          <p14:tracePt t="84456" x="4286250" y="3524250"/>
          <p14:tracePt t="84470" x="4286250" y="3530600"/>
          <p14:tracePt t="84499" x="4286250" y="3533775"/>
          <p14:tracePt t="84506" x="4286250" y="3540125"/>
          <p14:tracePt t="84522" x="4295775" y="3540125"/>
          <p14:tracePt t="84537" x="4295775" y="3543300"/>
          <p14:tracePt t="84554" x="4298950" y="3549650"/>
          <p14:tracePt t="84570" x="4298950" y="3552825"/>
          <p14:tracePt t="84587" x="4305300" y="3565525"/>
          <p14:tracePt t="84604" x="4308475" y="3568700"/>
          <p14:tracePt t="84621" x="4324350" y="3575050"/>
          <p14:tracePt t="84637" x="4333875" y="3575050"/>
          <p14:tracePt t="84654" x="4349750" y="3578225"/>
          <p14:tracePt t="84698" x="4349750" y="3584575"/>
          <p14:tracePt t="84764" x="4352925" y="3584575"/>
          <p14:tracePt t="84772" x="4359275" y="3584575"/>
          <p14:tracePt t="84788" x="4368800" y="3584575"/>
          <p14:tracePt t="84804" x="4371975" y="3584575"/>
          <p14:tracePt t="84821" x="4378325" y="3584575"/>
          <p14:tracePt t="92028" x="4375150" y="3587750"/>
          <p14:tracePt t="92035" x="4371975" y="3594100"/>
          <p14:tracePt t="92042" x="4365625" y="3600450"/>
          <p14:tracePt t="92053" x="4362450" y="3600450"/>
          <p14:tracePt t="92070" x="4362450" y="3603625"/>
          <p14:tracePt t="92086" x="4381500" y="3613150"/>
          <p14:tracePt t="92103" x="4495800" y="3629025"/>
          <p14:tracePt t="92136" x="5149850" y="3721100"/>
          <p14:tracePt t="92171" x="5727700" y="3762375"/>
          <p14:tracePt t="92188" x="5876925" y="3762375"/>
          <p14:tracePt t="92203" x="5994400" y="3756025"/>
          <p14:tracePt t="92220" x="6140450" y="3724275"/>
          <p14:tracePt t="92236" x="6197600" y="3711575"/>
          <p14:tracePt t="92253" x="6219825" y="3698875"/>
          <p14:tracePt t="92270" x="6242050" y="3676650"/>
          <p14:tracePt t="92286" x="6245225" y="3667125"/>
          <p14:tracePt t="92303" x="6245225" y="3651250"/>
          <p14:tracePt t="92320" x="6229350" y="3632200"/>
          <p14:tracePt t="92336" x="6213475" y="3622675"/>
          <p14:tracePt t="92353" x="6200775" y="3616325"/>
          <p14:tracePt t="92722" x="6156325" y="3594100"/>
          <p14:tracePt t="92728" x="6105525" y="3568700"/>
          <p14:tracePt t="92736" x="6064250" y="3533775"/>
          <p14:tracePt t="92753" x="5972175" y="3476625"/>
          <p14:tracePt t="92774" x="5822950" y="3346450"/>
          <p14:tracePt t="92786" x="5730875" y="3270250"/>
          <p14:tracePt t="92803" x="5657850" y="3213100"/>
          <p14:tracePt t="92836" x="5514975" y="3136900"/>
          <p14:tracePt t="92869" x="5368925" y="3098800"/>
          <p14:tracePt t="92886" x="5324475" y="3098800"/>
          <p14:tracePt t="92903" x="5302250" y="3098800"/>
          <p14:tracePt t="92920" x="5241925" y="3098800"/>
          <p14:tracePt t="92937" x="5197475" y="3101975"/>
          <p14:tracePt t="92953" x="5143500" y="3114675"/>
          <p14:tracePt t="92969" x="5054600" y="3159125"/>
          <p14:tracePt t="92986" x="5016500" y="3184525"/>
          <p14:tracePt t="93003" x="4991100" y="3216275"/>
          <p14:tracePt t="93019" x="4978400" y="3228975"/>
          <p14:tracePt t="93036" x="4962525" y="3241675"/>
          <p14:tracePt t="93052" x="4953000" y="3257550"/>
          <p14:tracePt t="93069" x="4937125" y="3276600"/>
          <p14:tracePt t="93086" x="4924425" y="3298825"/>
          <p14:tracePt t="93103" x="4905375" y="3336925"/>
          <p14:tracePt t="93119" x="4914900" y="3409950"/>
          <p14:tracePt t="93136" x="4937125" y="3454400"/>
          <p14:tracePt t="93153" x="4984750" y="3498850"/>
          <p14:tracePt t="93170" x="5029200" y="3543300"/>
          <p14:tracePt t="93186" x="5045075" y="3559175"/>
          <p14:tracePt t="93203" x="5054600" y="3568700"/>
          <p14:tracePt t="93220" x="5060950" y="3581400"/>
          <p14:tracePt t="93236" x="5060950" y="3587750"/>
          <p14:tracePt t="93269" x="5060950" y="3597275"/>
          <p14:tracePt t="93327" x="5057775" y="3597275"/>
          <p14:tracePt t="93334" x="5054600" y="3597275"/>
          <p14:tracePt t="93341" x="5048250" y="3597275"/>
          <p14:tracePt t="93353" x="5038725" y="3597275"/>
          <p14:tracePt t="93370" x="5019675" y="3597275"/>
          <p14:tracePt t="93386" x="5010150" y="3597275"/>
          <p14:tracePt t="93403" x="5000625" y="3597275"/>
          <p14:tracePt t="93798" x="5006975" y="3597275"/>
          <p14:tracePt t="93805" x="5010150" y="3597275"/>
          <p14:tracePt t="93824" x="5019675" y="3597275"/>
          <p14:tracePt t="93871" x="5013325" y="3597275"/>
          <p14:tracePt t="93879" x="5010150" y="3597275"/>
          <p14:tracePt t="93903" x="4994275" y="3594100"/>
          <p14:tracePt t="93936" x="4972050" y="3590925"/>
          <p14:tracePt t="93953" x="4949825" y="3581400"/>
          <p14:tracePt t="93970" x="4860925" y="3549650"/>
          <p14:tracePt t="93986" x="4772025" y="3517900"/>
          <p14:tracePt t="94003" x="4686300" y="3495675"/>
          <p14:tracePt t="94019" x="4603750" y="3476625"/>
          <p14:tracePt t="94036" x="4559300" y="3454400"/>
          <p14:tracePt t="94052" x="4537075" y="3454400"/>
          <p14:tracePt t="94069" x="4495800" y="3454400"/>
          <p14:tracePt t="94086" x="4473575" y="3454400"/>
          <p14:tracePt t="94102" x="4429125" y="3454400"/>
          <p14:tracePt t="94119" x="4365625" y="3441700"/>
          <p14:tracePt t="94136" x="4321175" y="3441700"/>
          <p14:tracePt t="94152" x="4292600" y="3441700"/>
          <p14:tracePt t="94169" x="4264025" y="3441700"/>
          <p14:tracePt t="94186" x="4254500" y="3441700"/>
          <p14:tracePt t="94202" x="4244975" y="3441700"/>
          <p14:tracePt t="94219" x="4225925" y="3441700"/>
          <p14:tracePt t="94236" x="4216400" y="3441700"/>
          <p14:tracePt t="94270" x="4216400" y="3444875"/>
          <p14:tracePt t="94287" x="4216400" y="3454400"/>
          <p14:tracePt t="94303" x="4216400" y="3470275"/>
          <p14:tracePt t="94319" x="4216400" y="3482975"/>
          <p14:tracePt t="94336" x="4216400" y="3492500"/>
          <p14:tracePt t="94352" x="4216400" y="3502025"/>
          <p14:tracePt t="94370" x="4216400" y="3527425"/>
          <p14:tracePt t="94386" x="4222750" y="3552825"/>
          <p14:tracePt t="94403" x="4241800" y="3575050"/>
          <p14:tracePt t="94420" x="4254500" y="3603625"/>
          <p14:tracePt t="94436" x="4264025" y="3625850"/>
          <p14:tracePt t="94453" x="4264025" y="3641725"/>
          <p14:tracePt t="94469" x="4264025" y="3651250"/>
          <p14:tracePt t="94486" x="4264025" y="3660775"/>
          <p14:tracePt t="94503" x="4264025" y="3676650"/>
          <p14:tracePt t="94519" x="4273550" y="3686175"/>
          <p14:tracePt t="94536" x="4289425" y="3689350"/>
          <p14:tracePt t="94554" x="4314825" y="3695700"/>
          <p14:tracePt t="94570" x="4343400" y="3695700"/>
          <p14:tracePt t="94586" x="4365625" y="3695700"/>
          <p14:tracePt t="94603" x="4387850" y="3695700"/>
          <p14:tracePt t="94619" x="4403725" y="3695700"/>
          <p14:tracePt t="94636" x="4413250" y="3695700"/>
          <p14:tracePt t="94654" x="4432300" y="3692525"/>
          <p14:tracePt t="94670" x="4467225" y="3679825"/>
          <p14:tracePt t="94686" x="4511675" y="3679825"/>
          <p14:tracePt t="94703" x="4552950" y="3670300"/>
          <p14:tracePt t="94720" x="4578350" y="3670300"/>
          <p14:tracePt t="94736" x="4587875" y="3670300"/>
          <p14:tracePt t="94752" x="4597400" y="3670300"/>
          <p14:tracePt t="94769" x="4610100" y="3670300"/>
          <p14:tracePt t="94786" x="4625975" y="3670300"/>
          <p14:tracePt t="94804" x="4648200" y="3670300"/>
          <p14:tracePt t="94820" x="4683125" y="3657600"/>
          <p14:tracePt t="94836" x="4721225" y="3657600"/>
          <p14:tracePt t="94853" x="4768850" y="3657600"/>
          <p14:tracePt t="94869" x="4778375" y="3657600"/>
          <p14:tracePt t="94886" x="4794250" y="3657600"/>
          <p14:tracePt t="94903" x="4806950" y="3657600"/>
          <p14:tracePt t="94919" x="4819650" y="3657600"/>
          <p14:tracePt t="94936" x="4832350" y="3657600"/>
          <p14:tracePt t="94954" x="4873625" y="3657600"/>
          <p14:tracePt t="94970" x="4895850" y="3657600"/>
          <p14:tracePt t="94991" x="4911725" y="3657600"/>
          <p14:tracePt t="95003" x="4921250" y="3657600"/>
          <p14:tracePt t="95076" x="4924425" y="3657600"/>
          <p14:tracePt t="95084" x="4930775" y="3657600"/>
          <p14:tracePt t="95091" x="4940300" y="3657600"/>
          <p14:tracePt t="95104" x="4949825" y="3657600"/>
          <p14:tracePt t="95119" x="4972050" y="3657600"/>
          <p14:tracePt t="95136" x="5000625" y="3657600"/>
          <p14:tracePt t="95153" x="5032375" y="3657600"/>
          <p14:tracePt t="95169" x="5064125" y="3651250"/>
          <p14:tracePt t="95186" x="5092700" y="3638550"/>
          <p14:tracePt t="95203" x="5200650" y="3622675"/>
          <p14:tracePt t="95220" x="5302250" y="3622675"/>
          <p14:tracePt t="95236" x="5407025" y="3622675"/>
          <p14:tracePt t="95253" x="5559425" y="3622675"/>
          <p14:tracePt t="95269" x="5619750" y="3622675"/>
          <p14:tracePt t="95286" x="5670550" y="3622675"/>
          <p14:tracePt t="95303" x="5711825" y="3622675"/>
          <p14:tracePt t="95319" x="5721350" y="3622675"/>
          <p14:tracePt t="95336" x="5730875" y="3622675"/>
          <p14:tracePt t="95353" x="5746750" y="3622675"/>
          <p14:tracePt t="95369" x="5762625" y="3622675"/>
          <p14:tracePt t="95386" x="5772150" y="3622675"/>
          <p14:tracePt t="95403" x="5784850" y="3622675"/>
          <p14:tracePt t="95419" x="5791200" y="3622675"/>
          <p14:tracePt t="95483" x="5794375" y="3622675"/>
          <p14:tracePt t="95504" x="5800725" y="3622675"/>
          <p14:tracePt t="95518" x="5810250" y="3622675"/>
          <p14:tracePt t="95539" x="5816600" y="3622675"/>
          <p14:tracePt t="95553" x="5819775" y="3622675"/>
          <p14:tracePt t="95561" x="5826125" y="3619500"/>
          <p14:tracePt t="95569" x="5826125" y="3613150"/>
          <p14:tracePt t="95586" x="5829300" y="3603625"/>
          <p14:tracePt t="95603" x="5838825" y="3584575"/>
          <p14:tracePt t="95619" x="5851525" y="3575050"/>
          <p14:tracePt t="95636" x="5864225" y="3565525"/>
          <p14:tracePt t="95653" x="5880100" y="3549650"/>
          <p14:tracePt t="95670" x="5889625" y="3540125"/>
          <p14:tracePt t="95686" x="5899150" y="3530600"/>
          <p14:tracePt t="95703" x="5905500" y="3514725"/>
          <p14:tracePt t="95719" x="5905500" y="3498850"/>
          <p14:tracePt t="95736" x="5905500" y="3489325"/>
          <p14:tracePt t="95753" x="5905500" y="3486150"/>
          <p14:tracePt t="95790" x="5905500" y="3479800"/>
          <p14:tracePt t="95797" x="5905500" y="3476625"/>
          <p14:tracePt t="95804" x="5905500" y="3470275"/>
          <p14:tracePt t="95819" x="5905500" y="3467100"/>
          <p14:tracePt t="95836" x="5905500" y="3451225"/>
          <p14:tracePt t="95852" x="5905500" y="3435350"/>
          <p14:tracePt t="95869" x="5905500" y="3425825"/>
          <p14:tracePt t="95886" x="5905500" y="3422650"/>
          <p14:tracePt t="95902" x="5892800" y="3406775"/>
          <p14:tracePt t="95919" x="5883275" y="3397250"/>
          <p14:tracePt t="95936" x="5867400" y="3384550"/>
          <p14:tracePt t="95953" x="5810250" y="3346450"/>
          <p14:tracePt t="95969" x="5743575" y="3317875"/>
          <p14:tracePt t="95986" x="5683250" y="3289300"/>
          <p14:tracePt t="96002" x="5626100" y="3263900"/>
          <p14:tracePt t="96019" x="5603875" y="3251200"/>
          <p14:tracePt t="96036" x="5572125" y="3238500"/>
          <p14:tracePt t="96053" x="5489575" y="3213100"/>
          <p14:tracePt t="96069" x="5394325" y="3197225"/>
          <p14:tracePt t="96086" x="5289550" y="3197225"/>
          <p14:tracePt t="96103" x="5172075" y="3197225"/>
          <p14:tracePt t="96119" x="5127625" y="3197225"/>
          <p14:tracePt t="96136" x="5108575" y="3197225"/>
          <p14:tracePt t="96153" x="5067300" y="3197225"/>
          <p14:tracePt t="96169" x="5035550" y="3206750"/>
          <p14:tracePt t="96186" x="4975225" y="3219450"/>
          <p14:tracePt t="96203" x="4841875" y="3241675"/>
          <p14:tracePt t="96220" x="4787900" y="3257550"/>
          <p14:tracePt t="96236" x="4756150" y="3267075"/>
          <p14:tracePt t="96252" x="4727575" y="3292475"/>
          <p14:tracePt t="96269" x="4718050" y="3302000"/>
          <p14:tracePt t="96286" x="4708525" y="3311525"/>
          <p14:tracePt t="96302" x="4686300" y="3327400"/>
          <p14:tracePt t="96319" x="4676775" y="3343275"/>
          <p14:tracePt t="96336" x="4667250" y="3352800"/>
          <p14:tracePt t="96352" x="4657725" y="3371850"/>
          <p14:tracePt t="96369" x="4657725" y="3400425"/>
          <p14:tracePt t="96386" x="4657725" y="3422650"/>
          <p14:tracePt t="96402" x="4657725" y="3463925"/>
          <p14:tracePt t="96419" x="4657725" y="3486150"/>
          <p14:tracePt t="96436" x="4657725" y="3514725"/>
          <p14:tracePt t="96452" x="4657725" y="3546475"/>
          <p14:tracePt t="96469" x="4657725" y="3568700"/>
          <p14:tracePt t="96486" x="4657725" y="3590925"/>
          <p14:tracePt t="96503" x="4667250" y="3648075"/>
          <p14:tracePt t="96519" x="4686300" y="3692525"/>
          <p14:tracePt t="96536" x="4718050" y="3740150"/>
          <p14:tracePt t="96552" x="4756150" y="3784600"/>
          <p14:tracePt t="96569" x="4787900" y="3816350"/>
          <p14:tracePt t="96586" x="4813300" y="3841750"/>
          <p14:tracePt t="96602" x="4889500" y="3889375"/>
          <p14:tracePt t="96619" x="4965700" y="3911600"/>
          <p14:tracePt t="96636" x="5086350" y="3946525"/>
          <p14:tracePt t="96652" x="5321300" y="3990975"/>
          <p14:tracePt t="96669" x="5438775" y="4010025"/>
          <p14:tracePt t="96686" x="5511800" y="4016375"/>
          <p14:tracePt t="96702" x="5581650" y="4016375"/>
          <p14:tracePt t="96720" x="5626100" y="4006850"/>
          <p14:tracePt t="96736" x="5670550" y="3994150"/>
          <p14:tracePt t="96753" x="5775325" y="3946525"/>
          <p14:tracePt t="96769" x="5842000" y="3927475"/>
          <p14:tracePt t="96786" x="5905500" y="3911600"/>
          <p14:tracePt t="96802" x="5984875" y="3892550"/>
          <p14:tracePt t="96819" x="6022975" y="3879850"/>
          <p14:tracePt t="96836" x="6051550" y="3873500"/>
          <p14:tracePt t="96852" x="6073775" y="3857625"/>
          <p14:tracePt t="96870" x="6083300" y="3848100"/>
          <p14:tracePt t="96886" x="6102350" y="3825875"/>
          <p14:tracePt t="96903" x="6118225" y="3790950"/>
          <p14:tracePt t="96919" x="6130925" y="3759200"/>
          <p14:tracePt t="96936" x="6137275" y="3736975"/>
          <p14:tracePt t="96952" x="6134100" y="3689350"/>
          <p14:tracePt t="96969" x="6121400" y="3663950"/>
          <p14:tracePt t="96986" x="6096000" y="3625850"/>
          <p14:tracePt t="97002" x="6051550" y="3587750"/>
          <p14:tracePt t="97019" x="6022975" y="3575050"/>
          <p14:tracePt t="97037" x="6007100" y="3565525"/>
          <p14:tracePt t="97052" x="5997575" y="3565525"/>
          <p14:tracePt t="97069" x="5988050" y="3565525"/>
          <p14:tracePt t="97085" x="5972175" y="3565525"/>
          <p14:tracePt t="97102" x="5956300" y="3565525"/>
          <p14:tracePt t="97119" x="5946775" y="3565525"/>
          <p14:tracePt t="97136" x="5934075" y="3565525"/>
          <p14:tracePt t="97152" x="5918200" y="3565525"/>
          <p14:tracePt t="97169" x="5911850" y="3565525"/>
          <p14:tracePt t="97186" x="5908675" y="3565525"/>
          <p14:tracePt t="97202" x="5899150" y="3565525"/>
          <p14:tracePt t="97219" x="5889625" y="3565525"/>
          <p14:tracePt t="97236" x="5867400" y="3565525"/>
          <p14:tracePt t="97252" x="5857875" y="3565525"/>
          <p14:tracePt t="97269" x="5848350" y="3565525"/>
          <p14:tracePt t="97286" x="5838825" y="3565525"/>
          <p14:tracePt t="97609" x="5845175" y="3565525"/>
          <p14:tracePt t="97616" x="5857875" y="3565525"/>
          <p14:tracePt t="97622" x="5861050" y="3565525"/>
          <p14:tracePt t="97636" x="5876925" y="3565525"/>
          <p14:tracePt t="97652" x="5886450" y="3565525"/>
          <p14:tracePt t="97669" x="5895975" y="3565525"/>
          <p14:tracePt t="97686" x="5918200" y="3565525"/>
          <p14:tracePt t="97703" x="5946775" y="3565525"/>
          <p14:tracePt t="97720" x="5969000" y="3565525"/>
          <p14:tracePt t="97736" x="5997575" y="3565525"/>
          <p14:tracePt t="97752" x="6007100" y="3565525"/>
          <p14:tracePt t="97769" x="6016625" y="3565525"/>
          <p14:tracePt t="97786" x="6035675" y="3565525"/>
          <p14:tracePt t="97802" x="6045200" y="3565525"/>
          <p14:tracePt t="97819" x="6054725" y="3565525"/>
          <p14:tracePt t="97836" x="6070600" y="3565525"/>
          <p14:tracePt t="97853" x="6086475" y="3562350"/>
          <p14:tracePt t="97869" x="6096000" y="3556000"/>
          <p14:tracePt t="97886" x="6108700" y="3556000"/>
          <p14:tracePt t="97902" x="6121400" y="3549650"/>
          <p14:tracePt t="97919" x="6134100" y="3549650"/>
          <p14:tracePt t="97938" x="6149975" y="3549650"/>
          <p14:tracePt t="97952" x="6159500" y="3549650"/>
          <p14:tracePt t="97970" x="6175375" y="3546475"/>
          <p14:tracePt t="97986" x="6194425" y="3546475"/>
          <p14:tracePt t="98002" x="6207125" y="3546475"/>
          <p14:tracePt t="98019" x="6216650" y="3546475"/>
          <p14:tracePt t="98035" x="6219825" y="3546475"/>
          <p14:tracePt t="98052" x="6226175" y="3546475"/>
          <p14:tracePt t="98069" x="6238875" y="3546475"/>
          <p14:tracePt t="98085" x="6251575" y="3546475"/>
          <p14:tracePt t="98102" x="6254750" y="3546475"/>
          <p14:tracePt t="98330" x="6242050" y="3546475"/>
          <p14:tracePt t="98337" x="6238875" y="3546475"/>
          <p14:tracePt t="98352" x="6229350" y="3546475"/>
          <p14:tracePt t="98370" x="6213475" y="3546475"/>
          <p14:tracePt t="98386" x="6143625" y="3546475"/>
          <p14:tracePt t="98402" x="6083300" y="3546475"/>
          <p14:tracePt t="98419" x="6022975" y="3549650"/>
          <p14:tracePt t="98435" x="5965825" y="3562350"/>
          <p14:tracePt t="98452" x="5943600" y="3575050"/>
          <p14:tracePt t="98469" x="5927725" y="3578225"/>
          <p14:tracePt t="98486" x="5908675" y="3578225"/>
          <p14:tracePt t="98502" x="5876925" y="3578225"/>
          <p14:tracePt t="98520" x="5848350" y="3578225"/>
          <p14:tracePt t="98536" x="5794375" y="3578225"/>
          <p14:tracePt t="98552" x="5772150" y="3578225"/>
          <p14:tracePt t="98569" x="5756275" y="3578225"/>
          <p14:tracePt t="98585" x="5743575" y="3578225"/>
          <p14:tracePt t="98602" x="5734050" y="3578225"/>
          <p14:tracePt t="98619" x="5721350" y="3578225"/>
          <p14:tracePt t="98636" x="5702300" y="3578225"/>
          <p14:tracePt t="98652" x="5692775" y="3578225"/>
          <p14:tracePt t="98669" x="5683250" y="3578225"/>
          <p14:tracePt t="98686" x="5667375" y="3578225"/>
          <p14:tracePt t="98702" x="5657850" y="3578225"/>
          <p14:tracePt t="98893" x="5667375" y="3578225"/>
          <p14:tracePt t="98900" x="5676900" y="3578225"/>
          <p14:tracePt t="98907" x="5686425" y="3578225"/>
          <p14:tracePt t="98920" x="5699125" y="3578225"/>
          <p14:tracePt t="98936" x="5724525" y="3578225"/>
          <p14:tracePt t="98952" x="5740400" y="3578225"/>
          <p14:tracePt t="98969" x="5768975" y="3578225"/>
          <p14:tracePt t="98986" x="5822950" y="3578225"/>
          <p14:tracePt t="99002" x="5854700" y="3578225"/>
          <p14:tracePt t="99019" x="5876925" y="3578225"/>
          <p14:tracePt t="99035" x="5889625" y="3578225"/>
          <p14:tracePt t="99052" x="5899150" y="3578225"/>
          <p14:tracePt t="99086" x="5908675" y="3578225"/>
          <p14:tracePt t="99103" x="5915025" y="3578225"/>
          <p14:tracePt t="99119" x="5924550" y="3578225"/>
          <p14:tracePt t="99135" x="5940425" y="3578225"/>
          <p14:tracePt t="99152" x="5949950" y="3578225"/>
          <p14:tracePt t="99169" x="5953125" y="3578225"/>
          <p14:tracePt t="99185" x="5975350" y="3578225"/>
          <p14:tracePt t="99202" x="5984875" y="3578225"/>
          <p14:tracePt t="99220" x="5997575" y="3578225"/>
          <p14:tracePt t="99236" x="6007100" y="3578225"/>
          <p14:tracePt t="99253" x="6022975" y="3578225"/>
          <p14:tracePt t="99269" x="6032500" y="3578225"/>
          <p14:tracePt t="99285" x="6048375" y="3578225"/>
          <p14:tracePt t="99302" x="6064250" y="3571875"/>
          <p14:tracePt t="99319" x="6086475" y="3565525"/>
          <p14:tracePt t="99335" x="6105525" y="3565525"/>
          <p14:tracePt t="99352" x="6115050" y="3562350"/>
          <p14:tracePt t="99369" x="6143625" y="3562350"/>
          <p14:tracePt t="99386" x="6156325" y="3562350"/>
          <p14:tracePt t="99402" x="6165850" y="3562350"/>
          <p14:tracePt t="99419" x="6178550" y="3562350"/>
          <p14:tracePt t="99435" x="6181725" y="3562350"/>
          <p14:tracePt t="99452" x="6188075" y="3562350"/>
          <p14:tracePt t="99470" x="6200775" y="3562350"/>
          <p14:tracePt t="99485" x="6210300" y="3562350"/>
          <p14:tracePt t="99502" x="6226175" y="3562350"/>
          <p14:tracePt t="99519" x="6232525" y="3562350"/>
          <p14:tracePt t="104852" x="6178550" y="3552825"/>
          <p14:tracePt t="104859" x="6096000" y="3524250"/>
          <p14:tracePt t="104869" x="6016625" y="3505200"/>
          <p14:tracePt t="104890" x="5835650" y="3454400"/>
          <p14:tracePt t="104902" x="5753100" y="3454400"/>
          <p14:tracePt t="104923" x="5654675" y="3463925"/>
          <p14:tracePt t="104935" x="5626100" y="3473450"/>
          <p14:tracePt t="104968" x="5473700" y="3498850"/>
          <p14:tracePt t="105002" x="5349875" y="3498850"/>
          <p14:tracePt t="105018" x="5308600" y="3498850"/>
          <p14:tracePt t="105035" x="5286375" y="3498850"/>
          <p14:tracePt t="105052" x="5264150" y="3498850"/>
          <p14:tracePt t="105068" x="5254625" y="3498850"/>
          <p14:tracePt t="105085" x="5238750" y="3492500"/>
          <p14:tracePt t="105101" x="5175250" y="3422650"/>
          <p14:tracePt t="105118" x="5121275" y="3352800"/>
          <p14:tracePt t="105135" x="5080000" y="3302000"/>
          <p14:tracePt t="105151" x="5035550" y="3257550"/>
          <p14:tracePt t="105168" x="5003800" y="3244850"/>
          <p14:tracePt t="105185" x="4981575" y="3235325"/>
          <p14:tracePt t="105202" x="4886325" y="3184525"/>
          <p14:tracePt t="105218" x="4765675" y="3159125"/>
          <p14:tracePt t="105235" x="4648200" y="3140075"/>
          <p14:tracePt t="105251" x="4486275" y="3133725"/>
          <p14:tracePt t="105268" x="4403725" y="3133725"/>
          <p14:tracePt t="105286" x="4324350" y="3143250"/>
          <p14:tracePt t="105301" x="4286250" y="3155950"/>
          <p14:tracePt t="105318" x="4260850" y="3165475"/>
          <p14:tracePt t="105336" x="4210050" y="3197225"/>
          <p14:tracePt t="105352" x="4171950" y="3225800"/>
          <p14:tracePt t="105368" x="4146550" y="3254375"/>
          <p14:tracePt t="105385" x="4114800" y="3279775"/>
          <p14:tracePt t="105401" x="4083050" y="3324225"/>
          <p14:tracePt t="105418" x="4073525" y="3346450"/>
          <p14:tracePt t="105436" x="4048125" y="3384550"/>
          <p14:tracePt t="105452" x="4044950" y="3394075"/>
          <p14:tracePt t="105469" x="4044950" y="3403600"/>
          <p14:tracePt t="105485" x="4044950" y="3416300"/>
          <p14:tracePt t="105501" x="4044950" y="3432175"/>
          <p14:tracePt t="105518" x="4044950" y="3441700"/>
          <p14:tracePt t="105535" x="4048125" y="3463925"/>
          <p14:tracePt t="105552" x="4064000" y="3486150"/>
          <p14:tracePt t="105569" x="4089400" y="3511550"/>
          <p14:tracePt t="105586" x="4133850" y="3556000"/>
          <p14:tracePt t="105602" x="4159250" y="3581400"/>
          <p14:tracePt t="105618" x="4168775" y="3597275"/>
          <p14:tracePt t="105635" x="4203700" y="3632200"/>
          <p14:tracePt t="105651" x="4238625" y="3663950"/>
          <p14:tracePt t="105668" x="4311650" y="3695700"/>
          <p14:tracePt t="105686" x="4460875" y="3752850"/>
          <p14:tracePt t="105702" x="4537075" y="3775075"/>
          <p14:tracePt t="105719" x="4594225" y="3787775"/>
          <p14:tracePt t="105735" x="4641850" y="3800475"/>
          <p14:tracePt t="105751" x="4651375" y="3800475"/>
          <p14:tracePt t="105768" x="4660900" y="3800475"/>
          <p14:tracePt t="105785" x="4695825" y="3806825"/>
          <p14:tracePt t="105801" x="4724400" y="3819525"/>
          <p14:tracePt t="105818" x="4768850" y="3825875"/>
          <p14:tracePt t="105836" x="4819650" y="3838575"/>
          <p14:tracePt t="105852" x="4841875" y="3844925"/>
          <p14:tracePt t="105869" x="4857750" y="3844925"/>
          <p14:tracePt t="105885" x="4883150" y="3844925"/>
          <p14:tracePt t="105901" x="4911725" y="3844925"/>
          <p14:tracePt t="105918" x="4962525" y="3844925"/>
          <p14:tracePt t="105935" x="5092700" y="3822700"/>
          <p14:tracePt t="105951" x="5175250" y="3816350"/>
          <p14:tracePt t="105968" x="5260975" y="3800475"/>
          <p14:tracePt t="105985" x="5353050" y="3771900"/>
          <p14:tracePt t="106002" x="5397500" y="3759200"/>
          <p14:tracePt t="106018" x="5445125" y="3740150"/>
          <p14:tracePt t="106035" x="5511800" y="3692525"/>
          <p14:tracePt t="106051" x="5559425" y="3667125"/>
          <p14:tracePt t="106068" x="5626100" y="3635375"/>
          <p14:tracePt t="106085" x="5727700" y="3606800"/>
          <p14:tracePt t="106102" x="5772150" y="3594100"/>
          <p14:tracePt t="106119" x="5810250" y="3584575"/>
          <p14:tracePt t="106135" x="5845175" y="3568700"/>
          <p14:tracePt t="106151" x="5861050" y="3562350"/>
          <p14:tracePt t="106168" x="5876925" y="3559175"/>
          <p14:tracePt t="106185" x="5918200" y="3546475"/>
          <p14:tracePt t="106201" x="5940425" y="3546475"/>
          <p14:tracePt t="106219" x="5956300" y="3536950"/>
          <p14:tracePt t="106236" x="5969000" y="3536950"/>
          <p14:tracePt t="106252" x="5978525" y="3530600"/>
          <p14:tracePt t="106269" x="5991225" y="3514725"/>
          <p14:tracePt t="106285" x="5991225" y="3502025"/>
          <p14:tracePt t="106301" x="5991225" y="3486150"/>
          <p14:tracePt t="106318" x="5991225" y="3463925"/>
          <p14:tracePt t="106335" x="5991225" y="3444875"/>
          <p14:tracePt t="106351" x="5991225" y="3413125"/>
          <p14:tracePt t="106368" x="5981700" y="3390900"/>
          <p14:tracePt t="106386" x="5962650" y="3349625"/>
          <p14:tracePt t="106402" x="5953125" y="3330575"/>
          <p14:tracePt t="106418" x="5924550" y="3302000"/>
          <p14:tracePt t="106435" x="5873750" y="3276600"/>
          <p14:tracePt t="106451" x="5826125" y="3241675"/>
          <p14:tracePt t="106468" x="5768975" y="3228975"/>
          <p14:tracePt t="106485" x="5721350" y="3216275"/>
          <p14:tracePt t="106501" x="5699125" y="3216275"/>
          <p14:tracePt t="106518" x="5683250" y="3216275"/>
          <p14:tracePt t="106535" x="5657850" y="3216275"/>
          <p14:tracePt t="106552" x="5635625" y="3209925"/>
          <p14:tracePt t="106568" x="5613400" y="3209925"/>
          <p14:tracePt t="106585" x="5572125" y="3209925"/>
          <p14:tracePt t="106601" x="5549900" y="3209925"/>
          <p14:tracePt t="106618" x="5511800" y="3203575"/>
          <p14:tracePt t="106634" x="5451475" y="3203575"/>
          <p14:tracePt t="106651" x="5413375" y="3203575"/>
          <p14:tracePt t="106668" x="5378450" y="3203575"/>
          <p14:tracePt t="106685" x="5337175" y="3203575"/>
          <p14:tracePt t="106701" x="5308600" y="3203575"/>
          <p14:tracePt t="106718" x="5264150" y="3203575"/>
          <p14:tracePt t="106734" x="5200650" y="3203575"/>
          <p14:tracePt t="106751" x="5156200" y="3203575"/>
          <p14:tracePt t="106768" x="5099050" y="3203575"/>
          <p14:tracePt t="106785" x="5003800" y="3203575"/>
          <p14:tracePt t="106801" x="4933950" y="3209925"/>
          <p14:tracePt t="106818" x="4864100" y="3209925"/>
          <p14:tracePt t="106835" x="4772025" y="3222625"/>
          <p14:tracePt t="106851" x="4727575" y="3228975"/>
          <p14:tracePt t="106868" x="4692650" y="3228975"/>
          <p14:tracePt t="106885" x="4629150" y="3254375"/>
          <p14:tracePt t="106901" x="4565650" y="3267075"/>
          <p14:tracePt t="106918" x="4502150" y="3282950"/>
          <p14:tracePt t="106935" x="4438650" y="3308350"/>
          <p14:tracePt t="106952" x="4391025" y="3333750"/>
          <p14:tracePt t="106969" x="4368800" y="3346450"/>
          <p14:tracePt t="106985" x="4318000" y="3365500"/>
          <p14:tracePt t="107001" x="4295775" y="3381375"/>
          <p14:tracePt t="107018" x="4248150" y="3409950"/>
          <p14:tracePt t="107034" x="4197350" y="3454400"/>
          <p14:tracePt t="107051" x="4171950" y="3479800"/>
          <p14:tracePt t="107068" x="4140200" y="3505200"/>
          <p14:tracePt t="107085" x="4124325" y="3540125"/>
          <p14:tracePt t="107102" x="4111625" y="3568700"/>
          <p14:tracePt t="107118" x="4102100" y="3578225"/>
          <p14:tracePt t="107134" x="4086225" y="3594100"/>
          <p14:tracePt t="107151" x="4086225" y="3616325"/>
          <p14:tracePt t="107168" x="4086225" y="3625850"/>
          <p14:tracePt t="107184" x="4086225" y="3651250"/>
          <p14:tracePt t="107201" x="4108450" y="3683000"/>
          <p14:tracePt t="107218" x="4130675" y="3708400"/>
          <p14:tracePt t="107234" x="4200525" y="3746500"/>
          <p14:tracePt t="107251" x="4244975" y="3759200"/>
          <p14:tracePt t="107268" x="4273550" y="3771900"/>
          <p14:tracePt t="107285" x="4324350" y="3778250"/>
          <p14:tracePt t="107302" x="4368800" y="3794125"/>
          <p14:tracePt t="107318" x="4429125" y="3800475"/>
          <p14:tracePt t="107335" x="4530725" y="3822700"/>
          <p14:tracePt t="107352" x="4591050" y="3829050"/>
          <p14:tracePt t="107368" x="4654550" y="3835400"/>
          <p14:tracePt t="107385" x="4702175" y="3841750"/>
          <p14:tracePt t="107401" x="4711700" y="3841750"/>
          <p14:tracePt t="107418" x="4733925" y="3841750"/>
          <p14:tracePt t="107434" x="4781550" y="3841750"/>
          <p14:tracePt t="107451" x="4826000" y="3841750"/>
          <p14:tracePt t="107468" x="4883150" y="3841750"/>
          <p14:tracePt t="107485" x="5013325" y="3841750"/>
          <p14:tracePt t="107501" x="5086350" y="3841750"/>
          <p14:tracePt t="107518" x="5127625" y="3841750"/>
          <p14:tracePt t="107534" x="5175250" y="3841750"/>
          <p14:tracePt t="107551" x="5187950" y="3841750"/>
          <p14:tracePt t="107568" x="5210175" y="3838575"/>
          <p14:tracePt t="107585" x="5257800" y="3819525"/>
          <p14:tracePt t="107601" x="5321300" y="3806825"/>
          <p14:tracePt t="107619" x="5397500" y="3784600"/>
          <p14:tracePt t="107635" x="5486400" y="3762375"/>
          <p14:tracePt t="107651" x="5524500" y="3749675"/>
          <p14:tracePt t="107668" x="5553075" y="3743325"/>
          <p14:tracePt t="107684" x="5597525" y="3721100"/>
          <p14:tracePt t="107701" x="5626100" y="3708400"/>
          <p14:tracePt t="107719" x="5664200" y="3695700"/>
          <p14:tracePt t="107735" x="5737225" y="3676650"/>
          <p14:tracePt t="107752" x="5791200" y="3654425"/>
          <p14:tracePt t="107770" x="5848350" y="3635375"/>
          <p14:tracePt t="107785" x="5870575" y="3629025"/>
          <p14:tracePt t="107801" x="5886450" y="3625850"/>
          <p14:tracePt t="107819" x="5902325" y="3619500"/>
          <p14:tracePt t="107834" x="5905500" y="3613150"/>
          <p14:tracePt t="107851" x="5911850" y="3609975"/>
          <p14:tracePt t="107869" x="5921375" y="3587750"/>
          <p14:tracePt t="107885" x="5921375" y="3578225"/>
          <p14:tracePt t="107902" x="5921375" y="3575050"/>
          <p14:tracePt t="107919" x="5921375" y="3565525"/>
          <p14:tracePt t="107934" x="5921375" y="3549650"/>
          <p14:tracePt t="107951" x="5921375" y="3540125"/>
          <p14:tracePt t="107968" x="5921375" y="3524250"/>
          <p14:tracePt t="107985" x="5921375" y="3514725"/>
          <p14:tracePt t="108002" x="5915025" y="3505200"/>
          <p14:tracePt t="108019" x="5902325" y="3492500"/>
          <p14:tracePt t="108035" x="5889625" y="3479800"/>
          <p14:tracePt t="108052" x="5867400" y="3451225"/>
          <p14:tracePt t="108068" x="5807075" y="3413125"/>
          <p14:tracePt t="108084" x="5768975" y="3378200"/>
          <p14:tracePt t="108101" x="5737225" y="3355975"/>
          <p14:tracePt t="108119" x="5699125" y="3324225"/>
          <p14:tracePt t="108134" x="5686425" y="3314700"/>
          <p14:tracePt t="108151" x="5670550" y="3305175"/>
          <p14:tracePt t="108168" x="5610225" y="3286125"/>
          <p14:tracePt t="108184" x="5530850" y="3244850"/>
          <p14:tracePt t="108201" x="5445125" y="3232150"/>
          <p14:tracePt t="108219" x="5346700" y="3209925"/>
          <p14:tracePt t="108234" x="5299075" y="3187700"/>
          <p14:tracePt t="108251" x="5276850" y="3187700"/>
          <p14:tracePt t="108269" x="5235575" y="3187700"/>
          <p14:tracePt t="108284" x="5213350" y="3187700"/>
          <p14:tracePt t="108301" x="5168900" y="3181350"/>
          <p14:tracePt t="108318" x="5083175" y="3168650"/>
          <p14:tracePt t="108334" x="5022850" y="3168650"/>
          <p14:tracePt t="108351" x="4972050" y="3168650"/>
          <p14:tracePt t="108368" x="4908550" y="3168650"/>
          <p14:tracePt t="108384" x="4864100" y="3168650"/>
          <p14:tracePt t="108401" x="4829175" y="3171825"/>
          <p14:tracePt t="108419" x="4730750" y="3184525"/>
          <p14:tracePt t="108435" x="4654550" y="3209925"/>
          <p14:tracePt t="108452" x="4568825" y="3225800"/>
          <p14:tracePt t="108469" x="4467225" y="3254375"/>
          <p14:tracePt t="108484" x="4429125" y="3267075"/>
          <p14:tracePt t="108502" x="4406900" y="3282950"/>
          <p14:tracePt t="108519" x="4384675" y="3298825"/>
          <p14:tracePt t="108535" x="4375150" y="3308350"/>
          <p14:tracePt t="108552" x="4352925" y="3321050"/>
          <p14:tracePt t="108569" x="4311650" y="3336925"/>
          <p14:tracePt t="108585" x="4279900" y="3343275"/>
          <p14:tracePt t="108601" x="4251325" y="3349625"/>
          <p14:tracePt t="108618" x="4229100" y="3362325"/>
          <p14:tracePt t="108635" x="4213225" y="3365500"/>
          <p14:tracePt t="108651" x="4203700" y="3375025"/>
          <p14:tracePt t="108654" x="4200525" y="3375025"/>
          <p14:tracePt t="108668" x="4194175" y="3390900"/>
          <p14:tracePt t="108684" x="4191000" y="3400425"/>
          <p14:tracePt t="108701" x="4178300" y="3409950"/>
          <p14:tracePt t="108718" x="4165600" y="3425825"/>
          <p14:tracePt t="108734" x="4159250" y="3441700"/>
          <p14:tracePt t="108751" x="4159250" y="3463925"/>
          <p14:tracePt t="108768" x="4159250" y="3495675"/>
          <p14:tracePt t="108784" x="4162425" y="3517900"/>
          <p14:tracePt t="108801" x="4181475" y="3549650"/>
          <p14:tracePt t="108819" x="4191000" y="3578225"/>
          <p14:tracePt t="108835" x="4200525" y="3594100"/>
          <p14:tracePt t="108852" x="4213225" y="3609975"/>
          <p14:tracePt t="108868" x="4235450" y="3651250"/>
          <p14:tracePt t="108884" x="4267200" y="3676650"/>
          <p14:tracePt t="108901" x="4324350" y="3705225"/>
          <p14:tracePt t="108918" x="4448175" y="3752850"/>
          <p14:tracePt t="108934" x="4495800" y="3765550"/>
          <p14:tracePt t="108951" x="4524375" y="3778250"/>
          <p14:tracePt t="108968" x="4540250" y="3794125"/>
          <p14:tracePt t="108985" x="4549775" y="3794125"/>
          <p14:tracePt t="109001" x="4565650" y="3794125"/>
          <p14:tracePt t="109018" x="4600575" y="3800475"/>
          <p14:tracePt t="109034" x="4651375" y="3813175"/>
          <p14:tracePt t="109052" x="4714875" y="3825875"/>
          <p14:tracePt t="109068" x="4784725" y="3825875"/>
          <p14:tracePt t="109085" x="4806950" y="3825875"/>
          <p14:tracePt t="109101" x="4822825" y="3825875"/>
          <p14:tracePt t="109118" x="4838700" y="3825875"/>
          <p14:tracePt t="109135" x="4848225" y="3825875"/>
          <p14:tracePt t="109151" x="4864100" y="3819525"/>
          <p14:tracePt t="109168" x="4927600" y="3794125"/>
          <p14:tracePt t="109184" x="5003800" y="3771900"/>
          <p14:tracePt t="109201" x="5080000" y="3756025"/>
          <p14:tracePt t="109218" x="5168900" y="3740150"/>
          <p14:tracePt t="109234" x="5191125" y="3736975"/>
          <p14:tracePt t="109251" x="5207000" y="3730625"/>
          <p14:tracePt t="109268" x="5229225" y="3708400"/>
          <p14:tracePt t="109284" x="5238750" y="3698875"/>
          <p14:tracePt t="109301" x="5260975" y="3686175"/>
          <p14:tracePt t="109318" x="5311775" y="3654425"/>
          <p14:tracePt t="109334" x="5349875" y="3629025"/>
          <p14:tracePt t="109351" x="5375275" y="3616325"/>
          <p14:tracePt t="109368" x="5416550" y="3594100"/>
          <p14:tracePt t="109385" x="5432425" y="3581400"/>
          <p14:tracePt t="109402" x="5448300" y="3571875"/>
          <p14:tracePt t="109418" x="5470525" y="3556000"/>
          <p14:tracePt t="109435" x="5486400" y="3540125"/>
          <p14:tracePt t="109451" x="5518150" y="3527425"/>
          <p14:tracePt t="109468" x="5553075" y="3511550"/>
          <p14:tracePt t="109485" x="5581650" y="3498850"/>
          <p14:tracePt t="109502" x="5597525" y="3489325"/>
          <p14:tracePt t="109518" x="5632450" y="3473450"/>
          <p14:tracePt t="109535" x="5657850" y="3454400"/>
          <p14:tracePt t="109552" x="5680075" y="3429000"/>
          <p14:tracePt t="109568" x="5740400" y="3403600"/>
          <p14:tracePt t="109584" x="5768975" y="3390900"/>
          <p14:tracePt t="109601" x="5788025" y="3375025"/>
          <p14:tracePt t="109618" x="5800725" y="3368675"/>
          <p14:tracePt t="109634" x="5800725" y="3362325"/>
          <p14:tracePt t="109652" x="5800725" y="3352800"/>
          <p14:tracePt t="109655" x="5800725" y="3349625"/>
          <p14:tracePt t="109668" x="5794375" y="3340100"/>
          <p14:tracePt t="109685" x="5784850" y="3324225"/>
          <p14:tracePt t="109701" x="5775325" y="3314700"/>
          <p14:tracePt t="109718" x="5749925" y="3298825"/>
          <p14:tracePt t="109734" x="5737225" y="3298825"/>
          <p14:tracePt t="109751" x="5715000" y="3286125"/>
          <p14:tracePt t="109768" x="5645150" y="3260725"/>
          <p14:tracePt t="109784" x="5581650" y="3248025"/>
          <p14:tracePt t="109803" x="5480050" y="3225800"/>
          <p14:tracePt t="109818" x="5441950" y="3213100"/>
          <p14:tracePt t="109835" x="5413375" y="3213100"/>
          <p14:tracePt t="109851" x="5391150" y="3213100"/>
          <p14:tracePt t="109868" x="5349875" y="3213100"/>
          <p14:tracePt t="109884" x="5327650" y="3213100"/>
          <p14:tracePt t="109901" x="5276850" y="3213100"/>
          <p14:tracePt t="109918" x="5181600" y="3213100"/>
          <p14:tracePt t="109935" x="5127625" y="3213100"/>
          <p14:tracePt t="109953" x="5073650" y="3216275"/>
          <p14:tracePt t="109968" x="5041900" y="3222625"/>
          <p14:tracePt t="109984" x="5029200" y="3222625"/>
          <p14:tracePt t="110001" x="5013325" y="3222625"/>
          <p14:tracePt t="110018" x="4959350" y="3222625"/>
          <p14:tracePt t="110034" x="4905375" y="3222625"/>
          <p14:tracePt t="110051" x="4845050" y="3228975"/>
          <p14:tracePt t="110068" x="4797425" y="3228975"/>
          <p14:tracePt t="110084" x="4781550" y="3228975"/>
          <p14:tracePt t="110101" x="4772025" y="3228975"/>
          <p14:tracePt t="110118" x="4756150" y="3228975"/>
          <p14:tracePt t="110134" x="4740275" y="3228975"/>
          <p14:tracePt t="110151" x="4718050" y="3228975"/>
          <p14:tracePt t="110168" x="4679950" y="3228975"/>
          <p14:tracePt t="110185" x="4651375" y="3228975"/>
          <p14:tracePt t="110202" x="4610100" y="3228975"/>
          <p14:tracePt t="110218" x="4600575" y="3228975"/>
          <p14:tracePt t="110234" x="4591050" y="3228975"/>
          <p14:tracePt t="110252" x="4568825" y="3228975"/>
          <p14:tracePt t="110268" x="4559300" y="3228975"/>
          <p14:tracePt t="110284" x="4549775" y="3228975"/>
          <p14:tracePt t="110302" x="4508500" y="3248025"/>
          <p14:tracePt t="110318" x="4492625" y="3257550"/>
          <p14:tracePt t="110335" x="4483100" y="3273425"/>
          <p14:tracePt t="110352" x="4460875" y="3289300"/>
          <p14:tracePt t="110368" x="4451350" y="3298825"/>
          <p14:tracePt t="110385" x="4448175" y="3308350"/>
          <p14:tracePt t="110402" x="4432300" y="3327400"/>
          <p14:tracePt t="110417" x="4416425" y="3340100"/>
          <p14:tracePt t="110434" x="4406900" y="3349625"/>
          <p14:tracePt t="110451" x="4397375" y="3359150"/>
          <p14:tracePt t="110468" x="4391025" y="3378200"/>
          <p14:tracePt t="110484" x="4391025" y="3387725"/>
          <p14:tracePt t="110502" x="4391025" y="3403600"/>
          <p14:tracePt t="110518" x="4391025" y="3419475"/>
          <p14:tracePt t="110534" x="4387850" y="3429000"/>
          <p14:tracePt t="110551" x="4378325" y="3438525"/>
          <p14:tracePt t="110568" x="4362450" y="3454400"/>
          <p14:tracePt t="110584" x="4362450" y="3463925"/>
          <p14:tracePt t="110602" x="4362450" y="3476625"/>
          <p14:tracePt t="110618" x="4362450" y="3486150"/>
          <p14:tracePt t="110634" x="4362450" y="3495675"/>
          <p14:tracePt t="110652" x="4362450" y="3517900"/>
          <p14:tracePt t="110667" x="4362450" y="3527425"/>
          <p14:tracePt t="110684" x="4362450" y="3530600"/>
          <p14:tracePt t="110710" x="4362450" y="3536950"/>
          <p14:tracePt t="110723" x="4362450" y="3540125"/>
          <p14:tracePt t="110734" x="4362450" y="3546475"/>
          <p14:tracePt t="110751" x="4362450" y="3562350"/>
          <p14:tracePt t="110768" x="4362450" y="3565525"/>
          <p14:tracePt t="110838" x="4371975" y="3565525"/>
          <p14:tracePt t="110845" x="4378325" y="3571875"/>
          <p14:tracePt t="110853" x="4384675" y="3575050"/>
          <p14:tracePt t="110868" x="4397375" y="3581400"/>
          <p14:tracePt t="110885" x="4454525" y="3594100"/>
          <p14:tracePt t="110902" x="4543425" y="3622675"/>
          <p14:tracePt t="110918" x="4600575" y="3632200"/>
          <p14:tracePt t="110934" x="4616450" y="3635375"/>
          <p14:tracePt t="110951" x="4635500" y="3635375"/>
          <p14:tracePt t="110967" x="4641850" y="3635375"/>
          <p14:tracePt t="111001" x="4651375" y="3635375"/>
          <p14:tracePt t="111018" x="4660900" y="3635375"/>
          <p14:tracePt t="111034" x="4670425" y="3641725"/>
          <p14:tracePt t="111051" x="4679950" y="3641725"/>
          <p14:tracePt t="112160" x="4743450" y="3648075"/>
          <p14:tracePt t="112167" x="4813300" y="3648075"/>
          <p14:tracePt t="112185" x="4892675" y="3648075"/>
          <p14:tracePt t="112205" x="5016500" y="3629025"/>
          <p14:tracePt t="112221" x="5130800" y="3590925"/>
          <p14:tracePt t="112235" x="5191125" y="3565525"/>
          <p14:tracePt t="112267" x="5622925" y="3502025"/>
          <p14:tracePt t="112302" x="5997575" y="3559175"/>
          <p14:tracePt t="112320" x="6086475" y="3600450"/>
          <p14:tracePt t="112336" x="6149975" y="3613150"/>
          <p14:tracePt t="112351" x="6238875" y="3629025"/>
          <p14:tracePt t="112367" x="6318250" y="3629025"/>
          <p14:tracePt t="112384" x="6470650" y="3622675"/>
          <p14:tracePt t="112401" x="6645275" y="3606800"/>
          <p14:tracePt t="112417" x="6740525" y="3590925"/>
          <p14:tracePt t="112434" x="6813550" y="3581400"/>
          <p14:tracePt t="112452" x="6886575" y="3562350"/>
          <p14:tracePt t="112468" x="6918325" y="3556000"/>
          <p14:tracePt t="112486" x="6950075" y="3549650"/>
          <p14:tracePt t="112501" x="6988175" y="3543300"/>
          <p14:tracePt t="112517" x="7026275" y="3543300"/>
          <p14:tracePt t="112534" x="7054850" y="3543300"/>
          <p14:tracePt t="112551" x="7096125" y="3543300"/>
          <p14:tracePt t="112568" x="7112000" y="3543300"/>
          <p14:tracePt t="112586" x="7124700" y="3543300"/>
          <p14:tracePt t="112602" x="7140575" y="3543300"/>
          <p14:tracePt t="112618" x="7150100" y="3543300"/>
          <p14:tracePt t="112635" x="7165975" y="3543300"/>
          <p14:tracePt t="112651" x="7175500" y="3543300"/>
          <p14:tracePt t="112667" x="7191375" y="3543300"/>
          <p14:tracePt t="112684" x="7200900" y="3543300"/>
          <p14:tracePt t="112701" x="7210425" y="3543300"/>
          <p14:tracePt t="112718" x="7219950" y="3543300"/>
          <p14:tracePt t="112735" x="7223125" y="3543300"/>
          <p14:tracePt t="112752" x="7245350" y="3546475"/>
          <p14:tracePt t="112768" x="7254875" y="3556000"/>
          <p14:tracePt t="112784" x="7264400" y="3571875"/>
          <p14:tracePt t="112801" x="7299325" y="3587750"/>
          <p14:tracePt t="112817" x="7308850" y="3597275"/>
          <p14:tracePt t="112834" x="7331075" y="3609975"/>
          <p14:tracePt t="112851" x="7372350" y="3625850"/>
          <p14:tracePt t="112868" x="7410450" y="3638550"/>
          <p14:tracePt t="112885" x="7458075" y="3673475"/>
          <p14:tracePt t="112901" x="7562850" y="3711575"/>
          <p14:tracePt t="112918" x="7600950" y="3730625"/>
          <p14:tracePt t="112934" x="7645400" y="3749675"/>
          <p14:tracePt t="112951" x="7702550" y="3768725"/>
          <p14:tracePt t="112967" x="7734300" y="3781425"/>
          <p14:tracePt t="112985" x="7791450" y="3806825"/>
          <p14:tracePt t="113001" x="7829550" y="3813175"/>
          <p14:tracePt t="113018" x="7851775" y="3813175"/>
          <p14:tracePt t="113035" x="7880350" y="3813175"/>
          <p14:tracePt t="113051" x="7889875" y="3813175"/>
          <p14:tracePt t="113067" x="7899400" y="3813175"/>
          <p14:tracePt t="113084" x="7902575" y="3813175"/>
          <p14:tracePt t="113101" x="7908925" y="3810000"/>
          <p14:tracePt t="113117" x="7918450" y="3794125"/>
          <p14:tracePt t="113135" x="7934325" y="3781425"/>
          <p14:tracePt t="113151" x="7943850" y="3765550"/>
          <p14:tracePt t="113167" x="7953375" y="3749675"/>
          <p14:tracePt t="113185" x="7959725" y="3721100"/>
          <p14:tracePt t="113201" x="7959725" y="3705225"/>
          <p14:tracePt t="113218" x="7959725" y="3660775"/>
          <p14:tracePt t="113235" x="7950200" y="3606800"/>
          <p14:tracePt t="113251" x="7943850" y="3575050"/>
          <p14:tracePt t="113268" x="7943850" y="3559175"/>
          <p14:tracePt t="113285" x="7943850" y="3546475"/>
          <p14:tracePt t="113301" x="7943850" y="3530600"/>
          <p14:tracePt t="113356" x="7943850" y="3524250"/>
          <p14:tracePt t="113364" x="7943850" y="3521075"/>
          <p14:tracePt t="113436" x="7940675" y="3521075"/>
          <p14:tracePt t="113457" x="7934325" y="3521075"/>
          <p14:tracePt t="113464" x="7931150" y="3521075"/>
          <p14:tracePt t="113470" x="7924800" y="3521075"/>
          <p14:tracePt t="113484" x="7908925" y="3514725"/>
          <p14:tracePt t="113500" x="7899400" y="3514725"/>
          <p14:tracePt t="113517" x="7877175" y="3511550"/>
          <p14:tracePt t="113535" x="7829550" y="3511550"/>
          <p14:tracePt t="113551" x="7788275" y="3511550"/>
          <p14:tracePt t="113568" x="7750175" y="3511550"/>
          <p14:tracePt t="113584" x="7680325" y="3521075"/>
          <p14:tracePt t="113601" x="7616825" y="3533775"/>
          <p14:tracePt t="113618" x="7550150" y="3556000"/>
          <p14:tracePt t="113634" x="7467600" y="3584575"/>
          <p14:tracePt t="113650" x="7419975" y="3597275"/>
          <p14:tracePt t="113667" x="7375525" y="3622675"/>
          <p14:tracePt t="113684" x="7318375" y="3648075"/>
          <p14:tracePt t="113701" x="7286625" y="3660775"/>
          <p14:tracePt t="113717" x="7248525" y="3673475"/>
          <p14:tracePt t="113734" x="7219950" y="3689350"/>
          <p14:tracePt t="113751" x="7210425" y="3698875"/>
          <p14:tracePt t="113768" x="7194550" y="3708400"/>
          <p14:tracePt t="113784" x="7181850" y="3730625"/>
          <p14:tracePt t="113800" x="7159625" y="3730625"/>
          <p14:tracePt t="113817" x="7131050" y="3730625"/>
          <p14:tracePt t="113835" x="7083425" y="3730625"/>
          <p14:tracePt t="113851" x="7061200" y="3730625"/>
          <p14:tracePt t="113868" x="7051675" y="3730625"/>
          <p14:tracePt t="113884" x="7029450" y="3730625"/>
          <p14:tracePt t="113901" x="7019925" y="3730625"/>
          <p14:tracePt t="113917" x="7010400" y="3730625"/>
          <p14:tracePt t="113934" x="6997700" y="3727450"/>
          <p14:tracePt t="113950" x="6965950" y="3711575"/>
          <p14:tracePt t="113967" x="6943725" y="3698875"/>
          <p14:tracePt t="113984" x="6902450" y="3679825"/>
          <p14:tracePt t="114001" x="6892925" y="3670300"/>
          <p14:tracePt t="114017" x="6883400" y="3660775"/>
          <p14:tracePt t="114034" x="6861175" y="3648075"/>
          <p14:tracePt t="114051" x="6858000" y="3648075"/>
          <p14:tracePt t="114067" x="6851650" y="3641725"/>
          <p14:tracePt t="114084" x="6838950" y="3632200"/>
          <p14:tracePt t="114101" x="6823075" y="3625850"/>
          <p14:tracePt t="114118" x="6810375" y="3616325"/>
          <p14:tracePt t="114135" x="6810375" y="3609975"/>
          <p14:tracePt t="114151" x="6810375" y="3606800"/>
          <p14:tracePt t="114167" x="6810375" y="3600450"/>
          <p14:tracePt t="114199" x="6807200" y="3600450"/>
          <p14:tracePt t="114206" x="6800850" y="3597275"/>
          <p14:tracePt t="114241" x="6797675" y="3597275"/>
          <p14:tracePt t="114272" x="6797675" y="3590925"/>
          <p14:tracePt t="114285" x="6797675" y="3587750"/>
          <p14:tracePt t="114499" x="6804025" y="3587750"/>
          <p14:tracePt t="114506" x="6807200" y="3587750"/>
          <p14:tracePt t="114518" x="6813550" y="3587750"/>
          <p14:tracePt t="114539" x="6838950" y="3587750"/>
          <p14:tracePt t="114551" x="6870700" y="3600450"/>
          <p14:tracePt t="114584" x="6981825" y="3641725"/>
          <p14:tracePt t="114617" x="7032625" y="3641725"/>
          <p14:tracePt t="114634" x="7051675" y="3641725"/>
          <p14:tracePt t="114651" x="7083425" y="3641725"/>
          <p14:tracePt t="114668" x="7112000" y="3641725"/>
          <p14:tracePt t="114684" x="7172325" y="3641725"/>
          <p14:tracePt t="114701" x="7216775" y="3641725"/>
          <p14:tracePt t="114717" x="7261225" y="3641725"/>
          <p14:tracePt t="114734" x="7292975" y="3641725"/>
          <p14:tracePt t="114750" x="7308850" y="3641725"/>
          <p14:tracePt t="114768" x="7321550" y="3641725"/>
          <p14:tracePt t="114788" x="7334250" y="3641725"/>
          <p14:tracePt t="114801" x="7356475" y="3641725"/>
          <p14:tracePt t="114818" x="7385050" y="3641725"/>
          <p14:tracePt t="114834" x="7439025" y="3641725"/>
          <p14:tracePt t="114851" x="7477125" y="3641725"/>
          <p14:tracePt t="114868" x="7499350" y="3641725"/>
          <p14:tracePt t="114884" x="7531100" y="3641725"/>
          <p14:tracePt t="114900" x="7546975" y="3641725"/>
          <p14:tracePt t="114917" x="7569200" y="3641725"/>
          <p14:tracePt t="114934" x="7632700" y="3622675"/>
          <p14:tracePt t="114952" x="7696200" y="3609975"/>
          <p14:tracePt t="114969" x="7778750" y="3590925"/>
          <p14:tracePt t="114984" x="7816850" y="3578225"/>
          <p14:tracePt t="115001" x="7842250" y="3559175"/>
          <p14:tracePt t="115019" x="7861300" y="3549650"/>
          <p14:tracePt t="115034" x="7870825" y="3549650"/>
          <p14:tracePt t="115050" x="7880350" y="3549650"/>
          <p14:tracePt t="115068" x="7886700" y="3549650"/>
          <p14:tracePt t="115084" x="7896225" y="3543300"/>
          <p14:tracePt t="115101" x="7905750" y="3540125"/>
          <p14:tracePt t="115119" x="7915275" y="3533775"/>
          <p14:tracePt t="115151" x="7921625" y="3533775"/>
          <p14:tracePt t="115419" x="7918450" y="3533775"/>
          <p14:tracePt t="115427" x="7915275" y="3533775"/>
          <p14:tracePt t="115434" x="7905750" y="3533775"/>
          <p14:tracePt t="115451" x="7893050" y="3533775"/>
          <p14:tracePt t="115468" x="7867650" y="3533775"/>
          <p14:tracePt t="115484" x="7845425" y="3533775"/>
          <p14:tracePt t="115501" x="7832725" y="3533775"/>
          <p14:tracePt t="115519" x="7816850" y="3546475"/>
          <p14:tracePt t="115534" x="7794625" y="3556000"/>
          <p14:tracePt t="115551" x="7772400" y="3571875"/>
          <p14:tracePt t="115569" x="7731125" y="3578225"/>
          <p14:tracePt t="115584" x="7708900" y="3578225"/>
          <p14:tracePt t="115601" x="7680325" y="3584575"/>
          <p14:tracePt t="115618" x="7645400" y="3590925"/>
          <p14:tracePt t="115634" x="7635875" y="3594100"/>
          <p14:tracePt t="115651" x="7620000" y="3600450"/>
          <p14:tracePt t="115668" x="7607300" y="3606800"/>
          <p14:tracePt t="115685" x="7585075" y="3606800"/>
          <p14:tracePt t="115701" x="7546975" y="3606800"/>
          <p14:tracePt t="115718" x="7486650" y="3606800"/>
          <p14:tracePt t="115734" x="7464425" y="3606800"/>
          <p14:tracePt t="115750" x="7432675" y="3609975"/>
          <p14:tracePt t="115767" x="7413625" y="3622675"/>
          <p14:tracePt t="115788" x="7397750" y="3622675"/>
          <p14:tracePt t="115801" x="7388225" y="3622675"/>
          <p14:tracePt t="115818" x="7353300" y="3622675"/>
          <p14:tracePt t="115835" x="7283450" y="3622675"/>
          <p14:tracePt t="115851" x="7188200" y="3609975"/>
          <p14:tracePt t="115867" x="7112000" y="3603625"/>
          <p14:tracePt t="115884" x="7083425" y="3603625"/>
          <p14:tracePt t="115900" x="7058025" y="3603625"/>
          <p14:tracePt t="115918" x="7045325" y="3603625"/>
          <p14:tracePt t="115934" x="7035800" y="3603625"/>
          <p14:tracePt t="115951" x="7023100" y="3603625"/>
          <p14:tracePt t="115968" x="6985000" y="3603625"/>
          <p14:tracePt t="115984" x="6956425" y="3603625"/>
          <p14:tracePt t="116001" x="6934200" y="3603625"/>
          <p14:tracePt t="116018" x="6915150" y="3603625"/>
          <p14:tracePt t="116034" x="6899275" y="3603625"/>
          <p14:tracePt t="116050" x="6889750" y="3603625"/>
          <p14:tracePt t="116068" x="6880225" y="3603625"/>
          <p14:tracePt t="116084" x="6873875" y="3603625"/>
          <p14:tracePt t="116101" x="6864350" y="3597275"/>
          <p14:tracePt t="116118" x="6864350" y="3590925"/>
          <p14:tracePt t="116153" x="6864350" y="3587750"/>
          <p14:tracePt t="116269" x="6864350" y="3581400"/>
          <p14:tracePt t="116347" x="6867525" y="3581400"/>
          <p14:tracePt t="116391" x="6870700" y="3581400"/>
          <p14:tracePt t="116398" x="6877050" y="3581400"/>
          <p14:tracePt t="116405" x="6880225" y="3581400"/>
          <p14:tracePt t="116417" x="6889750" y="3581400"/>
          <p14:tracePt t="116433" x="6899275" y="3581400"/>
          <p14:tracePt t="116533" x="6911975" y="3581400"/>
          <p14:tracePt t="116540" x="6915150" y="3581400"/>
          <p14:tracePt t="116554" x="6921500" y="3581400"/>
          <p14:tracePt t="116568" x="6931025" y="3581400"/>
          <p14:tracePt t="116584" x="6934200" y="3581400"/>
          <p14:tracePt t="116600" x="6943725" y="3581400"/>
          <p14:tracePt t="116617" x="6959600" y="3581400"/>
          <p14:tracePt t="116634" x="6969125" y="3581400"/>
          <p14:tracePt t="116651" x="6978650" y="3581400"/>
          <p14:tracePt t="116668" x="7026275" y="3581400"/>
          <p14:tracePt t="116684" x="7089775" y="3584575"/>
          <p14:tracePt t="116701" x="7162800" y="3594100"/>
          <p14:tracePt t="116718" x="7248525" y="3600450"/>
          <p14:tracePt t="116734" x="7299325" y="3600450"/>
          <p14:tracePt t="116750" x="7337425" y="3600450"/>
          <p14:tracePt t="116767" x="7397750" y="3600450"/>
          <p14:tracePt t="116784" x="7442200" y="3597275"/>
          <p14:tracePt t="116801" x="7505700" y="3581400"/>
          <p14:tracePt t="116817" x="7604125" y="3575050"/>
          <p14:tracePt t="116834" x="7658100" y="3575050"/>
          <p14:tracePt t="116851" x="7702550" y="3575050"/>
          <p14:tracePt t="116867" x="7740650" y="3575050"/>
          <p14:tracePt t="116883" x="7750175" y="3575050"/>
          <p14:tracePt t="116900" x="7759700" y="3575050"/>
          <p14:tracePt t="116917" x="7781925" y="3575050"/>
          <p14:tracePt t="116934" x="7810500" y="3575050"/>
          <p14:tracePt t="116950" x="7832725" y="3578225"/>
          <p14:tracePt t="116967" x="7880350" y="3578225"/>
          <p14:tracePt t="116984" x="7902575" y="3578225"/>
          <p14:tracePt t="117000" x="7918450" y="3578225"/>
          <p14:tracePt t="117017" x="7934325" y="3578225"/>
          <p14:tracePt t="117034" x="7937500" y="3578225"/>
          <p14:tracePt t="117069" x="7943850" y="3578225"/>
          <p14:tracePt t="117084" x="7947025" y="3578225"/>
          <p14:tracePt t="117101" x="7953375" y="3578225"/>
          <p14:tracePt t="117125" x="7962900" y="3578225"/>
          <p14:tracePt t="121520" x="7940675" y="3578225"/>
          <p14:tracePt t="121528" x="7921625" y="3578225"/>
          <p14:tracePt t="121535" x="7886700" y="3578225"/>
          <p14:tracePt t="121550" x="7820025" y="3578225"/>
          <p14:tracePt t="121567" x="7724775" y="3578225"/>
          <p14:tracePt t="121590" x="7273925" y="3578225"/>
          <p14:tracePt t="121617" x="6711950" y="3578225"/>
          <p14:tracePt t="121652" x="5667375" y="3663950"/>
          <p14:tracePt t="121669" x="5121275" y="3787775"/>
          <p14:tracePt t="121685" x="4775200" y="3870325"/>
          <p14:tracePt t="121700" x="4400550" y="3984625"/>
          <p14:tracePt t="121717" x="4156075" y="4064000"/>
          <p14:tracePt t="121734" x="3841750" y="4159250"/>
          <p14:tracePt t="121750" x="3711575" y="4194175"/>
          <p14:tracePt t="121766" x="3622675" y="4225925"/>
          <p14:tracePt t="121783" x="3521075" y="4254500"/>
          <p14:tracePt t="121800" x="3457575" y="4270375"/>
          <p14:tracePt t="121817" x="3419475" y="4270375"/>
          <p14:tracePt t="121833" x="3365500" y="4270375"/>
          <p14:tracePt t="121850" x="3336925" y="4270375"/>
          <p14:tracePt t="121867" x="3305175" y="4267200"/>
          <p14:tracePt t="121870" x="3286125" y="4260850"/>
          <p14:tracePt t="121883" x="3241675" y="4248150"/>
          <p14:tracePt t="121900" x="3194050" y="4213225"/>
          <p14:tracePt t="121917" x="3155950" y="4187825"/>
          <p14:tracePt t="121934" x="3086100" y="4108450"/>
          <p14:tracePt t="121950" x="3048000" y="4041775"/>
          <p14:tracePt t="121967" x="3032125" y="3956050"/>
          <p14:tracePt t="121983" x="3035300" y="3781425"/>
          <p14:tracePt t="122000" x="3044825" y="3632200"/>
          <p14:tracePt t="122017" x="3038475" y="3470275"/>
          <p14:tracePt t="122033" x="2978150" y="3244850"/>
          <p14:tracePt t="122050" x="2943225" y="3136900"/>
          <p14:tracePt t="122067" x="2911475" y="3057525"/>
          <p14:tracePt t="122083" x="2882900" y="2965450"/>
          <p14:tracePt t="122100" x="2867025" y="2879725"/>
          <p14:tracePt t="122116" x="2854325" y="2797175"/>
          <p14:tracePt t="122133" x="2822575" y="2673350"/>
          <p14:tracePt t="122150" x="2806700" y="2606675"/>
          <p14:tracePt t="122167" x="2794000" y="2571750"/>
          <p14:tracePt t="122183" x="2778125" y="2520950"/>
          <p14:tracePt t="122200" x="2759075" y="2489200"/>
          <p14:tracePt t="122217" x="2746375" y="2466975"/>
          <p14:tracePt t="122233" x="2727325" y="2416175"/>
          <p14:tracePt t="122249" x="2714625" y="2378075"/>
          <p14:tracePt t="122266" x="2698750" y="2339975"/>
          <p14:tracePt t="122283" x="2676525" y="2276475"/>
          <p14:tracePt t="122300" x="2663825" y="2232025"/>
          <p14:tracePt t="122316" x="2651125" y="2193925"/>
          <p14:tracePt t="122333" x="2628900" y="2149475"/>
          <p14:tracePt t="122350" x="2622550" y="2133600"/>
          <p14:tracePt t="122366" x="2616200" y="2117725"/>
          <p14:tracePt t="122383" x="2606675" y="2105025"/>
          <p14:tracePt t="122399" x="2597150" y="2098675"/>
          <p14:tracePt t="122417" x="2593975" y="2098675"/>
          <p14:tracePt t="122433" x="2578100" y="2089150"/>
          <p14:tracePt t="122450" x="2571750" y="2089150"/>
          <p14:tracePt t="122505" x="2568575" y="2089150"/>
          <p14:tracePt t="122512" x="2562225" y="2089150"/>
          <p14:tracePt t="122527" x="2559050" y="2089150"/>
          <p14:tracePt t="122534" x="2552700" y="2089150"/>
          <p14:tracePt t="122550" x="2549525" y="2089150"/>
          <p14:tracePt t="122567" x="2543175" y="2089150"/>
          <p14:tracePt t="122583" x="2533650" y="2089150"/>
          <p14:tracePt t="122619" x="2533650" y="2092325"/>
          <p14:tracePt t="122626" x="2533650" y="2095500"/>
          <p14:tracePt t="122633" x="2533650" y="2101850"/>
          <p14:tracePt t="122650" x="2533650" y="2111375"/>
          <p14:tracePt t="122666" x="2533650" y="2127250"/>
          <p14:tracePt t="122683" x="2527300" y="2139950"/>
          <p14:tracePt t="122700" x="2527300" y="2149475"/>
          <p14:tracePt t="122716" x="2527300" y="2159000"/>
          <p14:tracePt t="122769" x="2527300" y="2165350"/>
          <p14:tracePt t="122776" x="2527300" y="2174875"/>
          <p14:tracePt t="122783" x="2527300" y="2181225"/>
          <p14:tracePt t="122800" x="2527300" y="2190750"/>
          <p14:tracePt t="122816" x="2527300" y="2200275"/>
          <p14:tracePt t="122833" x="2527300" y="2232025"/>
          <p14:tracePt t="122850" x="2527300" y="2263775"/>
          <p14:tracePt t="122867" x="2546350" y="2327275"/>
          <p14:tracePt t="122883" x="2565400" y="2406650"/>
          <p14:tracePt t="122900" x="2581275" y="2470150"/>
          <p14:tracePt t="122920" x="2632075" y="2638425"/>
          <p14:tracePt t="122933" x="2667000" y="2781300"/>
          <p14:tracePt t="122950" x="2711450" y="2924175"/>
          <p14:tracePt t="122967" x="2749550" y="3076575"/>
          <p14:tracePt t="122983" x="2784475" y="3276600"/>
          <p14:tracePt t="123000" x="2806700" y="3375025"/>
          <p14:tracePt t="123017" x="2806700" y="3467100"/>
          <p14:tracePt t="123033" x="2806700" y="3584575"/>
          <p14:tracePt t="123050" x="2806700" y="3679825"/>
          <p14:tracePt t="123067" x="2784475" y="3810000"/>
          <p14:tracePt t="123083" x="2784475" y="3994150"/>
          <p14:tracePt t="123100" x="2784475" y="4108450"/>
          <p14:tracePt t="123117" x="2774950" y="4213225"/>
          <p14:tracePt t="123134" x="2752725" y="4346575"/>
          <p14:tracePt t="123150" x="2740025" y="4391025"/>
          <p14:tracePt t="123166" x="2727325" y="4429125"/>
          <p14:tracePt t="123183" x="2714625" y="4457700"/>
          <p14:tracePt t="123200" x="2714625" y="4467225"/>
          <p14:tracePt t="123526" x="2679700" y="4448175"/>
          <p14:tracePt t="123534" x="2619375" y="4432300"/>
          <p14:tracePt t="123554" x="2390775" y="4359275"/>
          <p14:tracePt t="123571" x="2241550" y="4333875"/>
          <p14:tracePt t="123583" x="2133600" y="4318000"/>
          <p14:tracePt t="123617" x="1908175" y="4292600"/>
          <p14:tracePt t="123651" x="1793875" y="4292600"/>
          <p14:tracePt t="123668" x="1730375" y="4308475"/>
          <p14:tracePt t="123684" x="1676400" y="4314825"/>
          <p14:tracePt t="123700" x="1641475" y="4327525"/>
          <p14:tracePt t="123717" x="1600200" y="4327525"/>
          <p14:tracePt t="123733" x="1577975" y="4327525"/>
          <p14:tracePt t="123750" x="1555750" y="4327525"/>
          <p14:tracePt t="123767" x="1533525" y="4327525"/>
          <p14:tracePt t="123783" x="1520825" y="4327525"/>
          <p14:tracePt t="123800" x="1504950" y="4327525"/>
          <p14:tracePt t="123817" x="1482725" y="4327525"/>
          <p14:tracePt t="123834" x="1473200" y="4327525"/>
          <p14:tracePt t="123850" x="1460500" y="4327525"/>
          <p14:tracePt t="123867" x="1444625" y="4327525"/>
          <p14:tracePt t="123883" x="1435100" y="4327525"/>
          <p14:tracePt t="123900" x="1428750" y="4327525"/>
          <p14:tracePt t="123926" x="1425575" y="4327525"/>
          <p14:tracePt t="124033" x="1431925" y="4327525"/>
          <p14:tracePt t="124040" x="1435100" y="4327525"/>
          <p14:tracePt t="124050" x="1441450" y="4327525"/>
          <p14:tracePt t="124067" x="1457325" y="4343400"/>
          <p14:tracePt t="124084" x="1470025" y="4352925"/>
          <p14:tracePt t="124100" x="1482725" y="4362450"/>
          <p14:tracePt t="124117" x="1495425" y="4371975"/>
          <p14:tracePt t="124134" x="1504950" y="4378325"/>
          <p14:tracePt t="124150" x="1520825" y="4378325"/>
          <p14:tracePt t="124168" x="1536700" y="4381500"/>
          <p14:tracePt t="124183" x="1546225" y="4387850"/>
          <p14:tracePt t="124201" x="1555750" y="4391025"/>
          <p14:tracePt t="124218" x="1574800" y="4403725"/>
          <p14:tracePt t="124233" x="1584325" y="4413250"/>
          <p14:tracePt t="124250" x="1593850" y="4413250"/>
          <p14:tracePt t="124267" x="1635125" y="4419600"/>
          <p14:tracePt t="124283" x="1657350" y="4419600"/>
          <p14:tracePt t="124300" x="1685925" y="4419600"/>
          <p14:tracePt t="124316" x="1714500" y="4419600"/>
          <p14:tracePt t="124333" x="1733550" y="4419600"/>
          <p14:tracePt t="124350" x="1746250" y="4419600"/>
          <p14:tracePt t="124367" x="1765300" y="4419600"/>
          <p14:tracePt t="124383" x="1787525" y="4419600"/>
          <p14:tracePt t="124400" x="1797050" y="4419600"/>
          <p14:tracePt t="124403" x="1800225" y="4419600"/>
          <p14:tracePt t="124417" x="1809750" y="4419600"/>
          <p14:tracePt t="124512" x="1816100" y="4419600"/>
          <p14:tracePt t="124519" x="1822450" y="4419600"/>
          <p14:tracePt t="124534" x="1835150" y="4419600"/>
          <p14:tracePt t="124550" x="1844675" y="4419600"/>
          <p14:tracePt t="124566" x="1854200" y="4419600"/>
          <p14:tracePt t="124617" x="1860550" y="4419600"/>
          <p14:tracePt t="124625" x="1866900" y="4419600"/>
          <p14:tracePt t="124633" x="1870075" y="4419600"/>
          <p14:tracePt t="124650" x="1892300" y="4419600"/>
          <p14:tracePt t="124667" x="1946275" y="4419600"/>
          <p14:tracePt t="124683" x="1984375" y="4419600"/>
          <p14:tracePt t="124700" x="2019300" y="4419600"/>
          <p14:tracePt t="124716" x="2047875" y="4419600"/>
          <p14:tracePt t="124733" x="2060575" y="4419600"/>
          <p14:tracePt t="124749" x="2070100" y="4419600"/>
          <p14:tracePt t="124766" x="2085975" y="4419600"/>
          <p14:tracePt t="124783" x="2095500" y="4419600"/>
          <p14:tracePt t="124800" x="2124075" y="4425950"/>
          <p14:tracePt t="124817" x="2171700" y="4435475"/>
          <p14:tracePt t="124833" x="2187575" y="4435475"/>
          <p14:tracePt t="124849" x="2197100" y="4441825"/>
          <p14:tracePt t="124866" x="2203450" y="4441825"/>
          <p14:tracePt t="124899" x="2203450" y="4445000"/>
          <p14:tracePt t="124916" x="2222500" y="4445000"/>
          <p14:tracePt t="124933" x="2247900" y="4464050"/>
          <p14:tracePt t="124954" x="2320925" y="4476750"/>
          <p14:tracePt t="124966" x="2365375" y="4489450"/>
          <p14:tracePt t="124983" x="2381250" y="4489450"/>
          <p14:tracePt t="125000" x="2390775" y="4489450"/>
          <p14:tracePt t="125016" x="2400300" y="4489450"/>
          <p14:tracePt t="125033" x="2406650" y="4489450"/>
          <p14:tracePt t="125049" x="2416175" y="4489450"/>
          <p14:tracePt t="125066" x="2463800" y="4508500"/>
          <p14:tracePt t="125083" x="2533650" y="4524375"/>
          <p14:tracePt t="125099" x="2632075" y="4540250"/>
          <p14:tracePt t="125116" x="2724150" y="4552950"/>
          <p14:tracePt t="125133" x="2746375" y="4552950"/>
          <p14:tracePt t="125149" x="2755900" y="4552950"/>
          <p14:tracePt t="125187" x="2762250" y="4552950"/>
          <p14:tracePt t="125199" x="2765425" y="4552950"/>
          <p14:tracePt t="125216" x="2781300" y="4552950"/>
          <p14:tracePt t="125233" x="2797175" y="4552950"/>
          <p14:tracePt t="125249" x="2806700" y="4552950"/>
          <p14:tracePt t="125266" x="2819400" y="4552950"/>
          <p14:tracePt t="125388" x="2825750" y="4552950"/>
          <p14:tracePt t="125895" x="2870200" y="4552950"/>
          <p14:tracePt t="125908" x="2952750" y="4552950"/>
          <p14:tracePt t="125921" x="2987675" y="4552950"/>
          <p14:tracePt t="125936" x="3117850" y="4552950"/>
          <p14:tracePt t="125950" x="3162300" y="4552950"/>
          <p14:tracePt t="125966" x="3260725" y="4552950"/>
          <p14:tracePt t="125983" x="3321050" y="4552950"/>
          <p14:tracePt t="126016" x="3495675" y="4552950"/>
          <p14:tracePt t="126051" x="3670300" y="4597400"/>
          <p14:tracePt t="126067" x="3708400" y="4610100"/>
          <p14:tracePt t="126083" x="3752850" y="4616450"/>
          <p14:tracePt t="126101" x="3794125" y="4622800"/>
          <p14:tracePt t="126117" x="3816350" y="4622800"/>
          <p14:tracePt t="126133" x="3844925" y="4622800"/>
          <p14:tracePt t="126150" x="3867150" y="4622800"/>
          <p14:tracePt t="126167" x="3883025" y="4622800"/>
          <p14:tracePt t="126183" x="3895725" y="4622800"/>
          <p14:tracePt t="126200" x="3902075" y="4629150"/>
          <p14:tracePt t="126252" x="3902075" y="4632325"/>
          <p14:tracePt t="126315" x="3898900" y="4632325"/>
          <p14:tracePt t="126324" x="3889375" y="4632325"/>
          <p14:tracePt t="126333" x="3886200" y="4625975"/>
          <p14:tracePt t="126350" x="3851275" y="4610100"/>
          <p14:tracePt t="126366" x="3819525" y="4597400"/>
          <p14:tracePt t="126383" x="3797300" y="4578350"/>
          <p14:tracePt t="126400" x="3756025" y="4572000"/>
          <p14:tracePt t="126416" x="3733800" y="4565650"/>
          <p14:tracePt t="126433" x="3689350" y="4559300"/>
          <p14:tracePt t="126436" x="3670300" y="4556125"/>
          <p14:tracePt t="126451" x="3625850" y="4556125"/>
          <p14:tracePt t="126467" x="3600450" y="4543425"/>
          <p14:tracePt t="126482" x="3571875" y="4543425"/>
          <p14:tracePt t="126500" x="3559175" y="4543425"/>
          <p14:tracePt t="126516" x="3546475" y="4543425"/>
          <p14:tracePt t="126532" x="3533775" y="4543425"/>
          <p14:tracePt t="126550" x="3517900" y="4543425"/>
          <p14:tracePt t="126566" x="3508375" y="4543425"/>
          <p14:tracePt t="126583" x="3498850" y="4537075"/>
          <p14:tracePt t="126601" x="3492500" y="4521200"/>
          <p14:tracePt t="126617" x="3492500" y="4511675"/>
          <p14:tracePt t="126633" x="3492500" y="4502150"/>
          <p14:tracePt t="126650" x="3492500" y="4498975"/>
          <p14:tracePt t="126682" x="3492500" y="4492625"/>
          <p14:tracePt t="126701" x="3492500" y="4489450"/>
          <p14:tracePt t="126716" x="3498850" y="4479925"/>
          <p14:tracePt t="126733" x="3530600" y="4467225"/>
          <p14:tracePt t="126750" x="3619500" y="4445000"/>
          <p14:tracePt t="126767" x="3663950" y="4432300"/>
          <p14:tracePt t="126783" x="3711575" y="4413250"/>
          <p14:tracePt t="126801" x="3752850" y="4406900"/>
          <p14:tracePt t="126817" x="3762375" y="4406900"/>
          <p14:tracePt t="126833" x="3771900" y="4406900"/>
          <p14:tracePt t="126850" x="3787775" y="4406900"/>
          <p14:tracePt t="126866" x="3800475" y="4406900"/>
          <p14:tracePt t="126883" x="3822700" y="4406900"/>
          <p14:tracePt t="126899" x="3870325" y="4406900"/>
          <p14:tracePt t="126916" x="3908425" y="4406900"/>
          <p14:tracePt t="126932" x="3952875" y="4406900"/>
          <p14:tracePt t="126950" x="4013200" y="4406900"/>
          <p14:tracePt t="126966" x="4067175" y="4406900"/>
          <p14:tracePt t="126987" x="4171950" y="4406900"/>
          <p14:tracePt t="127000" x="4264025" y="4406900"/>
          <p14:tracePt t="127016" x="4314825" y="4406900"/>
          <p14:tracePt t="127033" x="4368800" y="4406900"/>
          <p14:tracePt t="127050" x="4416425" y="4406900"/>
          <p14:tracePt t="127066" x="4438650" y="4406900"/>
          <p14:tracePt t="127082" x="4467225" y="4406900"/>
          <p14:tracePt t="127100" x="4508500" y="4416425"/>
          <p14:tracePt t="127116" x="4537075" y="4429125"/>
          <p14:tracePt t="127133" x="4568825" y="4435475"/>
          <p14:tracePt t="127150" x="4600575" y="4441825"/>
          <p14:tracePt t="127167" x="4613275" y="4441825"/>
          <p14:tracePt t="127183" x="4625975" y="4441825"/>
          <p14:tracePt t="127199" x="4641850" y="4441825"/>
          <p14:tracePt t="127216" x="4651375" y="4445000"/>
          <p14:tracePt t="127286" x="4651375" y="4451350"/>
          <p14:tracePt t="127300" x="4648200" y="4451350"/>
          <p14:tracePt t="127564" x="4619625" y="4457700"/>
          <p14:tracePt t="127571" x="4572000" y="4464050"/>
          <p14:tracePt t="127583" x="4533900" y="4473575"/>
          <p14:tracePt t="127603" x="4368800" y="4498975"/>
          <p14:tracePt t="127620" x="4203700" y="4514850"/>
          <p14:tracePt t="127633" x="4143375" y="4530725"/>
          <p14:tracePt t="127666" x="3905250" y="4562475"/>
          <p14:tracePt t="127700" x="3721100" y="4568825"/>
          <p14:tracePt t="127716" x="3676650" y="4578350"/>
          <p14:tracePt t="127733" x="3641725" y="4578350"/>
          <p14:tracePt t="127749" x="3600450" y="4578350"/>
          <p14:tracePt t="127766" x="3565525" y="4578350"/>
          <p14:tracePt t="127782" x="3521075" y="4578350"/>
          <p14:tracePt t="127799" x="3486150" y="4568825"/>
          <p14:tracePt t="127816" x="3457575" y="4568825"/>
          <p14:tracePt t="127832" x="3441700" y="4568825"/>
          <p14:tracePt t="127850" x="3425825" y="4568825"/>
          <p14:tracePt t="127866" x="3409950" y="4568825"/>
          <p14:tracePt t="127882" x="3400425" y="4568825"/>
          <p14:tracePt t="127899" x="3397250" y="4559300"/>
          <p14:tracePt t="127916" x="3397250" y="4549775"/>
          <p14:tracePt t="127933" x="3397250" y="4533900"/>
          <p14:tracePt t="127950" x="3403600" y="4518025"/>
          <p14:tracePt t="127966" x="3413125" y="4508500"/>
          <p14:tracePt t="127983" x="3441700" y="4498975"/>
          <p14:tracePt t="128004" x="3498850" y="4479925"/>
          <p14:tracePt t="128016" x="3527425" y="4467225"/>
          <p14:tracePt t="128032" x="3559175" y="4454525"/>
          <p14:tracePt t="128049" x="3606800" y="4448175"/>
          <p14:tracePt t="128066" x="3638550" y="4435475"/>
          <p14:tracePt t="128083" x="3683000" y="4429125"/>
          <p14:tracePt t="128100" x="3759200" y="4429125"/>
          <p14:tracePt t="128116" x="3832225" y="4422775"/>
          <p14:tracePt t="128133" x="3892550" y="4422775"/>
          <p14:tracePt t="128149" x="3978275" y="4422775"/>
          <p14:tracePt t="128166" x="4029075" y="4422775"/>
          <p14:tracePt t="128183" x="4051300" y="4422775"/>
          <p14:tracePt t="128200" x="4079875" y="4422775"/>
          <p14:tracePt t="128216" x="4102100" y="4422775"/>
          <p14:tracePt t="128233" x="4143375" y="4422775"/>
          <p14:tracePt t="128250" x="4229100" y="4422775"/>
          <p14:tracePt t="128266" x="4289425" y="4422775"/>
          <p14:tracePt t="128283" x="4343400" y="4422775"/>
          <p14:tracePt t="128299" x="4397375" y="4422775"/>
          <p14:tracePt t="128316" x="4419600" y="4422775"/>
          <p14:tracePt t="128333" x="4448175" y="4422775"/>
          <p14:tracePt t="128349" x="4502150" y="4422775"/>
          <p14:tracePt t="128366" x="4546600" y="4422775"/>
          <p14:tracePt t="128384" x="4632325" y="4422775"/>
          <p14:tracePt t="128399" x="4683125" y="4422775"/>
          <p14:tracePt t="128416" x="4721225" y="4422775"/>
          <p14:tracePt t="128432" x="4765675" y="4422775"/>
          <p14:tracePt t="128449" x="4819650" y="4416425"/>
          <p14:tracePt t="128466" x="4857750" y="4403725"/>
          <p14:tracePt t="128484" x="4937125" y="4397375"/>
          <p14:tracePt t="128500" x="4987925" y="4397375"/>
          <p14:tracePt t="128516" x="5032375" y="4397375"/>
          <p14:tracePt t="128533" x="5095875" y="4397375"/>
          <p14:tracePt t="128549" x="5124450" y="4397375"/>
          <p14:tracePt t="128566" x="5146675" y="4397375"/>
          <p14:tracePt t="128582" x="5168900" y="4397375"/>
          <p14:tracePt t="128599" x="5222875" y="4397375"/>
          <p14:tracePt t="128616" x="5267325" y="4397375"/>
          <p14:tracePt t="128634" x="5327650" y="4397375"/>
          <p14:tracePt t="128650" x="5372100" y="4397375"/>
          <p14:tracePt t="128666" x="5403850" y="4397375"/>
          <p14:tracePt t="128683" x="5429250" y="4397375"/>
          <p14:tracePt t="128699" x="5438775" y="4397375"/>
          <p14:tracePt t="128716" x="5448300" y="4397375"/>
          <p14:tracePt t="128734" x="5464175" y="4397375"/>
          <p14:tracePt t="128750" x="5476875" y="4397375"/>
          <p14:tracePt t="128766" x="5499100" y="4397375"/>
          <p14:tracePt t="128783" x="5549900" y="4413250"/>
          <p14:tracePt t="128799" x="5572125" y="4425950"/>
          <p14:tracePt t="128816" x="5603875" y="4441825"/>
          <p14:tracePt t="128833" x="5619750" y="4441825"/>
          <p14:tracePt t="130005" x="5543550" y="4438650"/>
          <p14:tracePt t="130014" x="5451475" y="4429125"/>
          <p14:tracePt t="130021" x="5346700" y="4419600"/>
          <p14:tracePt t="130033" x="5035550" y="4400550"/>
          <p14:tracePt t="130054" x="4632325" y="4400550"/>
          <p14:tracePt t="130066" x="4505325" y="4406900"/>
          <p14:tracePt t="130099" x="3943350" y="4549775"/>
          <p14:tracePt t="130134" x="3463925" y="4711700"/>
          <p14:tracePt t="130152" x="3317875" y="4775200"/>
          <p14:tracePt t="130171" x="3070225" y="4848225"/>
          <p14:tracePt t="130184" x="2930525" y="4883150"/>
          <p14:tracePt t="130199" x="2797175" y="4918075"/>
          <p14:tracePt t="130215" x="2670175" y="4937125"/>
          <p14:tracePt t="130232" x="2501900" y="4959350"/>
          <p14:tracePt t="130249" x="2419350" y="4968875"/>
          <p14:tracePt t="130266" x="2336800" y="4968875"/>
          <p14:tracePt t="130283" x="2197100" y="4968875"/>
          <p14:tracePt t="130300" x="2127250" y="4968875"/>
          <p14:tracePt t="130316" x="2063750" y="4975225"/>
          <p14:tracePt t="130333" x="1971675" y="5003800"/>
          <p14:tracePt t="130349" x="1917700" y="5016500"/>
          <p14:tracePt t="130366" x="1854200" y="5029200"/>
          <p14:tracePt t="130382" x="1765300" y="5051425"/>
          <p14:tracePt t="130399" x="1720850" y="5051425"/>
          <p14:tracePt t="130416" x="1685925" y="5051425"/>
          <p14:tracePt t="130432" x="1638300" y="5051425"/>
          <p14:tracePt t="130449" x="1616075" y="5051425"/>
          <p14:tracePt t="130466" x="1584325" y="5051425"/>
          <p14:tracePt t="130482" x="1558925" y="5051425"/>
          <p14:tracePt t="130499" x="1530350" y="5048250"/>
          <p14:tracePt t="130516" x="1504950" y="5035550"/>
          <p14:tracePt t="130533" x="1441450" y="5016500"/>
          <p14:tracePt t="130549" x="1403350" y="4984750"/>
          <p14:tracePt t="130567" x="1365250" y="4933950"/>
          <p14:tracePt t="130583" x="1343025" y="4889500"/>
          <p14:tracePt t="130599" x="1343025" y="4845050"/>
          <p14:tracePt t="130616" x="1343025" y="4806950"/>
          <p14:tracePt t="130632" x="1343025" y="4752975"/>
          <p14:tracePt t="130649" x="1343025" y="4724400"/>
          <p14:tracePt t="130666" x="1343025" y="4702175"/>
          <p14:tracePt t="130683" x="1362075" y="4667250"/>
          <p14:tracePt t="130700" x="1381125" y="4645025"/>
          <p14:tracePt t="130717" x="1466850" y="4587875"/>
          <p14:tracePt t="130732" x="1514475" y="4552950"/>
          <p14:tracePt t="130749" x="1546225" y="4533900"/>
          <p14:tracePt t="130766" x="1568450" y="4521200"/>
          <p14:tracePt t="130782" x="1584325" y="4502150"/>
          <p14:tracePt t="130799" x="1593850" y="4502150"/>
          <p14:tracePt t="130816" x="1603375" y="4495800"/>
          <p14:tracePt t="130832" x="1622425" y="4495800"/>
          <p14:tracePt t="130849" x="1628775" y="4495800"/>
          <p14:tracePt t="130866" x="1635125" y="4495800"/>
          <p14:tracePt t="130882" x="1635125" y="4483100"/>
          <p14:tracePt t="130899" x="1635125" y="4473575"/>
          <p14:tracePt t="130916" x="1635125" y="4464050"/>
          <p14:tracePt t="130962" x="1638300" y="4451350"/>
          <p14:tracePt t="130975" x="1644650" y="4451350"/>
          <p14:tracePt t="131024" x="1644650" y="4448175"/>
          <p14:tracePt t="131039" x="1644650" y="4441825"/>
          <p14:tracePt t="131054" x="1644650" y="4438650"/>
          <p14:tracePt t="131061" x="1644650" y="4432300"/>
          <p14:tracePt t="131068" x="1647825" y="4429125"/>
          <p14:tracePt t="131083" x="1663700" y="4416425"/>
          <p14:tracePt t="131100" x="1673225" y="4403725"/>
          <p14:tracePt t="131117" x="1689100" y="4387850"/>
          <p14:tracePt t="131133" x="1698625" y="4378325"/>
          <p14:tracePt t="131149" x="1714500" y="4368800"/>
          <p14:tracePt t="131165" x="1724025" y="4352925"/>
          <p14:tracePt t="131182" x="1724025" y="4346575"/>
          <p14:tracePt t="131225" x="1730375" y="4346575"/>
          <p14:tracePt t="131233" x="1733550" y="4346575"/>
          <p14:tracePt t="131275" x="1739900" y="4346575"/>
          <p14:tracePt t="131296" x="1739900" y="4349750"/>
          <p14:tracePt t="131303" x="1739900" y="4359275"/>
          <p14:tracePt t="131316" x="1739900" y="4381500"/>
          <p14:tracePt t="131332" x="1736725" y="4435475"/>
          <p14:tracePt t="131349" x="1736725" y="4495800"/>
          <p14:tracePt t="131366" x="1736725" y="4565650"/>
          <p14:tracePt t="131382" x="1736725" y="4600575"/>
          <p14:tracePt t="131399" x="1724025" y="4638675"/>
          <p14:tracePt t="131416" x="1698625" y="4673600"/>
          <p14:tracePt t="131432" x="1685925" y="4705350"/>
          <p14:tracePt t="131449" x="1676400" y="4733925"/>
          <p14:tracePt t="131466" x="1657350" y="4772025"/>
          <p14:tracePt t="131482" x="1638300" y="4800600"/>
          <p14:tracePt t="131499" x="1638300" y="4816475"/>
          <p14:tracePt t="131516" x="1638300" y="4838700"/>
          <p14:tracePt t="131532" x="1635125" y="4848225"/>
          <p14:tracePt t="131549" x="1625600" y="4857750"/>
          <p14:tracePt t="131566" x="1616075" y="4860925"/>
          <p14:tracePt t="131582" x="1609725" y="4860925"/>
          <p14:tracePt t="131617" x="1612900" y="4848225"/>
          <p14:tracePt t="131632" x="1638300" y="4803775"/>
          <p14:tracePt t="131649" x="1676400" y="4737100"/>
          <p14:tracePt t="131666" x="1701800" y="4660900"/>
          <p14:tracePt t="131683" x="1708150" y="4638675"/>
          <p14:tracePt t="131700" x="1704975" y="4629150"/>
          <p14:tracePt t="131716" x="1692275" y="4616450"/>
          <p14:tracePt t="131732" x="1682750" y="4616450"/>
          <p14:tracePt t="131749" x="1666875" y="4616450"/>
          <p14:tracePt t="131766" x="1641475" y="4616450"/>
          <p14:tracePt t="131782" x="1609725" y="4616450"/>
          <p14:tracePt t="131799" x="1590675" y="4616450"/>
          <p14:tracePt t="131816" x="1527175" y="4625975"/>
          <p14:tracePt t="131832" x="1489075" y="4638675"/>
          <p14:tracePt t="131849" x="1463675" y="4648200"/>
          <p14:tracePt t="131866" x="1435100" y="4667250"/>
          <p14:tracePt t="131882" x="1419225" y="4676775"/>
          <p14:tracePt t="131900" x="1409700" y="4692650"/>
          <p14:tracePt t="131916" x="1397000" y="4705350"/>
          <p14:tracePt t="131933" x="1387475" y="4714875"/>
          <p14:tracePt t="131949" x="1371600" y="4727575"/>
          <p14:tracePt t="131966" x="1355725" y="4746625"/>
          <p14:tracePt t="131982" x="1346200" y="4756150"/>
          <p14:tracePt t="131999" x="1336675" y="4765675"/>
          <p14:tracePt t="132002" x="1336675" y="4772025"/>
          <p14:tracePt t="132016" x="1336675" y="4781550"/>
          <p14:tracePt t="132032" x="1336675" y="4797425"/>
          <p14:tracePt t="132049" x="1336675" y="4806950"/>
          <p14:tracePt t="132065" x="1336675" y="4810125"/>
          <p14:tracePt t="132082" x="1336675" y="4816475"/>
          <p14:tracePt t="132115" x="1336675" y="4819650"/>
          <p14:tracePt t="132132" x="1336675" y="4826000"/>
          <p14:tracePt t="132195" x="1323975" y="4826000"/>
          <p14:tracePt t="132231" x="1323975" y="4829175"/>
          <p14:tracePt t="132259" x="1323975" y="4841875"/>
          <p14:tracePt t="132288" x="1323975" y="4845050"/>
          <p14:tracePt t="132294" x="1323975" y="4851400"/>
          <p14:tracePt t="132309" x="1323975" y="4854575"/>
          <p14:tracePt t="132316" x="1323975" y="4860925"/>
          <p14:tracePt t="132332" x="1323975" y="4870450"/>
          <p14:tracePt t="132349" x="1323975" y="4879975"/>
          <p14:tracePt t="132366" x="1323975" y="4899025"/>
          <p14:tracePt t="132382" x="1323975" y="4908550"/>
          <p14:tracePt t="132400" x="1323975" y="4918075"/>
          <p14:tracePt t="132415" x="1323975" y="4940300"/>
          <p14:tracePt t="132432" x="1323975" y="4949825"/>
          <p14:tracePt t="132449" x="1323975" y="4965700"/>
          <p14:tracePt t="132465" x="1323975" y="5003800"/>
          <p14:tracePt t="132482" x="1323975" y="5026025"/>
          <p14:tracePt t="132500" x="1323975" y="5054600"/>
          <p14:tracePt t="132502" x="1323975" y="5067300"/>
          <p14:tracePt t="132516" x="1323975" y="5083175"/>
          <p14:tracePt t="132532" x="1323975" y="5092700"/>
          <p14:tracePt t="132549" x="1333500" y="5114925"/>
          <p14:tracePt t="132565" x="1333500" y="5133975"/>
          <p14:tracePt t="132582" x="1333500" y="5149850"/>
          <p14:tracePt t="132599" x="1333500" y="5165725"/>
          <p14:tracePt t="132615" x="1333500" y="5181600"/>
          <p14:tracePt t="133687" x="1333500" y="5207000"/>
          <p14:tracePt t="133700" x="1333500" y="5264150"/>
          <p14:tracePt t="133716" x="1333500" y="5308600"/>
          <p14:tracePt t="133733" x="1330325" y="5346700"/>
          <p14:tracePt t="133749" x="1317625" y="5410200"/>
          <p14:tracePt t="133765" x="1317625" y="5461000"/>
          <p14:tracePt t="133782" x="1317625" y="5514975"/>
          <p14:tracePt t="133815" x="1311275" y="5613400"/>
          <p14:tracePt t="133850" x="1285875" y="5708650"/>
          <p14:tracePt t="133866" x="1273175" y="5730875"/>
          <p14:tracePt t="133882" x="1266825" y="5759450"/>
          <p14:tracePt t="133899" x="1266825" y="5775325"/>
          <p14:tracePt t="133915" x="1266825" y="5784850"/>
          <p14:tracePt t="133932" x="1266825" y="5800725"/>
          <p14:tracePt t="133949" x="1266825" y="5813425"/>
          <p14:tracePt t="133965" x="1266825" y="5822950"/>
          <p14:tracePt t="133982" x="1266825" y="5829300"/>
          <p14:tracePt t="134035" x="1266825" y="5832475"/>
          <p14:tracePt t="134442" x="1266825" y="5838825"/>
          <p14:tracePt t="134449" x="1266825" y="5845175"/>
          <p14:tracePt t="134466" x="1266825" y="5848350"/>
          <p14:tracePt t="134482" x="1266825" y="5857875"/>
          <p14:tracePt t="134499" x="1266825" y="5864225"/>
          <p14:tracePt t="134516" x="1266825" y="5867400"/>
          <p14:tracePt t="134549" x="1266825" y="5873750"/>
          <p14:tracePt t="134583" x="1308100" y="5873750"/>
          <p14:tracePt t="134587" x="1327150" y="5873750"/>
          <p14:tracePt t="134599" x="1431925" y="5873750"/>
          <p14:tracePt t="134616" x="1577975" y="5873750"/>
          <p14:tracePt t="134632" x="1673225" y="5873750"/>
          <p14:tracePt t="134649" x="1781175" y="5873750"/>
          <p14:tracePt t="134665" x="1857375" y="5873750"/>
          <p14:tracePt t="134682" x="1962150" y="5873750"/>
          <p14:tracePt t="134700" x="2159000" y="5857875"/>
          <p14:tracePt t="134716" x="2365375" y="5838825"/>
          <p14:tracePt t="134732" x="2540000" y="5822950"/>
          <p14:tracePt t="134749" x="2705100" y="5797550"/>
          <p14:tracePt t="134765" x="2771775" y="5775325"/>
          <p14:tracePt t="134782" x="2816225" y="5762625"/>
          <p14:tracePt t="134798" x="2851150" y="5743575"/>
          <p14:tracePt t="134815" x="2882900" y="5730875"/>
          <p14:tracePt t="134832" x="2914650" y="5699125"/>
          <p14:tracePt t="134849" x="2987675" y="5651500"/>
          <p14:tracePt t="134866" x="3098800" y="5610225"/>
          <p14:tracePt t="134882" x="3209925" y="5565775"/>
          <p14:tracePt t="134898" x="3317875" y="5511800"/>
          <p14:tracePt t="134915" x="3365500" y="5470525"/>
          <p14:tracePt t="134932" x="3406775" y="5422900"/>
          <p14:tracePt t="134948" x="3463925" y="5353050"/>
          <p14:tracePt t="134965" x="3511550" y="5311775"/>
          <p14:tracePt t="134982" x="3565525" y="5260975"/>
          <p14:tracePt t="134999" x="3638550" y="5178425"/>
          <p14:tracePt t="135015" x="3673475" y="5130800"/>
          <p14:tracePt t="135032" x="3705225" y="5092700"/>
          <p14:tracePt t="135048" x="3736975" y="5032375"/>
          <p14:tracePt t="135065" x="3749675" y="5010150"/>
          <p14:tracePt t="135082" x="3768725" y="4984750"/>
          <p14:tracePt t="135085" x="3771900" y="4981575"/>
          <p14:tracePt t="135098" x="3771900" y="4959350"/>
          <p14:tracePt t="135115" x="3771900" y="4949825"/>
          <p14:tracePt t="135132" x="3771900" y="4943475"/>
          <p14:tracePt t="135363" x="3771900" y="4946650"/>
          <p14:tracePt t="135371" x="3771900" y="4953000"/>
          <p14:tracePt t="135382" x="3771900" y="4956175"/>
          <p14:tracePt t="135400" x="3765550" y="4972050"/>
          <p14:tracePt t="135416" x="3756025" y="4987925"/>
          <p14:tracePt t="135432" x="3749675" y="5003800"/>
          <p14:tracePt t="135448" x="3749675" y="5029200"/>
          <p14:tracePt t="135465" x="3749675" y="5038725"/>
          <p14:tracePt t="135482" x="3749675" y="5048250"/>
          <p14:tracePt t="135499" x="3749675" y="5067300"/>
          <p14:tracePt t="135515" x="3749675" y="5076825"/>
          <p14:tracePt t="135532" x="3749675" y="5086350"/>
          <p14:tracePt t="135548" x="3749675" y="5102225"/>
          <p14:tracePt t="135565" x="3749675" y="5118100"/>
          <p14:tracePt t="135582" x="3749675" y="5121275"/>
          <p14:tracePt t="135649" x="3749675" y="5127625"/>
          <p14:tracePt t="135657" x="3749675" y="5130800"/>
          <p14:tracePt t="135666" x="3749675" y="5137150"/>
          <p14:tracePt t="135684" x="3749675" y="5146675"/>
          <p14:tracePt t="135699" x="3749675" y="5156200"/>
          <p14:tracePt t="135716" x="3749675" y="5165725"/>
          <p14:tracePt t="135778" x="3749675" y="5172075"/>
          <p14:tracePt t="135786" x="3749675" y="5175250"/>
          <p14:tracePt t="135799" x="3749675" y="5187950"/>
          <p14:tracePt t="135815" x="3752850" y="5197475"/>
          <p14:tracePt t="135833" x="3756025" y="5207000"/>
          <p14:tracePt t="135849" x="3771900" y="5232400"/>
          <p14:tracePt t="135866" x="3787775" y="5248275"/>
          <p14:tracePt t="135882" x="3787775" y="5257800"/>
          <p14:tracePt t="135898" x="3787775" y="5280025"/>
          <p14:tracePt t="135915" x="3787775" y="5289550"/>
          <p14:tracePt t="135932" x="3787775" y="5299075"/>
          <p14:tracePt t="135948" x="3800475" y="5318125"/>
          <p14:tracePt t="135965" x="3803650" y="5327650"/>
          <p14:tracePt t="135983" x="3819525" y="5349875"/>
          <p14:tracePt t="135999" x="3822700" y="5359400"/>
          <p14:tracePt t="136015" x="3822700" y="5375275"/>
          <p14:tracePt t="136032" x="3822700" y="5384800"/>
          <p14:tracePt t="136049" x="3822700" y="5397500"/>
          <p14:tracePt t="136065" x="3822700" y="5407025"/>
          <p14:tracePt t="136083" x="3822700" y="5441950"/>
          <p14:tracePt t="136099" x="3822700" y="5464175"/>
          <p14:tracePt t="136116" x="3822700" y="5492750"/>
          <p14:tracePt t="136119" x="3822700" y="5511800"/>
          <p14:tracePt t="136132" x="3835400" y="5540375"/>
          <p14:tracePt t="136148" x="3835400" y="5562600"/>
          <p14:tracePt t="136165" x="3835400" y="5578475"/>
          <p14:tracePt t="136183" x="3835400" y="5597525"/>
          <p14:tracePt t="136198" x="3835400" y="5607050"/>
          <p14:tracePt t="136215" x="3835400" y="5619750"/>
          <p14:tracePt t="136233" x="3835400" y="5632450"/>
          <p14:tracePt t="136249" x="3835400" y="5661025"/>
          <p14:tracePt t="136266" x="3835400" y="5683250"/>
          <p14:tracePt t="136283" x="3835400" y="5715000"/>
          <p14:tracePt t="136298" x="3835400" y="5727700"/>
          <p14:tracePt t="136315" x="3835400" y="5737225"/>
          <p14:tracePt t="136332" x="3835400" y="5756275"/>
          <p14:tracePt t="136349" x="3835400" y="5759450"/>
          <p14:tracePt t="136365" x="3835400" y="5772150"/>
          <p14:tracePt t="136382" x="3835400" y="5781675"/>
          <p14:tracePt t="136399" x="3835400" y="5791200"/>
          <p14:tracePt t="136415" x="3835400" y="5803900"/>
          <p14:tracePt t="136432" x="3829050" y="5810250"/>
          <p14:tracePt t="136448" x="3822700" y="5810250"/>
          <p14:tracePt t="136465" x="3813175" y="5810250"/>
          <p14:tracePt t="136482" x="3800475" y="5816600"/>
          <p14:tracePt t="136498" x="3790950" y="5816600"/>
          <p14:tracePt t="136516" x="3778250" y="5819775"/>
          <p14:tracePt t="136532" x="3778250" y="5829300"/>
          <p14:tracePt t="136548" x="3778250" y="5835650"/>
          <p14:tracePt t="136584" x="3778250" y="5838825"/>
          <p14:tracePt t="136599" x="3768725" y="5838825"/>
          <p14:tracePt t="136616" x="3765550" y="5838825"/>
          <p14:tracePt t="136632" x="3759200" y="5838825"/>
          <p14:tracePt t="137426" x="3756025" y="5838825"/>
          <p14:tracePt t="137433" x="3730625" y="5838825"/>
          <p14:tracePt t="137449" x="3571875" y="5753100"/>
          <p14:tracePt t="137466" x="3133725" y="5559425"/>
          <p14:tracePt t="137482" x="2333625" y="5203825"/>
          <p14:tracePt t="137500" x="2003425" y="5045075"/>
          <p14:tracePt t="137532" x="1663700" y="4892675"/>
          <p14:tracePt t="137566" x="1485900" y="4819650"/>
          <p14:tracePt t="137582" x="1323975" y="4762500"/>
          <p14:tracePt t="137599" x="1238250" y="4730750"/>
          <p14:tracePt t="137615" x="1168400" y="4699000"/>
          <p14:tracePt t="137631" x="1104900" y="4679950"/>
          <p14:tracePt t="137648" x="1076325" y="4673600"/>
          <p14:tracePt t="137665" x="1038225" y="4660900"/>
          <p14:tracePt t="137669" x="1019175" y="4654550"/>
          <p14:tracePt t="137682" x="974725" y="4641850"/>
          <p14:tracePt t="137703" x="917575" y="4625975"/>
          <p14:tracePt t="137715" x="898525" y="4619625"/>
          <p14:tracePt t="137732" x="841375" y="4600575"/>
          <p14:tracePt t="137748" x="806450" y="4600575"/>
          <p14:tracePt t="137765" x="790575" y="4600575"/>
          <p14:tracePt t="137782" x="774700" y="4600575"/>
          <p14:tracePt t="137798" x="765175" y="4600575"/>
          <p14:tracePt t="137815" x="755650" y="4600575"/>
          <p14:tracePt t="137896" x="755650" y="4606925"/>
          <p14:tracePt t="137903" x="755650" y="4610100"/>
          <p14:tracePt t="137915" x="755650" y="4616450"/>
          <p14:tracePt t="137931" x="755650" y="4629150"/>
          <p14:tracePt t="137948" x="755650" y="4645025"/>
          <p14:tracePt t="137965" x="755650" y="4654550"/>
          <p14:tracePt t="137981" x="755650" y="4670425"/>
          <p14:tracePt t="137998" x="755650" y="4679950"/>
          <p14:tracePt t="138015" x="755650" y="4695825"/>
          <p14:tracePt t="138032" x="771525" y="4708525"/>
          <p14:tracePt t="138048" x="781050" y="4718050"/>
          <p14:tracePt t="138066" x="790575" y="4730750"/>
          <p14:tracePt t="138082" x="812800" y="4749800"/>
          <p14:tracePt t="138099" x="822325" y="4759325"/>
          <p14:tracePt t="138115" x="831850" y="4768850"/>
          <p14:tracePt t="138132" x="882650" y="4800600"/>
          <p14:tracePt t="138148" x="936625" y="4829175"/>
          <p14:tracePt t="138165" x="996950" y="4867275"/>
          <p14:tracePt t="138167" x="1031875" y="4873625"/>
          <p14:tracePt t="138181" x="1063625" y="4886325"/>
          <p14:tracePt t="138198" x="1089025" y="4895850"/>
          <p14:tracePt t="138215" x="1098550" y="4905375"/>
          <p14:tracePt t="138231" x="1108075" y="4905375"/>
          <p14:tracePt t="138248" x="1108075" y="4911725"/>
          <p14:tracePt t="138282" x="1117600" y="4911725"/>
          <p14:tracePt t="138298" x="1127125" y="4911725"/>
          <p14:tracePt t="138396" x="1133475" y="4911725"/>
          <p14:tracePt t="138406" x="1136650" y="4911725"/>
          <p14:tracePt t="138418" x="1158875" y="4911725"/>
          <p14:tracePt t="138431" x="1209675" y="4911725"/>
          <p14:tracePt t="138448" x="1270000" y="4911725"/>
          <p14:tracePt t="138465" x="1330325" y="4911725"/>
          <p14:tracePt t="138481" x="1384300" y="4908550"/>
          <p14:tracePt t="138498" x="1393825" y="4908550"/>
          <p14:tracePt t="138515" x="1412875" y="4908550"/>
          <p14:tracePt t="138531" x="1450975" y="4908550"/>
          <p14:tracePt t="138548" x="1504950" y="4908550"/>
          <p14:tracePt t="138565" x="1606550" y="4908550"/>
          <p14:tracePt t="138581" x="1660525" y="4908550"/>
          <p14:tracePt t="138598" x="1704975" y="4908550"/>
          <p14:tracePt t="138615" x="1733550" y="4908550"/>
          <p14:tracePt t="138632" x="1752600" y="4908550"/>
          <p14:tracePt t="138649" x="1768475" y="4908550"/>
          <p14:tracePt t="138666" x="1838325" y="4908550"/>
          <p14:tracePt t="138682" x="1933575" y="4927600"/>
          <p14:tracePt t="138699" x="2028825" y="4943475"/>
          <p14:tracePt t="138715" x="2136775" y="4953000"/>
          <p14:tracePt t="138731" x="2171700" y="4953000"/>
          <p14:tracePt t="138748" x="2200275" y="4953000"/>
          <p14:tracePt t="138765" x="2241550" y="4953000"/>
          <p14:tracePt t="138782" x="2270125" y="4953000"/>
          <p14:tracePt t="138799" x="2324100" y="4953000"/>
          <p14:tracePt t="138816" x="2419350" y="4953000"/>
          <p14:tracePt t="138832" x="2546350" y="4959350"/>
          <p14:tracePt t="138848" x="2641600" y="4975225"/>
          <p14:tracePt t="138865" x="2714625" y="4987925"/>
          <p14:tracePt t="138881" x="2730500" y="4987925"/>
          <p14:tracePt t="138898" x="2746375" y="4987925"/>
          <p14:tracePt t="138916" x="2771775" y="4987925"/>
          <p14:tracePt t="138931" x="2787650" y="4987925"/>
          <p14:tracePt t="138948" x="2822575" y="4987925"/>
          <p14:tracePt t="138965" x="2876550" y="4987925"/>
          <p14:tracePt t="138982" x="2898775" y="4987925"/>
          <p14:tracePt t="138999" x="2924175" y="4987925"/>
          <p14:tracePt t="139015" x="2933700" y="4987925"/>
          <p14:tracePt t="139245" x="2930525" y="4987925"/>
          <p14:tracePt t="139259" x="2914650" y="4987925"/>
          <p14:tracePt t="139273" x="2886075" y="4987925"/>
          <p14:tracePt t="139283" x="2867025" y="4987925"/>
          <p14:tracePt t="139298" x="2806700" y="4984750"/>
          <p14:tracePt t="139315" x="2711450" y="4984750"/>
          <p14:tracePt t="139331" x="2676525" y="4984750"/>
          <p14:tracePt t="139348" x="2647950" y="4984750"/>
          <p14:tracePt t="139365" x="2625725" y="4984750"/>
          <p14:tracePt t="139381" x="2616200" y="4984750"/>
          <p14:tracePt t="139398" x="2587625" y="4984750"/>
          <p14:tracePt t="139415" x="2517775" y="4984750"/>
          <p14:tracePt t="139431" x="2457450" y="4978400"/>
          <p14:tracePt t="139448" x="2406650" y="4978400"/>
          <p14:tracePt t="139464" x="2359025" y="4978400"/>
          <p14:tracePt t="139481" x="2327275" y="4978400"/>
          <p14:tracePt t="139498" x="2311400" y="4978400"/>
          <p14:tracePt t="139515" x="2292350" y="4978400"/>
          <p14:tracePt t="139531" x="2270125" y="4978400"/>
          <p14:tracePt t="139549" x="2216150" y="4972050"/>
          <p14:tracePt t="139565" x="2136775" y="4959350"/>
          <p14:tracePt t="139581" x="2092325" y="4959350"/>
          <p14:tracePt t="139598" x="2063750" y="4959350"/>
          <p14:tracePt t="139615" x="2038350" y="4959350"/>
          <p14:tracePt t="139631" x="2028825" y="4959350"/>
          <p14:tracePt t="139648" x="2016125" y="4959350"/>
          <p14:tracePt t="139665" x="1984375" y="4946650"/>
          <p14:tracePt t="139682" x="1946275" y="4927600"/>
          <p14:tracePt t="139699" x="1898650" y="4914900"/>
          <p14:tracePt t="139715" x="1851025" y="4908550"/>
          <p14:tracePt t="139731" x="1835150" y="4908550"/>
          <p14:tracePt t="139748" x="1825625" y="4908550"/>
          <p14:tracePt t="139764" x="1806575" y="4908550"/>
          <p14:tracePt t="139781" x="1797050" y="4908550"/>
          <p14:tracePt t="139798" x="1774825" y="4908550"/>
          <p14:tracePt t="139815" x="1733550" y="4908550"/>
          <p14:tracePt t="139832" x="1711325" y="4908550"/>
          <p14:tracePt t="139848" x="1689100" y="4908550"/>
          <p14:tracePt t="139865" x="1676400" y="4908550"/>
          <p14:tracePt t="139881" x="1670050" y="4908550"/>
          <p14:tracePt t="139980" x="1673225" y="4908550"/>
          <p14:tracePt t="139987" x="1676400" y="4908550"/>
          <p14:tracePt t="139998" x="1682750" y="4908550"/>
          <p14:tracePt t="140015" x="1743075" y="4908550"/>
          <p14:tracePt t="140031" x="1803400" y="4911725"/>
          <p14:tracePt t="140048" x="1873250" y="4921250"/>
          <p14:tracePt t="140065" x="1930400" y="4921250"/>
          <p14:tracePt t="140081" x="1949450" y="4921250"/>
          <p14:tracePt t="140098" x="1974850" y="4921250"/>
          <p14:tracePt t="140115" x="2006600" y="4921250"/>
          <p14:tracePt t="140131" x="2051050" y="4921250"/>
          <p14:tracePt t="140148" x="2111375" y="4921250"/>
          <p14:tracePt t="140165" x="2197100" y="4921250"/>
          <p14:tracePt t="140181" x="2232025" y="4921250"/>
          <p14:tracePt t="140198" x="2247900" y="4921250"/>
          <p14:tracePt t="140214" x="2266950" y="4921250"/>
          <p14:tracePt t="140231" x="2279650" y="4921250"/>
          <p14:tracePt t="140248" x="2289175" y="4921250"/>
          <p14:tracePt t="140264" x="2308225" y="4918075"/>
          <p14:tracePt t="140281" x="2346325" y="4905375"/>
          <p14:tracePt t="140298" x="2374900" y="4905375"/>
          <p14:tracePt t="140314" x="2416175" y="4905375"/>
          <p14:tracePt t="140331" x="2425700" y="4905375"/>
          <p14:tracePt t="140348" x="2441575" y="4905375"/>
          <p14:tracePt t="140365" x="2454275" y="4905375"/>
          <p14:tracePt t="140382" x="2463800" y="4905375"/>
          <p14:tracePt t="140398" x="2492375" y="4899025"/>
          <p14:tracePt t="140415" x="2527300" y="4899025"/>
          <p14:tracePt t="140431" x="2562225" y="4899025"/>
          <p14:tracePt t="140448" x="2584450" y="4899025"/>
          <p14:tracePt t="140465" x="2613025" y="4899025"/>
          <p14:tracePt t="140481" x="2622550" y="4899025"/>
          <p14:tracePt t="140498" x="2632075" y="4899025"/>
          <p14:tracePt t="140515" x="2663825" y="4899025"/>
          <p14:tracePt t="140532" x="2689225" y="4895850"/>
          <p14:tracePt t="140548" x="2733675" y="4886325"/>
          <p14:tracePt t="140564" x="2794000" y="4886325"/>
          <p14:tracePt t="140581" x="2832100" y="4886325"/>
          <p14:tracePt t="140598" x="2860675" y="4886325"/>
          <p14:tracePt t="140615" x="2882900" y="4886325"/>
          <p14:tracePt t="140631" x="2892425" y="4886325"/>
          <p14:tracePt t="140648" x="2905125" y="4886325"/>
          <p14:tracePt t="140665" x="2927350" y="4886325"/>
          <p14:tracePt t="140681" x="2955925" y="4886325"/>
          <p14:tracePt t="140698" x="2990850" y="4886325"/>
          <p14:tracePt t="140701" x="3003550" y="4886325"/>
          <p14:tracePt t="140714" x="3032125" y="4886325"/>
          <p14:tracePt t="140731" x="3041650" y="4886325"/>
          <p14:tracePt t="140748" x="3048000" y="4886325"/>
          <p14:tracePt t="140829" x="3051175" y="4886325"/>
          <p14:tracePt t="141942" x="3076575" y="4895850"/>
          <p14:tracePt t="141955" x="3187700" y="4940300"/>
          <p14:tracePt t="141965" x="3248025" y="4965700"/>
          <p14:tracePt t="141982" x="3333750" y="4987925"/>
          <p14:tracePt t="141998" x="3403600" y="5010150"/>
          <p14:tracePt t="142015" x="3419475" y="5019675"/>
          <p14:tracePt t="142032" x="3435350" y="5029200"/>
          <p14:tracePt t="142064" x="3460750" y="5029200"/>
          <p14:tracePt t="142099" x="3571875" y="5029200"/>
          <p14:tracePt t="142115" x="3625850" y="5029200"/>
          <p14:tracePt t="142132" x="3654425" y="5029200"/>
          <p14:tracePt t="142148" x="3683000" y="5029200"/>
          <p14:tracePt t="142165" x="3686175" y="5029200"/>
          <p14:tracePt t="142243" x="3692525" y="5029200"/>
          <p14:tracePt t="142253" x="3695700" y="5029200"/>
          <p14:tracePt t="142285" x="3702050" y="5029200"/>
          <p14:tracePt t="142313" x="3705225" y="5029200"/>
          <p14:tracePt t="142327" x="3711575" y="5029200"/>
          <p14:tracePt t="142334" x="3721100" y="5029200"/>
          <p14:tracePt t="142348" x="3733800" y="5016500"/>
          <p14:tracePt t="142364" x="3743325" y="5006975"/>
          <p14:tracePt t="142382" x="3765550" y="4997450"/>
          <p14:tracePt t="142398" x="3806825" y="4978400"/>
          <p14:tracePt t="142415" x="3829050" y="4965700"/>
          <p14:tracePt t="142431" x="3844925" y="4965700"/>
          <p14:tracePt t="142448" x="3860800" y="4965700"/>
          <p14:tracePt t="142481" x="3863975" y="4965700"/>
          <p14:tracePt t="142498" x="3879850" y="4965700"/>
          <p14:tracePt t="142514" x="3895725" y="4965700"/>
          <p14:tracePt t="142531" x="3905250" y="4965700"/>
          <p14:tracePt t="142548" x="3921125" y="4965700"/>
          <p14:tracePt t="142564" x="3930650" y="4965700"/>
          <p14:tracePt t="142582" x="3943350" y="4965700"/>
          <p14:tracePt t="142598" x="3959225" y="4956175"/>
          <p14:tracePt t="142614" x="3968750" y="4953000"/>
          <p14:tracePt t="142631" x="3978275" y="4946650"/>
          <p14:tracePt t="142648" x="4016375" y="4940300"/>
          <p14:tracePt t="142665" x="4060825" y="4940300"/>
          <p14:tracePt t="142683" x="4089400" y="4940300"/>
          <p14:tracePt t="142699" x="4130675" y="4940300"/>
          <p14:tracePt t="142715" x="4140200" y="4940300"/>
          <p14:tracePt t="142731" x="4149725" y="4940300"/>
          <p14:tracePt t="142734" x="4159250" y="4940300"/>
          <p14:tracePt t="142748" x="4171950" y="4940300"/>
          <p14:tracePt t="142833" x="4168775" y="4940300"/>
          <p14:tracePt t="142840" x="4162425" y="4940300"/>
          <p14:tracePt t="142848" x="4152900" y="4940300"/>
          <p14:tracePt t="142865" x="4143375" y="4930775"/>
          <p14:tracePt t="142881" x="4127500" y="4930775"/>
          <p14:tracePt t="142898" x="4114800" y="4930775"/>
          <p14:tracePt t="142914" x="4098925" y="4930775"/>
          <p14:tracePt t="142932" x="4089400" y="4930775"/>
          <p14:tracePt t="142948" x="4073525" y="4930775"/>
          <p14:tracePt t="142965" x="4064000" y="4930775"/>
          <p14:tracePt t="142981" x="4038600" y="4930775"/>
          <p14:tracePt t="142998" x="3981450" y="4930775"/>
          <p14:tracePt t="143014" x="3959225" y="4930775"/>
          <p14:tracePt t="143031" x="3930650" y="4930775"/>
          <p14:tracePt t="143048" x="3914775" y="4930775"/>
          <p14:tracePt t="143064" x="3905250" y="4930775"/>
          <p14:tracePt t="143081" x="3886200" y="4930775"/>
          <p14:tracePt t="143098" x="3851275" y="4930775"/>
          <p14:tracePt t="143114" x="3806825" y="4930775"/>
          <p14:tracePt t="143132" x="3762375" y="4930775"/>
          <p14:tracePt t="143148" x="3740150" y="4930775"/>
          <p14:tracePt t="143164" x="3730625" y="4930775"/>
          <p14:tracePt t="143181" x="3717925" y="4930775"/>
          <p14:tracePt t="143198" x="3698875" y="4930775"/>
          <p14:tracePt t="143214" x="3683000" y="4930775"/>
          <p14:tracePt t="143232" x="3629025" y="4930775"/>
          <p14:tracePt t="143248" x="3590925" y="4930775"/>
          <p14:tracePt t="143265" x="3571875" y="4930775"/>
          <p14:tracePt t="143281" x="3556000" y="4930775"/>
          <p14:tracePt t="143298" x="3533775" y="4930775"/>
          <p14:tracePt t="143314" x="3524250" y="4930775"/>
          <p14:tracePt t="143332" x="3514725" y="4930775"/>
          <p14:tracePt t="143348" x="3498850" y="4930775"/>
          <p14:tracePt t="143364" x="3486150" y="4930775"/>
          <p14:tracePt t="143449" x="3479800" y="4933950"/>
          <p14:tracePt t="143459" x="3476625" y="4933950"/>
          <p14:tracePt t="143469" x="3467100" y="4933950"/>
          <p14:tracePt t="143483" x="3454400" y="4933950"/>
          <p14:tracePt t="143498" x="3429000" y="4933950"/>
          <p14:tracePt t="143515" x="3413125" y="4933950"/>
          <p14:tracePt t="143532" x="3397250" y="4943475"/>
          <p14:tracePt t="143548" x="3381375" y="4946650"/>
          <p14:tracePt t="143564" x="3371850" y="4946650"/>
          <p14:tracePt t="143582" x="3368675" y="4946650"/>
          <p14:tracePt t="143598" x="3359150" y="4946650"/>
          <p14:tracePt t="143614" x="3349625" y="4946650"/>
          <p14:tracePt t="143631" x="3327400" y="4946650"/>
          <p14:tracePt t="144126" x="3330575" y="4946650"/>
          <p14:tracePt t="144139" x="3340100" y="4946650"/>
          <p14:tracePt t="144153" x="3349625" y="4946650"/>
          <p14:tracePt t="144165" x="3355975" y="4946650"/>
          <p14:tracePt t="144181" x="3368675" y="4946650"/>
          <p14:tracePt t="144198" x="3375025" y="4946650"/>
          <p14:tracePt t="144231" x="3400425" y="4946650"/>
          <p14:tracePt t="144339" x="3403600" y="4946650"/>
          <p14:tracePt t="144346" x="3413125" y="4946650"/>
          <p14:tracePt t="144364" x="3422650" y="4946650"/>
          <p14:tracePt t="144381" x="3457575" y="4946650"/>
          <p14:tracePt t="144398" x="3479800" y="4946650"/>
          <p14:tracePt t="144414" x="3489325" y="4946650"/>
          <p14:tracePt t="144431" x="3505200" y="4946650"/>
          <p14:tracePt t="144447" x="3517900" y="4946650"/>
          <p14:tracePt t="144464" x="3527425" y="4946650"/>
          <p14:tracePt t="144481" x="3584575" y="4933950"/>
          <p14:tracePt t="144497" x="3644900" y="4933950"/>
          <p14:tracePt t="144514" x="3736975" y="4933950"/>
          <p14:tracePt t="144531" x="3835400" y="4937125"/>
          <p14:tracePt t="144548" x="3879850" y="4946650"/>
          <p14:tracePt t="144564" x="3895725" y="4946650"/>
          <p14:tracePt t="144581" x="3911600" y="4946650"/>
          <p14:tracePt t="144598" x="3937000" y="4946650"/>
          <p14:tracePt t="144615" x="3959225" y="4946650"/>
          <p14:tracePt t="144631" x="4029075" y="4949825"/>
          <p14:tracePt t="144648" x="4092575" y="4965700"/>
          <p14:tracePt t="144664" x="4146550" y="4965700"/>
          <p14:tracePt t="144682" x="4194175" y="4965700"/>
          <p14:tracePt t="144698" x="4203700" y="4965700"/>
          <p14:tracePt t="144715" x="4213225" y="4965700"/>
          <p14:tracePt t="144748" x="4216400" y="4965700"/>
          <p14:tracePt t="144765" x="4222750" y="4965700"/>
          <p14:tracePt t="144780" x="4241800" y="4965700"/>
          <p14:tracePt t="144798" x="4251325" y="4965700"/>
          <p14:tracePt t="144814" x="4260850" y="4965700"/>
          <p14:tracePt t="144831" x="4267200" y="4965700"/>
          <p14:tracePt t="144848" x="4270375" y="4965700"/>
          <p14:tracePt t="144882" x="4283075" y="4965700"/>
          <p14:tracePt t="144898" x="4286250" y="4965700"/>
          <p14:tracePt t="144914" x="4292600" y="4962525"/>
          <p14:tracePt t="144931" x="4305300" y="4959350"/>
          <p14:tracePt t="144947" x="4314825" y="4949825"/>
          <p14:tracePt t="144964" x="4321175" y="4943475"/>
          <p14:tracePt t="144981" x="4340225" y="4927600"/>
          <p14:tracePt t="144997" x="4346575" y="4924425"/>
          <p14:tracePt t="145015" x="4349750" y="4918075"/>
          <p14:tracePt t="145031" x="4359275" y="4914900"/>
          <p14:tracePt t="145066" x="4365625" y="4914900"/>
          <p14:tracePt t="145081" x="4365625" y="4908550"/>
          <p14:tracePt t="150233" x="4340225" y="4908550"/>
          <p14:tracePt t="150241" x="4289425" y="4914900"/>
          <p14:tracePt t="150248" x="4241800" y="4921250"/>
          <p14:tracePt t="150264" x="4105275" y="4930775"/>
          <p14:tracePt t="150281" x="3997325" y="4946650"/>
          <p14:tracePt t="150297" x="3721100" y="4975225"/>
          <p14:tracePt t="150314" x="3489325" y="5013325"/>
          <p14:tracePt t="150348" x="2870200" y="5121275"/>
          <p14:tracePt t="150382" x="2530475" y="5184775"/>
          <p14:tracePt t="150383" x="2473325" y="5194300"/>
          <p14:tracePt t="150399" x="2387600" y="5210175"/>
          <p14:tracePt t="150414" x="2330450" y="5222875"/>
          <p14:tracePt t="150431" x="2301875" y="5229225"/>
          <p14:tracePt t="150447" x="2254250" y="5229225"/>
          <p14:tracePt t="150464" x="2222500" y="5235575"/>
          <p14:tracePt t="150480" x="2200275" y="5235575"/>
          <p14:tracePt t="150497" x="2165350" y="5235575"/>
          <p14:tracePt t="150513" x="2155825" y="5235575"/>
          <p14:tracePt t="150530" x="2146300" y="5235575"/>
          <p14:tracePt t="150547" x="2133600" y="5235575"/>
          <p14:tracePt t="150564" x="2111375" y="5235575"/>
          <p14:tracePt t="150580" x="2089150" y="5235575"/>
          <p14:tracePt t="150597" x="2025650" y="5219700"/>
          <p14:tracePt t="150614" x="1971675" y="5219700"/>
          <p14:tracePt t="150630" x="1930400" y="5219700"/>
          <p14:tracePt t="150647" x="1895475" y="5219700"/>
          <p14:tracePt t="150664" x="1876425" y="5219700"/>
          <p14:tracePt t="150680" x="1854200" y="5219700"/>
          <p14:tracePt t="150697" x="1812925" y="5219700"/>
          <p14:tracePt t="150713" x="1790700" y="5219700"/>
          <p14:tracePt t="150730" x="1762125" y="5219700"/>
          <p14:tracePt t="150747" x="1739900" y="5219700"/>
          <p14:tracePt t="150764" x="1730375" y="5219700"/>
          <p14:tracePt t="150780" x="1714500" y="5219700"/>
          <p14:tracePt t="150797" x="1701800" y="5219700"/>
          <p14:tracePt t="150813" x="1692275" y="5219700"/>
          <p14:tracePt t="150830" x="1682750" y="5219700"/>
          <p14:tracePt t="150847" x="1660525" y="5219700"/>
          <p14:tracePt t="150904" x="1657350" y="5219700"/>
          <p14:tracePt t="150926" x="1651000" y="5219700"/>
          <p14:tracePt t="150935" x="1647825" y="5219700"/>
          <p14:tracePt t="150947" x="1638300" y="5219700"/>
          <p14:tracePt t="150964" x="1628775" y="5219700"/>
          <p14:tracePt t="150980" x="1612900" y="5219700"/>
          <p14:tracePt t="151054" x="1606550" y="5219700"/>
          <p14:tracePt t="151062" x="1603375" y="5219700"/>
          <p14:tracePt t="151069" x="1597025" y="5219700"/>
          <p14:tracePt t="151081" x="1593850" y="5219700"/>
          <p14:tracePt t="151098" x="1587500" y="5219700"/>
          <p14:tracePt t="151369" x="1590675" y="5219700"/>
          <p14:tracePt t="151376" x="1593850" y="5219700"/>
          <p14:tracePt t="151385" x="1600200" y="5219700"/>
          <p14:tracePt t="151398" x="1609725" y="5219700"/>
          <p14:tracePt t="151414" x="1625600" y="5219700"/>
          <p14:tracePt t="151430" x="1635125" y="5219700"/>
          <p14:tracePt t="151463" x="1657350" y="5219700"/>
          <p14:tracePt t="151497" x="1673225" y="5219700"/>
          <p14:tracePt t="151539" x="1679575" y="5219700"/>
          <p14:tracePt t="151554" x="1682750" y="5219700"/>
          <p14:tracePt t="151564" x="1689100" y="5219700"/>
          <p14:tracePt t="151581" x="1698625" y="5219700"/>
          <p14:tracePt t="151597" x="1717675" y="5222875"/>
          <p14:tracePt t="151613" x="1727200" y="5222875"/>
          <p14:tracePt t="151630" x="1733550" y="5222875"/>
          <p14:tracePt t="151647" x="1746250" y="5222875"/>
          <p14:tracePt t="151664" x="1768475" y="5222875"/>
          <p14:tracePt t="151681" x="1857375" y="5222875"/>
          <p14:tracePt t="151697" x="1949450" y="5222875"/>
          <p14:tracePt t="151714" x="2076450" y="5222875"/>
          <p14:tracePt t="151731" x="2203450" y="5222875"/>
          <p14:tracePt t="151747" x="2257425" y="5222875"/>
          <p14:tracePt t="151763" x="2286000" y="5222875"/>
          <p14:tracePt t="151781" x="2308225" y="5222875"/>
          <p14:tracePt t="151797" x="2317750" y="5222875"/>
          <p14:tracePt t="151813" x="2339975" y="5219700"/>
          <p14:tracePt t="151831" x="2381250" y="5213350"/>
          <p14:tracePt t="151847" x="2425700" y="5207000"/>
          <p14:tracePt t="151863" x="2476500" y="5207000"/>
          <p14:tracePt t="151881" x="2524125" y="5207000"/>
          <p14:tracePt t="151897" x="2540000" y="5210175"/>
          <p14:tracePt t="151913" x="2549525" y="5210175"/>
          <p14:tracePt t="151931" x="2562225" y="5213350"/>
          <p14:tracePt t="151947" x="2578100" y="5213350"/>
          <p14:tracePt t="151963" x="2587625" y="5226050"/>
          <p14:tracePt t="151981" x="2616200" y="5241925"/>
          <p14:tracePt t="151997" x="2647950" y="5254625"/>
          <p14:tracePt t="152013" x="2670175" y="5267325"/>
          <p14:tracePt t="152031" x="2698750" y="5283200"/>
          <p14:tracePt t="152047" x="2708275" y="5286375"/>
          <p14:tracePt t="152063" x="2717800" y="5286375"/>
          <p14:tracePt t="152081" x="2733675" y="5286375"/>
          <p14:tracePt t="152097" x="2749550" y="5286375"/>
          <p14:tracePt t="152114" x="2759075" y="5286375"/>
          <p14:tracePt t="152131" x="2771775" y="5286375"/>
          <p14:tracePt t="152146" x="2781300" y="5286375"/>
          <p14:tracePt t="152163" x="2794000" y="5286375"/>
          <p14:tracePt t="152253" x="2797175" y="5286375"/>
          <p14:tracePt t="152517" x="2803525" y="5286375"/>
          <p14:tracePt t="152526" x="2806700" y="5286375"/>
          <p14:tracePt t="152534" x="2813050" y="5286375"/>
          <p14:tracePt t="152547" x="2832100" y="5286375"/>
          <p14:tracePt t="152563" x="2870200" y="5286375"/>
          <p14:tracePt t="152581" x="2924175" y="5286375"/>
          <p14:tracePt t="152597" x="2952750" y="5286375"/>
          <p14:tracePt t="152630" x="3025775" y="5273675"/>
          <p14:tracePt t="152663" x="3130550" y="5260975"/>
          <p14:tracePt t="152680" x="3244850" y="5260975"/>
          <p14:tracePt t="152697" x="3327400" y="5260975"/>
          <p14:tracePt t="152713" x="3406775" y="5260975"/>
          <p14:tracePt t="152730" x="3486150" y="5260975"/>
          <p14:tracePt t="152747" x="3524250" y="5260975"/>
          <p14:tracePt t="152764" x="3546475" y="5260975"/>
          <p14:tracePt t="152781" x="3565525" y="5260975"/>
          <p14:tracePt t="152797" x="3581400" y="5254625"/>
          <p14:tracePt t="152813" x="3597275" y="5248275"/>
          <p14:tracePt t="152830" x="3629025" y="5245100"/>
          <p14:tracePt t="152847" x="3651250" y="5232400"/>
          <p14:tracePt t="152864" x="3683000" y="5226050"/>
          <p14:tracePt t="152881" x="3714750" y="5219700"/>
          <p14:tracePt t="152898" x="3730625" y="5219700"/>
          <p14:tracePt t="152914" x="3740150" y="5219700"/>
          <p14:tracePt t="152930" x="3752850" y="5219700"/>
          <p14:tracePt t="152963" x="3756025" y="5219700"/>
          <p14:tracePt t="152980" x="3765550" y="5219700"/>
          <p14:tracePt t="155586" x="3762375" y="5229225"/>
          <p14:tracePt t="155593" x="3749675" y="5248275"/>
          <p14:tracePt t="155601" x="3746500" y="5257800"/>
          <p14:tracePt t="155614" x="3733800" y="5289550"/>
          <p14:tracePt t="155630" x="3708400" y="5314950"/>
          <p14:tracePt t="155647" x="3683000" y="5346700"/>
          <p14:tracePt t="155680" x="3549650" y="5416550"/>
          <p14:tracePt t="155714" x="3429000" y="5448300"/>
          <p14:tracePt t="155730" x="3403600" y="5461000"/>
          <p14:tracePt t="155747" x="3371850" y="5480050"/>
          <p14:tracePt t="155764" x="3336925" y="5495925"/>
          <p14:tracePt t="155780" x="3286125" y="5508625"/>
          <p14:tracePt t="155797" x="3222625" y="5524500"/>
          <p14:tracePt t="155813" x="3117850" y="5553075"/>
          <p14:tracePt t="155830" x="3044825" y="5568950"/>
          <p14:tracePt t="155847" x="3000375" y="5581650"/>
          <p14:tracePt t="155863" x="2949575" y="5603875"/>
          <p14:tracePt t="155880" x="2927350" y="5616575"/>
          <p14:tracePt t="155896" x="2889250" y="5629275"/>
          <p14:tracePt t="155913" x="2806700" y="5648325"/>
          <p14:tracePt t="155930" x="2711450" y="5648325"/>
          <p14:tracePt t="155947" x="2609850" y="5648325"/>
          <p14:tracePt t="155963" x="2470150" y="5648325"/>
          <p14:tracePt t="155980" x="2416175" y="5648325"/>
          <p14:tracePt t="155997" x="2393950" y="5648325"/>
          <p14:tracePt t="156014" x="2352675" y="5654675"/>
          <p14:tracePt t="156030" x="2314575" y="5654675"/>
          <p14:tracePt t="156047" x="2263775" y="5654675"/>
          <p14:tracePt t="156064" x="2149475" y="5645150"/>
          <p14:tracePt t="156080" x="2089150" y="5635625"/>
          <p14:tracePt t="156096" x="2044700" y="5635625"/>
          <p14:tracePt t="156113" x="2012950" y="5635625"/>
          <p14:tracePt t="156130" x="1984375" y="5635625"/>
          <p14:tracePt t="156147" x="1962150" y="5635625"/>
          <p14:tracePt t="156164" x="1911350" y="5622925"/>
          <p14:tracePt t="156180" x="1857375" y="5610225"/>
          <p14:tracePt t="156197" x="1812925" y="5591175"/>
          <p14:tracePt t="156213" x="1758950" y="5584825"/>
          <p14:tracePt t="156230" x="1733550" y="5584825"/>
          <p14:tracePt t="156247" x="1724025" y="5584825"/>
          <p14:tracePt t="156263" x="1711325" y="5584825"/>
          <p14:tracePt t="156280" x="1698625" y="5584825"/>
          <p14:tracePt t="156297" x="1685925" y="5584825"/>
          <p14:tracePt t="156314" x="1657350" y="5578475"/>
          <p14:tracePt t="156330" x="1635125" y="5575300"/>
          <p14:tracePt t="156346" x="1625600" y="5568950"/>
          <p14:tracePt t="156363" x="1609725" y="5562600"/>
          <p14:tracePt t="156397" x="1609725" y="5559425"/>
          <p14:tracePt t="156429" x="1609725" y="5553075"/>
          <p14:tracePt t="156700" x="1612900" y="5553075"/>
          <p14:tracePt t="156707" x="1622425" y="5553075"/>
          <p14:tracePt t="156714" x="1635125" y="5553075"/>
          <p14:tracePt t="156730" x="1663700" y="5553075"/>
          <p14:tracePt t="156748" x="1727200" y="5534025"/>
          <p14:tracePt t="156763" x="1790700" y="5521325"/>
          <p14:tracePt t="156796" x="1885950" y="5492750"/>
          <p14:tracePt t="156830" x="1924050" y="5486400"/>
          <p14:tracePt t="156848" x="1933575" y="5486400"/>
          <p14:tracePt t="156880" x="1943100" y="5486400"/>
          <p14:tracePt t="156897" x="1962150" y="5486400"/>
          <p14:tracePt t="156913" x="1971675" y="5486400"/>
          <p14:tracePt t="156930" x="1981200" y="5486400"/>
          <p14:tracePt t="156946" x="1987550" y="5486400"/>
          <p14:tracePt t="157027" x="1993900" y="5486400"/>
          <p14:tracePt t="157034" x="1997075" y="5486400"/>
          <p14:tracePt t="157049" x="2006600" y="5486400"/>
          <p14:tracePt t="157063" x="2012950" y="5486400"/>
          <p14:tracePt t="157848" x="2016125" y="5486400"/>
          <p14:tracePt t="157855" x="2022475" y="5486400"/>
          <p14:tracePt t="157863" x="2025650" y="5486400"/>
          <p14:tracePt t="157880" x="2038350" y="5486400"/>
          <p14:tracePt t="157897" x="2070100" y="5489575"/>
          <p14:tracePt t="157913" x="2085975" y="5495925"/>
          <p14:tracePt t="157946" x="2108200" y="5495925"/>
          <p14:tracePt t="158012" x="2111375" y="5495925"/>
          <p14:tracePt t="158027" x="2120900" y="5495925"/>
          <p14:tracePt t="158052" x="2127250" y="5502275"/>
          <p14:tracePt t="158141" x="2130425" y="5502275"/>
          <p14:tracePt t="158155" x="2139950" y="5511800"/>
          <p14:tracePt t="158168" x="2155825" y="5518150"/>
          <p14:tracePt t="158180" x="2168525" y="5521325"/>
          <p14:tracePt t="158197" x="2200275" y="5521325"/>
          <p14:tracePt t="158214" x="2219325" y="5527675"/>
          <p14:tracePt t="158230" x="2228850" y="5527675"/>
          <p14:tracePt t="158246" x="2232025" y="5527675"/>
          <p14:tracePt t="158282" x="2238375" y="5527675"/>
          <p14:tracePt t="158297" x="2247900" y="5534025"/>
          <p14:tracePt t="158313" x="2270125" y="5534025"/>
          <p14:tracePt t="158330" x="2292350" y="5540375"/>
          <p14:tracePt t="158347" x="2317750" y="5540375"/>
          <p14:tracePt t="158363" x="2327275" y="5540375"/>
          <p14:tracePt t="158380" x="2336800" y="5540375"/>
          <p14:tracePt t="158441" x="2343150" y="5540375"/>
          <p14:tracePt t="158454" x="2346325" y="5540375"/>
          <p14:tracePt t="158469" x="2355850" y="5540375"/>
          <p14:tracePt t="158480" x="2368550" y="5540375"/>
          <p14:tracePt t="158553" x="2371725" y="5540375"/>
          <p14:tracePt t="158561" x="2378075" y="5540375"/>
          <p14:tracePt t="158568" x="2381250" y="5540375"/>
          <p14:tracePt t="158579" x="2387600" y="5540375"/>
          <p14:tracePt t="158596" x="2419350" y="5540375"/>
          <p14:tracePt t="158613" x="2441575" y="5540375"/>
          <p14:tracePt t="158629" x="2463800" y="5540375"/>
          <p14:tracePt t="158646" x="2492375" y="5540375"/>
          <p14:tracePt t="158663" x="2501900" y="5540375"/>
          <p14:tracePt t="158679" x="2511425" y="5540375"/>
          <p14:tracePt t="158713" x="2517775" y="5540375"/>
          <p14:tracePt t="158730" x="2520950" y="5540375"/>
          <p14:tracePt t="158747" x="2536825" y="5540375"/>
          <p14:tracePt t="158780" x="2540000" y="5540375"/>
          <p14:tracePt t="158891" x="2546350" y="5540375"/>
          <p14:tracePt t="158903" x="2552700" y="5540375"/>
          <p14:tracePt t="159760" x="2555875" y="5540375"/>
          <p14:tracePt t="159782" x="2562225" y="5540375"/>
          <p14:tracePt t="160781" x="2578100" y="5540375"/>
          <p14:tracePt t="160793" x="2593975" y="5540375"/>
          <p14:tracePt t="160801" x="2597150" y="5537200"/>
          <p14:tracePt t="160814" x="2603500" y="5534025"/>
          <p14:tracePt t="160830" x="2622550" y="5521325"/>
          <p14:tracePt t="160847" x="2632075" y="5518150"/>
          <p14:tracePt t="160863" x="2641600" y="5511800"/>
          <p14:tracePt t="160896" x="2679700" y="5502275"/>
          <p14:tracePt t="160930" x="2705100" y="5489575"/>
          <p14:tracePt t="160947" x="2714625" y="5489575"/>
          <p14:tracePt t="160980" x="2720975" y="5489575"/>
          <p14:tracePt t="161001" x="2724150" y="5486400"/>
          <p14:tracePt t="161012" x="2730500" y="5486400"/>
          <p14:tracePt t="161029" x="2733675" y="5486400"/>
          <p14:tracePt t="161046" x="2733675" y="5476875"/>
          <p14:tracePt t="161062" x="2733675" y="5467350"/>
          <p14:tracePt t="161065" x="2733675" y="5461000"/>
          <p14:tracePt t="161079" x="2733675" y="5451475"/>
          <p14:tracePt t="161096" x="2733675" y="5441950"/>
          <p14:tracePt t="161137" x="2733675" y="5435600"/>
          <p14:tracePt t="161151" x="2733675" y="5432425"/>
          <p14:tracePt t="161163" x="2733675" y="5426075"/>
          <p14:tracePt t="161179" x="2676525" y="5400675"/>
          <p14:tracePt t="161196" x="2597150" y="5362575"/>
          <p14:tracePt t="161212" x="2530475" y="5334000"/>
          <p14:tracePt t="161230" x="2479675" y="5308600"/>
          <p14:tracePt t="161246" x="2463800" y="5308600"/>
          <p14:tracePt t="161263" x="2454275" y="5308600"/>
          <p14:tracePt t="161280" x="2435225" y="5308600"/>
          <p14:tracePt t="161296" x="2403475" y="5295900"/>
          <p14:tracePt t="161312" x="2359025" y="5283200"/>
          <p14:tracePt t="161329" x="2305050" y="5270500"/>
          <p14:tracePt t="161346" x="2282825" y="5270500"/>
          <p14:tracePt t="161363" x="2266950" y="5270500"/>
          <p14:tracePt t="161380" x="2251075" y="5270500"/>
          <p14:tracePt t="161396" x="2241550" y="5270500"/>
          <p14:tracePt t="161412" x="2232025" y="5270500"/>
          <p14:tracePt t="161429" x="2212975" y="5270500"/>
          <p14:tracePt t="161446" x="2197100" y="5273675"/>
          <p14:tracePt t="161462" x="2187575" y="5276850"/>
          <p14:tracePt t="161479" x="2171700" y="5286375"/>
          <p14:tracePt t="161496" x="2155825" y="5292725"/>
          <p14:tracePt t="161513" x="2155825" y="5295900"/>
          <p14:tracePt t="161530" x="2155825" y="5318125"/>
          <p14:tracePt t="161546" x="2155825" y="5327650"/>
          <p14:tracePt t="161562" x="2155825" y="5337175"/>
          <p14:tracePt t="161564" x="2155825" y="5340350"/>
          <p14:tracePt t="161579" x="2152650" y="5346700"/>
          <p14:tracePt t="161596" x="2152650" y="5362575"/>
          <p14:tracePt t="161612" x="2152650" y="5365750"/>
          <p14:tracePt t="161629" x="2152650" y="5381625"/>
          <p14:tracePt t="161646" x="2152650" y="5391150"/>
          <p14:tracePt t="161662" x="2152650" y="5394325"/>
          <p14:tracePt t="161680" x="2152650" y="5416550"/>
          <p14:tracePt t="161696" x="2152650" y="5419725"/>
          <p14:tracePt t="161729" x="2152650" y="5429250"/>
          <p14:tracePt t="161746" x="2152650" y="5438775"/>
          <p14:tracePt t="161762" x="2152650" y="5445125"/>
          <p14:tracePt t="161779" x="2152650" y="5464175"/>
          <p14:tracePt t="161796" x="2152650" y="5470525"/>
          <p14:tracePt t="161812" x="2152650" y="5473700"/>
          <p14:tracePt t="161829" x="2152650" y="5480050"/>
          <p14:tracePt t="161846" x="2159000" y="5486400"/>
          <p14:tracePt t="161862" x="2174875" y="5486400"/>
          <p14:tracePt t="161879" x="2193925" y="5499100"/>
          <p14:tracePt t="161896" x="2247900" y="5511800"/>
          <p14:tracePt t="161913" x="2330450" y="5534025"/>
          <p14:tracePt t="161929" x="2378075" y="5546725"/>
          <p14:tracePt t="161946" x="2400300" y="5565775"/>
          <p14:tracePt t="161962" x="2409825" y="5575300"/>
          <p14:tracePt t="161979" x="2416175" y="5575300"/>
          <p14:tracePt t="161996" x="2425700" y="5575300"/>
          <p14:tracePt t="162012" x="2435225" y="5575300"/>
          <p14:tracePt t="162029" x="2470150" y="5584825"/>
          <p14:tracePt t="162046" x="2514600" y="5591175"/>
          <p14:tracePt t="162064" x="2568575" y="5597525"/>
          <p14:tracePt t="162080" x="2590800" y="5597525"/>
          <p14:tracePt t="162096" x="2606675" y="5597525"/>
          <p14:tracePt t="162113" x="2628900" y="5597525"/>
          <p14:tracePt t="162129" x="2682875" y="5594350"/>
          <p14:tracePt t="162146" x="2736850" y="5588000"/>
          <p14:tracePt t="162163" x="2832100" y="5588000"/>
          <p14:tracePt t="162180" x="2892425" y="5588000"/>
          <p14:tracePt t="162196" x="2927350" y="5588000"/>
          <p14:tracePt t="162214" x="2955925" y="5588000"/>
          <p14:tracePt t="162230" x="2971800" y="5588000"/>
          <p14:tracePt t="162247" x="2974975" y="5588000"/>
          <p14:tracePt t="162279" x="2981325" y="5588000"/>
          <p14:tracePt t="162321" x="2984500" y="5588000"/>
          <p14:tracePt t="163013" x="3003550" y="5597525"/>
          <p14:tracePt t="163020" x="3022600" y="5610225"/>
          <p14:tracePt t="163029" x="3032125" y="5616575"/>
          <p14:tracePt t="163046" x="3063875" y="5622925"/>
          <p14:tracePt t="163062" x="3089275" y="5619750"/>
          <p14:tracePt t="163079" x="3127375" y="5600700"/>
          <p14:tracePt t="163096" x="3175000" y="5581650"/>
          <p14:tracePt t="163129" x="3317875" y="5546725"/>
          <p14:tracePt t="163162" x="3387725" y="5546725"/>
          <p14:tracePt t="163179" x="3397250" y="5546725"/>
          <p14:tracePt t="163196" x="3403600" y="5546725"/>
          <p14:tracePt t="163212" x="3422650" y="5546725"/>
          <p14:tracePt t="163229" x="3432175" y="5546725"/>
          <p14:tracePt t="163246" x="3454400" y="5546725"/>
          <p14:tracePt t="163263" x="3479800" y="5546725"/>
          <p14:tracePt t="163280" x="3489325" y="5546725"/>
          <p14:tracePt t="163296" x="3498850" y="5546725"/>
          <p14:tracePt t="163351" x="3505200" y="5546725"/>
          <p14:tracePt t="163364" x="3521075" y="5546725"/>
          <p14:tracePt t="163380" x="3524250" y="5546725"/>
          <p14:tracePt t="163396" x="3530600" y="5546725"/>
          <p14:tracePt t="163449" x="3527425" y="5540375"/>
          <p14:tracePt t="163455" x="3524250" y="5537200"/>
          <p14:tracePt t="163463" x="3511550" y="5524500"/>
          <p14:tracePt t="163479" x="3495675" y="5514975"/>
          <p14:tracePt t="163496" x="3479800" y="5514975"/>
          <p14:tracePt t="163512" x="3454400" y="5514975"/>
          <p14:tracePt t="163529" x="3444875" y="5514975"/>
          <p14:tracePt t="163546" x="3422650" y="5514975"/>
          <p14:tracePt t="163562" x="3336925" y="5502275"/>
          <p14:tracePt t="163579" x="3282950" y="5495925"/>
          <p14:tracePt t="163596" x="3232150" y="5495925"/>
          <p14:tracePt t="163612" x="3197225" y="5495925"/>
          <p14:tracePt t="163629" x="3187700" y="5495925"/>
          <p14:tracePt t="163646" x="3178175" y="5495925"/>
          <p14:tracePt t="163662" x="3159125" y="5495925"/>
          <p14:tracePt t="163679" x="3146425" y="5495925"/>
          <p14:tracePt t="163696" x="3143250" y="5495925"/>
          <p14:tracePt t="163762" x="3149600" y="5495925"/>
          <p14:tracePt t="163770" x="3165475" y="5495925"/>
          <p14:tracePt t="163779" x="3184525" y="5495925"/>
          <p14:tracePt t="163796" x="3213100" y="5495925"/>
          <p14:tracePt t="163813" x="3248025" y="5495925"/>
          <p14:tracePt t="163829" x="3263900" y="5495925"/>
          <p14:tracePt t="163846" x="3289300" y="5495925"/>
          <p14:tracePt t="163862" x="3336925" y="5495925"/>
          <p14:tracePt t="163879" x="3381375" y="5495925"/>
          <p14:tracePt t="163896" x="3441700" y="5495925"/>
          <p14:tracePt t="163912" x="3546475" y="5495925"/>
          <p14:tracePt t="163929" x="3581400" y="5495925"/>
          <p14:tracePt t="163946" x="3609975" y="5495925"/>
          <p14:tracePt t="163963" x="3644900" y="5495925"/>
          <p14:tracePt t="163979" x="3673475" y="5495925"/>
          <p14:tracePt t="163996" x="3695700" y="5489575"/>
          <p14:tracePt t="164012" x="3768725" y="5464175"/>
          <p14:tracePt t="164029" x="3829050" y="5464175"/>
          <p14:tracePt t="164046" x="3889375" y="5464175"/>
          <p14:tracePt t="164062" x="3959225" y="5464175"/>
          <p14:tracePt t="164080" x="3987800" y="5464175"/>
          <p14:tracePt t="164083" x="4000500" y="5464175"/>
          <p14:tracePt t="164096" x="4010025" y="5464175"/>
          <p14:tracePt t="164113" x="4067175" y="5464175"/>
          <p14:tracePt t="164129" x="4117975" y="5457825"/>
          <p14:tracePt t="164145" x="4178300" y="5457825"/>
          <p14:tracePt t="164162" x="4241800" y="5451475"/>
          <p14:tracePt t="164179" x="4264025" y="5451475"/>
          <p14:tracePt t="164196" x="4292600" y="5438775"/>
          <p14:tracePt t="164212" x="4308475" y="5438775"/>
          <p14:tracePt t="164230" x="4318000" y="5438775"/>
          <p14:tracePt t="164246" x="4327525" y="5438775"/>
          <p14:tracePt t="164263" x="4359275" y="5432425"/>
          <p14:tracePt t="164279" x="4381500" y="5432425"/>
          <p14:tracePt t="164296" x="4413250" y="5432425"/>
          <p14:tracePt t="164312" x="4438650" y="5432425"/>
          <p14:tracePt t="164329" x="4454525" y="5432425"/>
          <p14:tracePt t="164346" x="4464050" y="5432425"/>
          <p14:tracePt t="164448" x="4464050" y="5435600"/>
          <p14:tracePt t="164455" x="4460875" y="5435600"/>
          <p14:tracePt t="164462" x="4457700" y="5441950"/>
          <p14:tracePt t="164479" x="4441825" y="5451475"/>
          <p14:tracePt t="164497" x="4425950" y="5467350"/>
          <p14:tracePt t="164513" x="4416425" y="5467350"/>
          <p14:tracePt t="164529" x="4406900" y="5476875"/>
          <p14:tracePt t="164546" x="4375150" y="5483225"/>
          <p14:tracePt t="164562" x="4337050" y="5483225"/>
          <p14:tracePt t="164579" x="4267200" y="5483225"/>
          <p14:tracePt t="164595" x="4194175" y="5489575"/>
          <p14:tracePt t="164612" x="4117975" y="5502275"/>
          <p14:tracePt t="164629" x="4079875" y="5508625"/>
          <p14:tracePt t="164646" x="4032250" y="5514975"/>
          <p14:tracePt t="164662" x="3987800" y="5514975"/>
          <p14:tracePt t="164679" x="3908425" y="5514975"/>
          <p14:tracePt t="164696" x="3756025" y="5514975"/>
          <p14:tracePt t="164712" x="3616325" y="5499100"/>
          <p14:tracePt t="164729" x="3479800" y="5499100"/>
          <p14:tracePt t="164746" x="3362325" y="5499100"/>
          <p14:tracePt t="164762" x="3340100" y="5499100"/>
          <p14:tracePt t="164779" x="3317875" y="5499100"/>
          <p14:tracePt t="164796" x="3289300" y="5499100"/>
          <p14:tracePt t="164812" x="3270250" y="5499100"/>
          <p14:tracePt t="164829" x="3225800" y="5486400"/>
          <p14:tracePt t="164846" x="3168650" y="5473700"/>
          <p14:tracePt t="164862" x="3146425" y="5467350"/>
          <p14:tracePt t="164879" x="3121025" y="5467350"/>
          <p14:tracePt t="164896" x="3108325" y="5467350"/>
          <p14:tracePt t="164932" x="3114675" y="5467350"/>
          <p14:tracePt t="164947" x="3117850" y="5467350"/>
          <p14:tracePt t="165019" x="3124200" y="5467350"/>
          <p14:tracePt t="165034" x="3140075" y="5467350"/>
          <p14:tracePt t="165047" x="3149600" y="5464175"/>
          <p14:tracePt t="165063" x="3159125" y="5464175"/>
          <p14:tracePt t="165079" x="3168650" y="5464175"/>
          <p14:tracePt t="165096" x="3187700" y="5464175"/>
          <p14:tracePt t="165125" x="3194050" y="5464175"/>
          <p14:tracePt t="165132" x="3197225" y="5464175"/>
          <p14:tracePt t="165146" x="3206750" y="5464175"/>
          <p14:tracePt t="165162" x="3222625" y="5464175"/>
          <p14:tracePt t="165179" x="3273425" y="5464175"/>
          <p14:tracePt t="165196" x="3368675" y="5467350"/>
          <p14:tracePt t="165212" x="3413125" y="5467350"/>
          <p14:tracePt t="165229" x="3438525" y="5467350"/>
          <p14:tracePt t="165246" x="3451225" y="5467350"/>
          <p14:tracePt t="165262" x="3457575" y="5467350"/>
          <p14:tracePt t="165296" x="3470275" y="5473700"/>
          <p14:tracePt t="165312" x="3486150" y="5476875"/>
          <p14:tracePt t="165329" x="3495675" y="5476875"/>
          <p14:tracePt t="165346" x="3511550" y="5476875"/>
          <p14:tracePt t="165404" x="3511550" y="5483225"/>
          <p14:tracePt t="165454" x="3514725" y="5483225"/>
          <p14:tracePt t="165464" x="3521075" y="5486400"/>
          <p14:tracePt t="165479" x="3530600" y="5486400"/>
          <p14:tracePt t="165496" x="3546475" y="5492750"/>
          <p14:tracePt t="165512" x="3556000" y="5495925"/>
          <p14:tracePt t="165529" x="3571875" y="5495925"/>
          <p14:tracePt t="165546" x="3619500" y="5502275"/>
          <p14:tracePt t="165562" x="3679825" y="5502275"/>
          <p14:tracePt t="165579" x="3740150" y="5518150"/>
          <p14:tracePt t="165596" x="3825875" y="5524500"/>
          <p14:tracePt t="165612" x="3886200" y="5524500"/>
          <p14:tracePt t="165629" x="3933825" y="5524500"/>
          <p14:tracePt t="165645" x="3959225" y="5524500"/>
          <p14:tracePt t="165662" x="3975100" y="5524500"/>
          <p14:tracePt t="165679" x="3984625" y="5524500"/>
          <p14:tracePt t="165695" x="4016375" y="5524500"/>
          <p14:tracePt t="165712" x="4044950" y="5524500"/>
          <p14:tracePt t="165729" x="4076700" y="5524500"/>
          <p14:tracePt t="165746" x="4114800" y="5524500"/>
          <p14:tracePt t="165762" x="4143375" y="5524500"/>
          <p14:tracePt t="165779" x="4156075" y="5524500"/>
          <p14:tracePt t="165796" x="4168775" y="5524500"/>
          <p14:tracePt t="165830" x="4178300" y="5524500"/>
          <p14:tracePt t="165846" x="4200525" y="5524500"/>
          <p14:tracePt t="165862" x="4210050" y="5524500"/>
          <p14:tracePt t="165880" x="4229100" y="5524500"/>
          <p14:tracePt t="165896" x="4251325" y="5524500"/>
          <p14:tracePt t="165912" x="4260850" y="5524500"/>
          <p14:tracePt t="165929" x="4264025" y="5524500"/>
          <p14:tracePt t="165963" x="4270375" y="5524500"/>
          <p14:tracePt t="165990" x="4273550" y="5524500"/>
          <p14:tracePt t="165996" x="4279900" y="5524500"/>
          <p14:tracePt t="166013" x="4283075" y="5524500"/>
          <p14:tracePt t="166029" x="4295775" y="5524500"/>
          <p14:tracePt t="167729" x="4254500" y="5530850"/>
          <p14:tracePt t="167737" x="4194175" y="5540375"/>
          <p14:tracePt t="167745" x="4124325" y="5549900"/>
          <p14:tracePt t="167762" x="4016375" y="5581650"/>
          <p14:tracePt t="167779" x="3819525" y="5661025"/>
          <p14:tracePt t="167795" x="3641725" y="5727700"/>
          <p14:tracePt t="167812" x="3467100" y="5794375"/>
          <p14:tracePt t="167845" x="3032125" y="5911850"/>
          <p14:tracePt t="167879" x="2746375" y="5972175"/>
          <p14:tracePt t="167896" x="2638425" y="5988050"/>
          <p14:tracePt t="167912" x="2552700" y="6003925"/>
          <p14:tracePt t="167930" x="2419350" y="6026150"/>
          <p14:tracePt t="167946" x="2333625" y="6051550"/>
          <p14:tracePt t="167963" x="2247900" y="6067425"/>
          <p14:tracePt t="167979" x="2171700" y="6086475"/>
          <p14:tracePt t="167995" x="2133600" y="6099175"/>
          <p14:tracePt t="168012" x="2111375" y="6105525"/>
          <p14:tracePt t="168029" x="2070100" y="6105525"/>
          <p14:tracePt t="168045" x="2019300" y="6105525"/>
          <p14:tracePt t="168062" x="1958975" y="6105525"/>
          <p14:tracePt t="168079" x="1879600" y="6105525"/>
          <p14:tracePt t="168096" x="1838325" y="6105525"/>
          <p14:tracePt t="168112" x="1816100" y="6105525"/>
          <p14:tracePt t="168129" x="1800225" y="6105525"/>
          <p14:tracePt t="168145" x="1784350" y="6105525"/>
          <p14:tracePt t="168162" x="1774825" y="6105525"/>
          <p14:tracePt t="168179" x="1749425" y="6092825"/>
          <p14:tracePt t="168195" x="1717675" y="6080125"/>
          <p14:tracePt t="168212" x="1692275" y="6061075"/>
          <p14:tracePt t="168229" x="1651000" y="6029325"/>
          <p14:tracePt t="168246" x="1641475" y="6019800"/>
          <p14:tracePt t="168262" x="1631950" y="6010275"/>
          <p14:tracePt t="168279" x="1609725" y="5991225"/>
          <p14:tracePt t="168295" x="1600200" y="5975350"/>
          <p14:tracePt t="168312" x="1577975" y="5949950"/>
          <p14:tracePt t="168329" x="1533525" y="5911850"/>
          <p14:tracePt t="168345" x="1524000" y="5902325"/>
          <p14:tracePt t="168362" x="1514475" y="5892800"/>
          <p14:tracePt t="168379" x="1498600" y="5873750"/>
          <p14:tracePt t="168395" x="1498600" y="5867400"/>
          <p14:tracePt t="168428" x="1482725" y="5857875"/>
          <p14:tracePt t="168445" x="1473200" y="5857875"/>
          <p14:tracePt t="168462" x="1463675" y="5857875"/>
          <p14:tracePt t="168479" x="1441450" y="5851525"/>
          <p14:tracePt t="168495" x="1438275" y="5851525"/>
          <p14:tracePt t="168551" x="1431925" y="5851525"/>
          <p14:tracePt t="168558" x="1428750" y="5848350"/>
          <p14:tracePt t="168565" x="1422400" y="5848350"/>
          <p14:tracePt t="168579" x="1412875" y="5848350"/>
          <p14:tracePt t="168595" x="1397000" y="5848350"/>
          <p14:tracePt t="168664" x="1397000" y="5842000"/>
          <p14:tracePt t="168686" x="1393825" y="5842000"/>
          <p14:tracePt t="169528" x="1393825" y="5838825"/>
          <p14:tracePt t="169578" x="1393825" y="5832475"/>
          <p14:tracePt t="169584" x="1400175" y="5832475"/>
          <p14:tracePt t="169596" x="1409700" y="5829300"/>
          <p14:tracePt t="169629" x="1447800" y="5822950"/>
          <p14:tracePt t="169663" x="1479550" y="5822950"/>
          <p14:tracePt t="169679" x="1489075" y="5822950"/>
          <p14:tracePt t="169696" x="1498600" y="5822950"/>
          <p14:tracePt t="169712" x="1517650" y="5822950"/>
          <p14:tracePt t="169728" x="1539875" y="5822950"/>
          <p14:tracePt t="169745" x="1568450" y="5822950"/>
          <p14:tracePt t="169762" x="1587500" y="5822950"/>
          <p14:tracePt t="169779" x="1600200" y="5822950"/>
          <p14:tracePt t="169795" x="1609725" y="5822950"/>
          <p14:tracePt t="169813" x="1628775" y="5822950"/>
          <p14:tracePt t="169828" x="1638300" y="5822950"/>
          <p14:tracePt t="169845" x="1654175" y="5822950"/>
          <p14:tracePt t="169862" x="1695450" y="5822950"/>
          <p14:tracePt t="169878" x="1704975" y="5822950"/>
          <p14:tracePt t="169895" x="1714500" y="5822950"/>
          <p14:tracePt t="169912" x="1727200" y="5822950"/>
          <p14:tracePt t="169929" x="1733550" y="5822950"/>
          <p14:tracePt t="169962" x="1749425" y="5822950"/>
          <p14:tracePt t="169978" x="1758950" y="5822950"/>
          <p14:tracePt t="169995" x="1784350" y="5822950"/>
          <p14:tracePt t="170012" x="1847850" y="5822950"/>
          <p14:tracePt t="170028" x="1876425" y="5822950"/>
          <p14:tracePt t="170045" x="1898650" y="5822950"/>
          <p14:tracePt t="170062" x="1914525" y="5822950"/>
          <p14:tracePt t="170078" x="1924050" y="5822950"/>
          <p14:tracePt t="170095" x="1933575" y="5822950"/>
          <p14:tracePt t="170112" x="1955800" y="5822950"/>
          <p14:tracePt t="170128" x="1965325" y="5822950"/>
          <p14:tracePt t="170145" x="1974850" y="5822950"/>
          <p14:tracePt t="170162" x="1993900" y="5822950"/>
          <p14:tracePt t="170178" x="2003425" y="5822950"/>
          <p14:tracePt t="170606" x="1997075" y="5822950"/>
          <p14:tracePt t="170620" x="1987550" y="5822950"/>
          <p14:tracePt t="170638" x="1978025" y="5822950"/>
          <p14:tracePt t="170661" x="1958975" y="5822950"/>
          <p14:tracePt t="170695" x="1943100" y="5822950"/>
          <p14:tracePt t="170727" x="1936750" y="5822950"/>
          <p14:tracePt t="170734" x="1933575" y="5822950"/>
          <p14:tracePt t="170745" x="1927225" y="5822950"/>
          <p14:tracePt t="170762" x="1914525" y="5822950"/>
          <p14:tracePt t="170778" x="1885950" y="5822950"/>
          <p14:tracePt t="170795" x="1863725" y="5822950"/>
          <p14:tracePt t="170811" x="1844675" y="5822950"/>
          <p14:tracePt t="170828" x="1835150" y="5822950"/>
          <p14:tracePt t="170845" x="1822450" y="5822950"/>
          <p14:tracePt t="170862" x="1809750" y="5822950"/>
          <p14:tracePt t="170878" x="1803400" y="5822950"/>
          <p14:tracePt t="170895" x="1790700" y="5822950"/>
          <p14:tracePt t="170912" x="1774825" y="5822950"/>
          <p14:tracePt t="170928" x="1765300" y="5822950"/>
          <p14:tracePt t="170945" x="1758950" y="5822950"/>
          <p14:tracePt t="171205" x="1762125" y="5822950"/>
          <p14:tracePt t="171219" x="1765300" y="5822950"/>
          <p14:tracePt t="171228" x="1771650" y="5822950"/>
          <p14:tracePt t="171261" x="1774825" y="5822950"/>
          <p14:tracePt t="171334" x="1781175" y="5822950"/>
          <p14:tracePt t="171341" x="1790700" y="5822950"/>
          <p14:tracePt t="171348" x="1797050" y="5822950"/>
          <p14:tracePt t="171368" x="1800225" y="5822950"/>
          <p14:tracePt t="171382" x="1806575" y="5822950"/>
          <p14:tracePt t="171395" x="1809750" y="5822950"/>
          <p14:tracePt t="172475" x="1816100" y="5822950"/>
          <p14:tracePt t="172483" x="1819275" y="5822950"/>
          <p14:tracePt t="172495" x="1831975" y="5822950"/>
          <p14:tracePt t="172511" x="1844675" y="5829300"/>
          <p14:tracePt t="172528" x="1870075" y="5842000"/>
          <p14:tracePt t="172545" x="1917700" y="5864225"/>
          <p14:tracePt t="172578" x="1965325" y="5870575"/>
          <p14:tracePt t="172612" x="2000250" y="5870575"/>
          <p14:tracePt t="172629" x="2028825" y="5870575"/>
          <p14:tracePt t="172645" x="2108200" y="5892800"/>
          <p14:tracePt t="172661" x="2165350" y="5905500"/>
          <p14:tracePt t="172678" x="2209800" y="5924550"/>
          <p14:tracePt t="172680" x="2228850" y="5930900"/>
          <p14:tracePt t="172695" x="2254250" y="5943600"/>
          <p14:tracePt t="172711" x="2282825" y="5949950"/>
          <p14:tracePt t="172728" x="2298700" y="5949950"/>
          <p14:tracePt t="172745" x="2339975" y="5949950"/>
          <p14:tracePt t="172761" x="2374900" y="5949950"/>
          <p14:tracePt t="172778" x="2435225" y="5949950"/>
          <p14:tracePt t="172795" x="2505075" y="5949950"/>
          <p14:tracePt t="172811" x="2549525" y="5949950"/>
          <p14:tracePt t="172828" x="2587625" y="5949950"/>
          <p14:tracePt t="172845" x="2619375" y="5949950"/>
          <p14:tracePt t="172861" x="2628900" y="5943600"/>
          <p14:tracePt t="172878" x="2644775" y="5930900"/>
          <p14:tracePt t="172895" x="2660650" y="5930900"/>
          <p14:tracePt t="172912" x="2676525" y="5927725"/>
          <p14:tracePt t="172928" x="2701925" y="5927725"/>
          <p14:tracePt t="172945" x="2717800" y="5927725"/>
          <p14:tracePt t="172961" x="2727325" y="5927725"/>
          <p14:tracePt t="172978" x="2743200" y="5915025"/>
          <p14:tracePt t="172995" x="2755900" y="5905500"/>
          <p14:tracePt t="173012" x="2762250" y="5905500"/>
          <p14:tracePt t="173028" x="2768600" y="5905500"/>
          <p14:tracePt t="173045" x="2771775" y="5902325"/>
          <p14:tracePt t="173078" x="2771775" y="5895975"/>
          <p14:tracePt t="174102" x="2794000" y="5889625"/>
          <p14:tracePt t="174110" x="2822575" y="5883275"/>
          <p14:tracePt t="174116" x="2857500" y="5876925"/>
          <p14:tracePt t="174130" x="2911475" y="5864225"/>
          <p14:tracePt t="174145" x="2933700" y="5864225"/>
          <p14:tracePt t="174162" x="2962275" y="5864225"/>
          <p14:tracePt t="174179" x="2997200" y="5864225"/>
          <p14:tracePt t="174211" x="3086100" y="5864225"/>
          <p14:tracePt t="174245" x="3206750" y="5864225"/>
          <p14:tracePt t="174262" x="3235325" y="5864225"/>
          <p14:tracePt t="174279" x="3263900" y="5864225"/>
          <p14:tracePt t="174295" x="3282950" y="5864225"/>
          <p14:tracePt t="174312" x="3305175" y="5864225"/>
          <p14:tracePt t="174329" x="3355975" y="5845175"/>
          <p14:tracePt t="174344" x="3400425" y="5832475"/>
          <p14:tracePt t="174361" x="3460750" y="5832475"/>
          <p14:tracePt t="174379" x="3530600" y="5832475"/>
          <p14:tracePt t="174394" x="3552825" y="5832475"/>
          <p14:tracePt t="174411" x="3568700" y="5832475"/>
          <p14:tracePt t="174429" x="3584575" y="5832475"/>
          <p14:tracePt t="174445" x="3597275" y="5832475"/>
          <p14:tracePt t="174462" x="3619500" y="5832475"/>
          <p14:tracePt t="174479" x="3676650" y="5826125"/>
          <p14:tracePt t="174495" x="3705225" y="5826125"/>
          <p14:tracePt t="174511" x="3721100" y="5826125"/>
          <p14:tracePt t="174529" x="3730625" y="5826125"/>
          <p14:tracePt t="174637" x="3733800" y="5826125"/>
          <p14:tracePt t="174666" x="3740150" y="5826125"/>
          <p14:tracePt t="174674" x="3749675" y="5826125"/>
          <p14:tracePt t="174681" x="3756025" y="5826125"/>
          <p14:tracePt t="174695" x="3765550" y="5826125"/>
          <p14:tracePt t="174711" x="3775075" y="5816600"/>
          <p14:tracePt t="174728" x="3838575" y="5797550"/>
          <p14:tracePt t="174744" x="3911600" y="5781675"/>
          <p14:tracePt t="174761" x="4041775" y="5756275"/>
          <p14:tracePt t="174778" x="4251325" y="5730875"/>
          <p14:tracePt t="174794" x="4394200" y="5711825"/>
          <p14:tracePt t="174811" x="4524375" y="5676900"/>
          <p14:tracePt t="174829" x="4711700" y="5651500"/>
          <p14:tracePt t="174845" x="4829175" y="5635625"/>
          <p14:tracePt t="174862" x="4946650" y="5616575"/>
          <p14:tracePt t="174878" x="5080000" y="5594350"/>
          <p14:tracePt t="174894" x="5130800" y="5594350"/>
          <p14:tracePt t="174911" x="5168900" y="5594350"/>
          <p14:tracePt t="174928" x="5226050" y="5603875"/>
          <p14:tracePt t="174945" x="5270500" y="5610225"/>
          <p14:tracePt t="174963" x="5299075" y="5622925"/>
          <p14:tracePt t="174979" x="5362575" y="5641975"/>
          <p14:tracePt t="174995" x="5410200" y="5654675"/>
          <p14:tracePt t="175012" x="5454650" y="5667375"/>
          <p14:tracePt t="175029" x="5518150" y="5686425"/>
          <p14:tracePt t="175044" x="5540375" y="5692775"/>
          <p14:tracePt t="175061" x="5572125" y="5702300"/>
          <p14:tracePt t="175079" x="5603875" y="5702300"/>
          <p14:tracePt t="175095" x="5632450" y="5708650"/>
          <p14:tracePt t="175112" x="5657850" y="5715000"/>
          <p14:tracePt t="175128" x="5699125" y="5727700"/>
          <p14:tracePt t="175145" x="5721350" y="5734050"/>
          <p14:tracePt t="175161" x="5730875" y="5734050"/>
          <p14:tracePt t="175178" x="5749925" y="5737225"/>
          <p14:tracePt t="175195" x="5759450" y="5737225"/>
          <p14:tracePt t="175212" x="5768975" y="5743575"/>
          <p14:tracePt t="175229" x="5791200" y="5749925"/>
          <p14:tracePt t="175245" x="5794375" y="5753100"/>
          <p14:tracePt t="175314" x="5800725" y="5753100"/>
          <p14:tracePt t="175329" x="5803900" y="5759450"/>
          <p14:tracePt t="175336" x="5810250" y="5762625"/>
          <p14:tracePt t="175344" x="5810250" y="5768975"/>
          <p14:tracePt t="175361" x="5819775" y="5784850"/>
          <p14:tracePt t="175894" x="5842000" y="5781675"/>
          <p14:tracePt t="175901" x="5870575" y="5775325"/>
          <p14:tracePt t="175911" x="5908675" y="5765800"/>
          <p14:tracePt t="175929" x="5997575" y="5753100"/>
          <p14:tracePt t="175945" x="6054725" y="5753100"/>
          <p14:tracePt t="175962" x="6099175" y="5753100"/>
          <p14:tracePt t="175978" x="6140450" y="5753100"/>
          <p14:tracePt t="176011" x="6197600" y="5753100"/>
          <p14:tracePt t="176045" x="6299200" y="5753100"/>
          <p14:tracePt t="176061" x="6343650" y="5746750"/>
          <p14:tracePt t="176078" x="6381750" y="5746750"/>
          <p14:tracePt t="176095" x="6413500" y="5746750"/>
          <p14:tracePt t="176112" x="6426200" y="5746750"/>
          <p14:tracePt t="176128" x="6457950" y="5746750"/>
          <p14:tracePt t="176144" x="6473825" y="5746750"/>
          <p14:tracePt t="176161" x="6505575" y="5746750"/>
          <p14:tracePt t="176178" x="6543675" y="5746750"/>
          <p14:tracePt t="176195" x="6572250" y="5746750"/>
          <p14:tracePt t="176212" x="6594475" y="5746750"/>
          <p14:tracePt t="176228" x="6623050" y="5746750"/>
          <p14:tracePt t="176245" x="6632575" y="5746750"/>
          <p14:tracePt t="176261" x="6642100" y="5746750"/>
          <p14:tracePt t="176263" x="6645275" y="5746750"/>
          <p14:tracePt t="176278" x="6654800" y="5746750"/>
          <p14:tracePt t="176294" x="6670675" y="5746750"/>
          <p14:tracePt t="176312" x="6680200" y="5746750"/>
          <p14:tracePt t="176328" x="6696075" y="5753100"/>
          <p14:tracePt t="177476" x="6629400" y="5759450"/>
          <p14:tracePt t="177483" x="6524625" y="5768975"/>
          <p14:tracePt t="177495" x="6410325" y="5778500"/>
          <p14:tracePt t="177512" x="6019800" y="5810250"/>
          <p14:tracePt t="177528" x="5749925" y="5829300"/>
          <p14:tracePt t="177545" x="5521325" y="5857875"/>
          <p14:tracePt t="177562" x="5168900" y="5886450"/>
          <p14:tracePt t="177594" x="4711700" y="5924550"/>
          <p14:tracePt t="177629" x="4270375" y="5997575"/>
          <p14:tracePt t="177647" x="4092575" y="6032500"/>
          <p14:tracePt t="177662" x="3997325" y="6048375"/>
          <p14:tracePt t="177677" x="3898900" y="6064250"/>
          <p14:tracePt t="177694" x="3794125" y="6070600"/>
          <p14:tracePt t="177712" x="3654425" y="6070600"/>
          <p14:tracePt t="177728" x="3571875" y="6070600"/>
          <p14:tracePt t="177744" x="3502025" y="6070600"/>
          <p14:tracePt t="177762" x="3416300" y="6070600"/>
          <p14:tracePt t="177777" x="3355975" y="6070600"/>
          <p14:tracePt t="177794" x="3305175" y="6070600"/>
          <p14:tracePt t="177811" x="3187700" y="6070600"/>
          <p14:tracePt t="177827" x="3095625" y="6070600"/>
          <p14:tracePt t="177844" x="3009900" y="6080125"/>
          <p14:tracePt t="178190" x="3000375" y="6076950"/>
          <p14:tracePt t="178197" x="2987675" y="6070600"/>
          <p14:tracePt t="178211" x="2933700" y="6057900"/>
          <p14:tracePt t="178227" x="2870200" y="6051550"/>
          <p14:tracePt t="178244" x="2813050" y="6051550"/>
          <p14:tracePt t="178278" x="2727325" y="6051550"/>
          <p14:tracePt t="178311" x="2667000" y="6051550"/>
          <p14:tracePt t="178328" x="2622550" y="6051550"/>
          <p14:tracePt t="178344" x="2584450" y="6051550"/>
          <p14:tracePt t="178361" x="2530475" y="6051550"/>
          <p14:tracePt t="178378" x="2501900" y="6051550"/>
          <p14:tracePt t="178394" x="2492375" y="6051550"/>
          <p14:tracePt t="178412" x="2476500" y="6051550"/>
          <p14:tracePt t="178428" x="2460625" y="6051550"/>
          <p14:tracePt t="178445" x="2451100" y="6051550"/>
          <p14:tracePt t="178461" x="2435225" y="6051550"/>
          <p14:tracePt t="178477" x="2406650" y="6045200"/>
          <p14:tracePt t="178494" x="2384425" y="6032500"/>
          <p14:tracePt t="178511" x="2349500" y="6016625"/>
          <p14:tracePt t="178528" x="2339975" y="6016625"/>
          <p14:tracePt t="178545" x="2330450" y="6016625"/>
          <p14:tracePt t="178562" x="2314575" y="6016625"/>
          <p14:tracePt t="178578" x="2298700" y="6016625"/>
          <p14:tracePt t="178594" x="2295525" y="6016625"/>
          <p14:tracePt t="178627" x="2289175" y="6010275"/>
          <p14:tracePt t="178662" x="2289175" y="6007100"/>
          <p14:tracePt t="178670" x="2289175" y="6000750"/>
          <p14:tracePt t="178678" x="2289175" y="5994400"/>
          <p14:tracePt t="178695" x="2289175" y="5991225"/>
          <p14:tracePt t="178711" x="2289175" y="5981700"/>
          <p14:tracePt t="178728" x="2289175" y="5965825"/>
          <p14:tracePt t="178761" x="2289175" y="5959475"/>
          <p14:tracePt t="178789" x="2292350" y="5959475"/>
          <p14:tracePt t="178796" x="2295525" y="5959475"/>
          <p14:tracePt t="178811" x="2311400" y="5956300"/>
          <p14:tracePt t="178844" x="2317750" y="5946775"/>
          <p14:tracePt t="178862" x="2320925" y="5930900"/>
          <p14:tracePt t="178878" x="2320925" y="5915025"/>
          <p14:tracePt t="178895" x="2320925" y="5911850"/>
          <p14:tracePt t="178912" x="2327275" y="5905500"/>
          <p14:tracePt t="178928" x="2330450" y="5905500"/>
          <p14:tracePt t="178945" x="2336800" y="5905500"/>
          <p14:tracePt t="179160" x="2339975" y="5905500"/>
          <p14:tracePt t="179168" x="2352675" y="5905500"/>
          <p14:tracePt t="179178" x="2355850" y="5905500"/>
          <p14:tracePt t="179194" x="2365375" y="5905500"/>
          <p14:tracePt t="179211" x="2393950" y="5905500"/>
          <p14:tracePt t="179227" x="2422525" y="5905500"/>
          <p14:tracePt t="179245" x="2447925" y="5905500"/>
          <p14:tracePt t="179261" x="2463800" y="5905500"/>
          <p14:tracePt t="179278" x="2473325" y="5905500"/>
          <p14:tracePt t="179296" x="2492375" y="5905500"/>
          <p14:tracePt t="179311" x="2536825" y="5905500"/>
          <p14:tracePt t="179327" x="2590800" y="5899150"/>
          <p14:tracePt t="179345" x="2676525" y="5892800"/>
          <p14:tracePt t="179361" x="2736850" y="5892800"/>
          <p14:tracePt t="179378" x="2781300" y="5892800"/>
          <p14:tracePt t="179395" x="2803525" y="5892800"/>
          <p14:tracePt t="179411" x="2813050" y="5892800"/>
          <p14:tracePt t="179427" x="2828925" y="5892800"/>
          <p14:tracePt t="179444" x="2838450" y="5892800"/>
          <p14:tracePt t="179461" x="2851150" y="5895975"/>
          <p14:tracePt t="179478" x="2879725" y="5899150"/>
          <p14:tracePt t="179495" x="2930525" y="5918200"/>
          <p14:tracePt t="179511" x="2974975" y="5934075"/>
          <p14:tracePt t="179527" x="2997200" y="5934075"/>
          <p14:tracePt t="179545" x="3019425" y="5934075"/>
          <p14:tracePt t="179561" x="3028950" y="5934075"/>
          <p14:tracePt t="179578" x="3044825" y="5934075"/>
          <p14:tracePt t="179595" x="3070225" y="5934075"/>
          <p14:tracePt t="179611" x="3098800" y="5934075"/>
          <p14:tracePt t="179628" x="3136900" y="5934075"/>
          <p14:tracePt t="179645" x="3190875" y="5934075"/>
          <p14:tracePt t="179661" x="3206750" y="5934075"/>
          <p14:tracePt t="179678" x="3222625" y="5934075"/>
          <p14:tracePt t="179695" x="3232150" y="5934075"/>
          <p14:tracePt t="179739" x="3235325" y="5934075"/>
          <p14:tracePt t="179754" x="3241675" y="5934075"/>
          <p14:tracePt t="179760" x="3248025" y="5934075"/>
          <p14:tracePt t="179777" x="3251200" y="5934075"/>
          <p14:tracePt t="179795" x="3260725" y="5934075"/>
          <p14:tracePt t="179831" x="3260725" y="5924550"/>
          <p14:tracePt t="179867" x="3260725" y="5921375"/>
          <p14:tracePt t="179946" x="3260725" y="5915025"/>
          <p14:tracePt t="179967" x="3260725" y="5911850"/>
          <p14:tracePt t="179974" x="3254375" y="5911850"/>
          <p14:tracePt t="179980" x="3251200" y="5911850"/>
          <p14:tracePt t="179994" x="3238500" y="5905500"/>
          <p14:tracePt t="180010" x="3235325" y="5905500"/>
          <p14:tracePt t="180028" x="3235325" y="5902325"/>
          <p14:tracePt t="180074" x="3228975" y="5902325"/>
          <p14:tracePt t="180082" x="3225800" y="5902325"/>
          <p14:tracePt t="180095" x="3209925" y="5895975"/>
          <p14:tracePt t="180111" x="3200400" y="5889625"/>
          <p14:tracePt t="180127" x="3190875" y="5889625"/>
          <p14:tracePt t="180144" x="3181350" y="5889625"/>
          <p14:tracePt t="180161" x="3181350" y="5886450"/>
          <p14:tracePt t="180195" x="3175000" y="5886450"/>
          <p14:tracePt t="180211" x="3159125" y="5886450"/>
          <p14:tracePt t="180227" x="3149600" y="5873750"/>
          <p14:tracePt t="180244" x="3136900" y="5870575"/>
          <p14:tracePt t="180261" x="3124200" y="5864225"/>
          <p14:tracePt t="180277" x="3111500" y="5864225"/>
          <p14:tracePt t="180294" x="3095625" y="5861050"/>
          <p14:tracePt t="180311" x="3086100" y="5861050"/>
          <p14:tracePt t="180327" x="3076575" y="5861050"/>
          <p14:tracePt t="180344" x="3057525" y="5861050"/>
          <p14:tracePt t="180361" x="3035300" y="5861050"/>
          <p14:tracePt t="180378" x="2997200" y="5861050"/>
          <p14:tracePt t="180394" x="2949575" y="5861050"/>
          <p14:tracePt t="180411" x="2933700" y="5861050"/>
          <p14:tracePt t="180427" x="2924175" y="5861050"/>
          <p14:tracePt t="180444" x="2905125" y="5861050"/>
          <p14:tracePt t="180460" x="2895600" y="5861050"/>
          <p14:tracePt t="180478" x="2886075" y="5861050"/>
          <p14:tracePt t="180494" x="2870200" y="5861050"/>
          <p14:tracePt t="180511" x="2854325" y="5861050"/>
          <p14:tracePt t="180528" x="2844800" y="5861050"/>
          <p14:tracePt t="180544" x="2841625" y="5861050"/>
          <p14:tracePt t="180595" x="2835275" y="5861050"/>
          <p14:tracePt t="180611" x="2832100" y="5861050"/>
          <p14:tracePt t="180617" x="2825750" y="5861050"/>
          <p14:tracePt t="180680" x="2822575" y="5861050"/>
          <p14:tracePt t="181145" x="2828925" y="5861050"/>
          <p14:tracePt t="181152" x="2838450" y="5861050"/>
          <p14:tracePt t="181161" x="2844800" y="5861050"/>
          <p14:tracePt t="181178" x="2867025" y="5861050"/>
          <p14:tracePt t="181194" x="2921000" y="5861050"/>
          <p14:tracePt t="181211" x="2971800" y="5864225"/>
          <p14:tracePt t="181244" x="3101975" y="5902325"/>
          <p14:tracePt t="181277" x="3152775" y="5915025"/>
          <p14:tracePt t="181294" x="3178175" y="5915025"/>
          <p14:tracePt t="181311" x="3209925" y="5921375"/>
          <p14:tracePt t="181328" x="3254375" y="5927725"/>
          <p14:tracePt t="181344" x="3324225" y="5940425"/>
          <p14:tracePt t="181361" x="3390900" y="5962650"/>
          <p14:tracePt t="181378" x="3441700" y="5969000"/>
          <p14:tracePt t="181394" x="3527425" y="5969000"/>
          <p14:tracePt t="181410" x="3559175" y="5975350"/>
          <p14:tracePt t="181428" x="3587750" y="5975350"/>
          <p14:tracePt t="181444" x="3619500" y="5975350"/>
          <p14:tracePt t="181461" x="3657600" y="5975350"/>
          <p14:tracePt t="181478" x="3692525" y="5975350"/>
          <p14:tracePt t="181494" x="3781425" y="5988050"/>
          <p14:tracePt t="181511" x="3819525" y="6000750"/>
          <p14:tracePt t="181528" x="3857625" y="6007100"/>
          <p14:tracePt t="182052" x="3883025" y="6003925"/>
          <p14:tracePt t="182059" x="3902075" y="5997575"/>
          <p14:tracePt t="182065" x="3927475" y="5991225"/>
          <p14:tracePt t="182078" x="3975100" y="5978525"/>
          <p14:tracePt t="182094" x="4019550" y="5965825"/>
          <p14:tracePt t="182110" x="4064000" y="5946775"/>
          <p14:tracePt t="182144" x="4213225" y="5889625"/>
          <p14:tracePt t="182178" x="4362450" y="5848350"/>
          <p14:tracePt t="182194" x="4397375" y="5848350"/>
          <p14:tracePt t="182211" x="4406900" y="5842000"/>
          <p14:tracePt t="182228" x="4422775" y="5842000"/>
          <p14:tracePt t="182244" x="4432300" y="5842000"/>
          <p14:tracePt t="182261" x="4448175" y="5842000"/>
          <p14:tracePt t="182278" x="4460875" y="5838825"/>
          <p14:tracePt t="182294" x="4470400" y="5832475"/>
          <p14:tracePt t="182310" x="4498975" y="5832475"/>
          <p14:tracePt t="182328" x="4514850" y="5832475"/>
          <p14:tracePt t="182344" x="4524375" y="5832475"/>
          <p14:tracePt t="182360" x="4530725" y="5832475"/>
          <p14:tracePt t="182379" x="4533900" y="5832475"/>
          <p14:tracePt t="182407" x="4540250" y="5832475"/>
          <p14:tracePt t="182429" x="4549775" y="5832475"/>
          <p14:tracePt t="182436" x="4556125" y="5832475"/>
          <p14:tracePt t="183436" x="4584700" y="5835650"/>
          <p14:tracePt t="183443" x="4632325" y="5842000"/>
          <p14:tracePt t="183461" x="4708525" y="5857875"/>
          <p14:tracePt t="183477" x="4784725" y="5864225"/>
          <p14:tracePt t="183494" x="4822825" y="5864225"/>
          <p14:tracePt t="183510" x="4867275" y="5864225"/>
          <p14:tracePt t="183544" x="4981575" y="5864225"/>
          <p14:tracePt t="183578" x="5086350" y="5870575"/>
          <p14:tracePt t="183594" x="5111750" y="5876925"/>
          <p14:tracePt t="183611" x="5133975" y="5876925"/>
          <p14:tracePt t="183627" x="5172075" y="5876925"/>
          <p14:tracePt t="183644" x="5187950" y="5876925"/>
          <p14:tracePt t="183660" x="5210175" y="5876925"/>
          <p14:tracePt t="183677" x="5241925" y="5876925"/>
          <p14:tracePt t="183694" x="5280025" y="5876925"/>
          <p14:tracePt t="183711" x="5308600" y="5876925"/>
          <p14:tracePt t="183728" x="5356225" y="5876925"/>
          <p14:tracePt t="183744" x="5384800" y="5876925"/>
          <p14:tracePt t="183761" x="5400675" y="5876925"/>
          <p14:tracePt t="183777" x="5416550" y="5876925"/>
          <p14:tracePt t="183793" x="5432425" y="5876925"/>
          <p14:tracePt t="183810" x="5441950" y="5876925"/>
          <p14:tracePt t="183827" x="5467350" y="5876925"/>
          <p14:tracePt t="183843" x="5495925" y="5876925"/>
          <p14:tracePt t="183860" x="5524500" y="5876925"/>
          <p14:tracePt t="183877" x="5565775" y="5876925"/>
          <p14:tracePt t="183893" x="5575300" y="5876925"/>
          <p14:tracePt t="183910" x="5584825" y="5876925"/>
          <p14:tracePt t="183927" x="5607050" y="5876925"/>
          <p14:tracePt t="183943" x="5616575" y="5876925"/>
          <p14:tracePt t="183960" x="5629275" y="5876925"/>
          <p14:tracePt t="183977" x="5664200" y="5876925"/>
          <p14:tracePt t="183993" x="5673725" y="5876925"/>
          <p14:tracePt t="184010" x="5683250" y="5876925"/>
          <p14:tracePt t="184027" x="5702300" y="5876925"/>
          <p14:tracePt t="184044" x="5711825" y="5876925"/>
          <p14:tracePt t="184060" x="5721350" y="5876925"/>
          <p14:tracePt t="184077" x="5737225" y="5867400"/>
          <p14:tracePt t="184094" x="5753100" y="5854700"/>
          <p14:tracePt t="184110" x="5762625" y="5851525"/>
          <p14:tracePt t="184127" x="5775325" y="5845175"/>
          <p14:tracePt t="184144" x="5788025" y="5845175"/>
          <p14:tracePt t="184256" x="5784850" y="5845175"/>
          <p14:tracePt t="184263" x="5778500" y="5845175"/>
          <p14:tracePt t="184277" x="5768975" y="5845175"/>
          <p14:tracePt t="184294" x="5756275" y="5845175"/>
          <p14:tracePt t="184310" x="5724525" y="5845175"/>
          <p14:tracePt t="184327" x="5692775" y="5845175"/>
          <p14:tracePt t="184343" x="5664200" y="5845175"/>
          <p14:tracePt t="184361" x="5641975" y="5845175"/>
          <p14:tracePt t="184377" x="5607050" y="5845175"/>
          <p14:tracePt t="184393" x="5591175" y="5845175"/>
          <p14:tracePt t="184411" x="5581650" y="5851525"/>
          <p14:tracePt t="184428" x="5562600" y="5861050"/>
          <p14:tracePt t="184444" x="5553075" y="5867400"/>
          <p14:tracePt t="184461" x="5537200" y="5867400"/>
          <p14:tracePt t="184477" x="5521325" y="5867400"/>
          <p14:tracePt t="184493" x="5511800" y="5867400"/>
          <p14:tracePt t="184511" x="5499100" y="5867400"/>
          <p14:tracePt t="184527" x="5489575" y="5867400"/>
          <p14:tracePt t="184544" x="5473700" y="5867400"/>
          <p14:tracePt t="184561" x="5457825" y="5867400"/>
          <p14:tracePt t="184577" x="5454650" y="5867400"/>
          <p14:tracePt t="184593" x="5448300" y="5867400"/>
          <p14:tracePt t="184611" x="5445125" y="5867400"/>
          <p14:tracePt t="184627" x="5438775" y="5867400"/>
          <p14:tracePt t="184644" x="5435600" y="5867400"/>
          <p14:tracePt t="184661" x="5413375" y="5867400"/>
          <p14:tracePt t="184678" x="5410200" y="5867400"/>
          <p14:tracePt t="184869" x="5422900" y="5867400"/>
          <p14:tracePt t="184876" x="5432425" y="5867400"/>
          <p14:tracePt t="184883" x="5445125" y="5867400"/>
          <p14:tracePt t="184893" x="5464175" y="5867400"/>
          <p14:tracePt t="184911" x="5489575" y="5867400"/>
          <p14:tracePt t="184927" x="5499100" y="5867400"/>
          <p14:tracePt t="184943" x="5514975" y="5867400"/>
          <p14:tracePt t="184961" x="5540375" y="5867400"/>
          <p14:tracePt t="184977" x="5568950" y="5867400"/>
          <p14:tracePt t="184993" x="5584825" y="5867400"/>
          <p14:tracePt t="185011" x="5607050" y="5867400"/>
          <p14:tracePt t="185027" x="5619750" y="5867400"/>
          <p14:tracePt t="185044" x="5629275" y="5867400"/>
          <p14:tracePt t="185062" x="5645150" y="5867400"/>
          <p14:tracePt t="185077" x="5654675" y="5867400"/>
          <p14:tracePt t="185093" x="5670550" y="5867400"/>
          <p14:tracePt t="185110" x="5689600" y="5867400"/>
          <p14:tracePt t="185127" x="5718175" y="5867400"/>
          <p14:tracePt t="185144" x="5734050" y="5867400"/>
          <p14:tracePt t="185160" x="5749925" y="5867400"/>
          <p14:tracePt t="185177" x="5759450" y="5867400"/>
          <p14:tracePt t="185193" x="5775325" y="5867400"/>
          <p14:tracePt t="185210" x="5778500" y="5867400"/>
          <p14:tracePt t="185226" x="5784850" y="5867400"/>
          <p14:tracePt t="185244" x="5794375" y="5867400"/>
          <p14:tracePt t="185260" x="5807075" y="5867400"/>
          <p14:tracePt t="185277" x="5822950" y="5867400"/>
          <p14:tracePt t="185294" x="5832475" y="5867400"/>
          <p14:tracePt t="185311" x="5848350" y="5867400"/>
          <p14:tracePt t="185327" x="5857875" y="5867400"/>
          <p14:tracePt t="185344" x="5867400" y="5867400"/>
          <p14:tracePt t="185360" x="5876925" y="5867400"/>
          <p14:tracePt t="185377" x="5886450" y="5867400"/>
          <p14:tracePt t="185393" x="5895975" y="5867400"/>
          <p14:tracePt t="185411" x="5908675" y="5867400"/>
          <p14:tracePt t="185427" x="5918200" y="5867400"/>
          <p14:tracePt t="185532" x="5921375" y="5867400"/>
          <p14:tracePt t="185561" x="5921375" y="5870575"/>
          <p14:tracePt t="185619" x="5921375" y="5876925"/>
          <p14:tracePt t="185627" x="5921375" y="5886450"/>
          <p14:tracePt t="185644" x="5921375" y="5892800"/>
          <p14:tracePt t="185661" x="5921375" y="5895975"/>
          <p14:tracePt t="186218" x="5943600" y="5895975"/>
          <p14:tracePt t="186225" x="5962650" y="5895975"/>
          <p14:tracePt t="186231" x="5988050" y="5895975"/>
          <p14:tracePt t="186244" x="6000750" y="5895975"/>
          <p14:tracePt t="186260" x="6048375" y="5895975"/>
          <p14:tracePt t="186277" x="6076950" y="5895975"/>
          <p14:tracePt t="186294" x="6121400" y="5895975"/>
          <p14:tracePt t="186327" x="6261100" y="5908675"/>
          <p14:tracePt t="186360" x="6416675" y="5908675"/>
          <p14:tracePt t="186377" x="6461125" y="5905500"/>
          <p14:tracePt t="186394" x="6496050" y="5899150"/>
          <p14:tracePt t="186411" x="6511925" y="5889625"/>
          <p14:tracePt t="186427" x="6521450" y="5889625"/>
          <p14:tracePt t="186444" x="6537325" y="5886450"/>
          <p14:tracePt t="186447" x="6556375" y="5886450"/>
          <p14:tracePt t="186461" x="6578600" y="5886450"/>
          <p14:tracePt t="186477" x="6591300" y="5886450"/>
          <p14:tracePt t="186493" x="6607175" y="5880100"/>
          <p14:tracePt t="186510" x="6623050" y="5880100"/>
          <p14:tracePt t="186527" x="6632575" y="5880100"/>
          <p14:tracePt t="186561" x="6638925" y="5880100"/>
          <p14:tracePt t="186577" x="6642100" y="5876925"/>
          <p14:tracePt t="186595" x="6664325" y="5867400"/>
          <p14:tracePt t="186610" x="6667500" y="5867400"/>
          <p14:tracePt t="186627" x="6673850" y="5861050"/>
          <p14:tracePt t="186643" x="6677025" y="5851525"/>
          <p14:tracePt t="186660" x="6686550" y="5845175"/>
          <p14:tracePt t="186677" x="6692900" y="5842000"/>
          <p14:tracePt t="186694" x="6708775" y="5835650"/>
          <p14:tracePt t="186711" x="6721475" y="5819775"/>
          <p14:tracePt t="186727" x="6743700" y="5810250"/>
          <p14:tracePt t="186744" x="6775450" y="5791200"/>
          <p14:tracePt t="186760" x="6819900" y="5772150"/>
          <p14:tracePt t="186777" x="6832600" y="5762625"/>
          <p14:tracePt t="186793" x="6842125" y="5762625"/>
          <p14:tracePt t="186810" x="6870700" y="5759450"/>
          <p14:tracePt t="186827" x="6892925" y="5759450"/>
          <p14:tracePt t="186843" x="6915150" y="5759450"/>
          <p14:tracePt t="186861" x="6953250" y="5759450"/>
          <p14:tracePt t="186877" x="6969125" y="5759450"/>
          <p14:tracePt t="186893" x="6985000" y="5759450"/>
          <p14:tracePt t="186910" x="7000875" y="5759450"/>
          <p14:tracePt t="186927" x="7004050" y="5759450"/>
          <p14:tracePt t="186943" x="7013575" y="5759450"/>
          <p14:tracePt t="186960" x="7035800" y="5759450"/>
          <p14:tracePt t="186977" x="7038975" y="5759450"/>
          <p14:tracePt t="186994" x="7045325" y="5759450"/>
          <p14:tracePt t="187011" x="7048500" y="5759450"/>
          <p14:tracePt t="187117" x="7048500" y="5765800"/>
          <p14:tracePt t="187132" x="7048500" y="5768975"/>
          <p14:tracePt t="187145" x="7048500" y="5775325"/>
          <p14:tracePt t="187153" x="7048500" y="5778500"/>
          <p14:tracePt t="187160" x="7048500" y="5784850"/>
          <p14:tracePt t="187177" x="7048500" y="5788025"/>
          <p14:tracePt t="187194" x="7042150" y="5788025"/>
          <p14:tracePt t="187210" x="7032625" y="5788025"/>
          <p14:tracePt t="187227" x="7004050" y="5788025"/>
          <p14:tracePt t="187244" x="6965950" y="5788025"/>
          <p14:tracePt t="187260" x="6953250" y="5807075"/>
          <p14:tracePt t="187277" x="6943725" y="5816600"/>
          <p14:tracePt t="187294" x="6931025" y="5829300"/>
          <p14:tracePt t="187310" x="6908800" y="5835650"/>
          <p14:tracePt t="187327" x="6886575" y="5842000"/>
          <p14:tracePt t="187343" x="6845300" y="5854700"/>
          <p14:tracePt t="187360" x="6829425" y="5854700"/>
          <p14:tracePt t="187377" x="6800850" y="5854700"/>
          <p14:tracePt t="187394" x="6765925" y="5854700"/>
          <p14:tracePt t="187410" x="6746875" y="5854700"/>
          <p14:tracePt t="187428" x="6724650" y="5854700"/>
          <p14:tracePt t="187444" x="6683375" y="5854700"/>
          <p14:tracePt t="187460" x="6661150" y="5854700"/>
          <p14:tracePt t="187477" x="6632575" y="5854700"/>
          <p14:tracePt t="187494" x="6604000" y="5857875"/>
          <p14:tracePt t="187510" x="6594475" y="5864225"/>
          <p14:tracePt t="187527" x="6578600" y="5864225"/>
          <p14:tracePt t="187544" x="6565900" y="5864225"/>
          <p14:tracePt t="187560" x="6543675" y="5864225"/>
          <p14:tracePt t="187577" x="6515100" y="5864225"/>
          <p14:tracePt t="187594" x="6492875" y="5864225"/>
          <p14:tracePt t="187610" x="6483350" y="5864225"/>
          <p14:tracePt t="187627" x="6470650" y="5864225"/>
          <p14:tracePt t="187643" x="6454775" y="5864225"/>
          <p14:tracePt t="187660" x="6445250" y="5864225"/>
          <p14:tracePt t="187677" x="6438900" y="5864225"/>
          <p14:tracePt t="187694" x="6423025" y="5864225"/>
          <p14:tracePt t="187711" x="6413500" y="5864225"/>
          <p14:tracePt t="187727" x="6403975" y="5861050"/>
          <p14:tracePt t="187744" x="6394450" y="5861050"/>
          <p14:tracePt t="187824" x="6391275" y="5861050"/>
          <p14:tracePt t="187923" x="6391275" y="5857875"/>
          <p14:tracePt t="188016" x="6397625" y="5857875"/>
          <p14:tracePt t="188023" x="6407150" y="5857875"/>
          <p14:tracePt t="188029" x="6419850" y="5857875"/>
          <p14:tracePt t="188043" x="6454775" y="5857875"/>
          <p14:tracePt t="188060" x="6483350" y="5857875"/>
          <p14:tracePt t="188076" x="6521450" y="5857875"/>
          <p14:tracePt t="188093" x="6543675" y="5848350"/>
          <p14:tracePt t="188110" x="6556375" y="5848350"/>
          <p14:tracePt t="188127" x="6569075" y="5848350"/>
          <p14:tracePt t="188143" x="6581775" y="5848350"/>
          <p14:tracePt t="188160" x="6604000" y="5848350"/>
          <p14:tracePt t="188177" x="6632575" y="5842000"/>
          <p14:tracePt t="188193" x="6680200" y="5842000"/>
          <p14:tracePt t="188210" x="6702425" y="5842000"/>
          <p14:tracePt t="188227" x="6718300" y="5842000"/>
          <p14:tracePt t="188244" x="6734175" y="5842000"/>
          <p14:tracePt t="188260" x="6743700" y="5842000"/>
          <p14:tracePt t="188277" x="6753225" y="5835650"/>
          <p14:tracePt t="188293" x="6778625" y="5819775"/>
          <p14:tracePt t="188310" x="6804025" y="5813425"/>
          <p14:tracePt t="188326" x="6826250" y="5803900"/>
          <p14:tracePt t="188343" x="6842125" y="5803900"/>
          <p14:tracePt t="188360" x="6845300" y="5803900"/>
          <p14:tracePt t="188377" x="6851650" y="5803900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7618413" y="5516563"/>
            <a:ext cx="15255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800" i="1"/>
              <a:t>Urginea </a:t>
            </a:r>
          </a:p>
          <a:p>
            <a:pPr eaLnBrk="1" hangingPunct="1"/>
            <a:r>
              <a:rPr lang="fr-FR" altLang="fr-FR" sz="2800" i="1"/>
              <a:t>maritima</a:t>
            </a:r>
          </a:p>
        </p:txBody>
      </p:sp>
      <p:pic>
        <p:nvPicPr>
          <p:cNvPr id="41987" name="Picture 7" descr="urgine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33838" cy="36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2" descr="File:Urginea maritima 1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0"/>
            <a:ext cx="3302000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93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643313"/>
            <a:ext cx="5024438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90"/>
    </mc:Choice>
    <mc:Fallback>
      <p:transition spd="slow" advTm="20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66" x="6778625" y="4244975"/>
          <p14:tracePt t="3873" x="6861175" y="4359275"/>
          <p14:tracePt t="3880" x="6924675" y="4432300"/>
          <p14:tracePt t="3890" x="6981825" y="4518025"/>
          <p14:tracePt t="3908" x="7162800" y="4794250"/>
          <p14:tracePt t="3924" x="7267575" y="4953000"/>
          <p14:tracePt t="3942" x="7416800" y="5153025"/>
          <p14:tracePt t="3973" x="7753350" y="5638800"/>
          <p14:tracePt t="4008" x="7899400" y="5902325"/>
          <p14:tracePt t="4024" x="7905750" y="5930900"/>
          <p14:tracePt t="4040" x="7905750" y="5959475"/>
          <p14:tracePt t="4058" x="7905750" y="5975350"/>
          <p14:tracePt t="4074" x="7905750" y="5984875"/>
          <p14:tracePt t="4091" x="7921625" y="5984875"/>
          <p14:tracePt t="4108" x="7978775" y="5981700"/>
          <p14:tracePt t="4124" x="8013700" y="5969000"/>
          <p14:tracePt t="4140" x="8039100" y="5959475"/>
          <p14:tracePt t="4157" x="8077200" y="5921375"/>
          <p14:tracePt t="4173" x="8096250" y="5867400"/>
          <p14:tracePt t="4190" x="8102600" y="5759450"/>
          <p14:tracePt t="4208" x="8039100" y="5448300"/>
          <p14:tracePt t="4227" x="7889875" y="5105400"/>
          <p14:tracePt t="4244" x="7553325" y="4572000"/>
          <p14:tracePt t="4257" x="7283450" y="4194175"/>
          <p14:tracePt t="4275" x="7080250" y="4032250"/>
          <p14:tracePt t="4290" x="6889750" y="3908425"/>
          <p14:tracePt t="4308" x="6553200" y="3787775"/>
          <p14:tracePt t="4324" x="6369050" y="3752850"/>
          <p14:tracePt t="4341" x="6162675" y="3733800"/>
          <p14:tracePt t="4358" x="5927725" y="3775075"/>
          <p14:tracePt t="4374" x="5794375" y="3819525"/>
          <p14:tracePt t="4391" x="5683250" y="3879850"/>
          <p14:tracePt t="4407" x="5556250" y="3997325"/>
          <p14:tracePt t="4423" x="5534025" y="4025900"/>
          <p14:tracePt t="4716" x="5441950" y="4035425"/>
          <p14:tracePt t="4723" x="5340350" y="4054475"/>
          <p14:tracePt t="4741" x="5111750" y="4133850"/>
          <p14:tracePt t="4758" x="4838700" y="4267200"/>
          <p14:tracePt t="4774" x="4645025" y="4391025"/>
          <p14:tracePt t="4793" x="4435475" y="4546600"/>
          <p14:tracePt t="4807" x="4330700" y="4625975"/>
          <p14:tracePt t="4823" x="4206875" y="4695825"/>
          <p14:tracePt t="4840" x="4114800" y="4746625"/>
          <p14:tracePt t="4857" x="4006850" y="4797425"/>
          <p14:tracePt t="4873" x="3949700" y="4826000"/>
          <p14:tracePt t="4890" x="3895725" y="4854575"/>
          <p14:tracePt t="4906" x="3832225" y="4879975"/>
          <p14:tracePt t="4924" x="3800475" y="4892675"/>
          <p14:tracePt t="4940" x="3768725" y="4911725"/>
          <p14:tracePt t="4957" x="3733800" y="4927600"/>
          <p14:tracePt t="4973" x="3705225" y="4940300"/>
          <p14:tracePt t="4990" x="3689350" y="4946650"/>
          <p14:tracePt t="5007" x="3667125" y="4946650"/>
          <p14:tracePt t="5024" x="3657600" y="4946650"/>
          <p14:tracePt t="5041" x="3648075" y="4946650"/>
          <p14:tracePt t="5057" x="3635375" y="4949825"/>
          <p14:tracePt t="5074" x="3619500" y="4965700"/>
          <p14:tracePt t="5081" x="3606800" y="4965700"/>
          <p14:tracePt t="5090" x="3597275" y="4972050"/>
          <p14:tracePt t="5106" x="3556000" y="4978400"/>
          <p14:tracePt t="5123" x="3540125" y="4978400"/>
          <p14:tracePt t="5140" x="3530600" y="4978400"/>
          <p14:tracePt t="5157" x="3514725" y="4978400"/>
          <p14:tracePt t="5174" x="3498850" y="4978400"/>
          <p14:tracePt t="5191" x="3489325" y="4978400"/>
          <p14:tracePt t="5207" x="3492500" y="4978400"/>
          <p14:tracePt t="5224" x="3527425" y="4978400"/>
          <p14:tracePt t="5240" x="3587750" y="4978400"/>
          <p14:tracePt t="5256" x="3651250" y="4978400"/>
          <p14:tracePt t="5273" x="3686175" y="4978400"/>
          <p14:tracePt t="5290" x="3736975" y="4978400"/>
          <p14:tracePt t="5306" x="3806825" y="4978400"/>
          <p14:tracePt t="5323" x="3867150" y="4978400"/>
          <p14:tracePt t="5340" x="3927475" y="4978400"/>
          <p14:tracePt t="5356" x="4013200" y="4978400"/>
          <p14:tracePt t="5374" x="4057650" y="4978400"/>
          <p14:tracePt t="5390" x="4079875" y="4978400"/>
          <p14:tracePt t="5406" x="4117975" y="4978400"/>
          <p14:tracePt t="5423" x="4133850" y="4978400"/>
          <p14:tracePt t="5440" x="4156075" y="4978400"/>
          <p14:tracePt t="5457" x="4171950" y="4978400"/>
          <p14:tracePt t="5474" x="4181475" y="4978400"/>
          <p14:tracePt t="5491" x="4191000" y="4978400"/>
          <p14:tracePt t="5507" x="4206875" y="4959350"/>
          <p14:tracePt t="5524" x="4206875" y="4949825"/>
          <p14:tracePt t="5539" x="4206875" y="4933950"/>
          <p14:tracePt t="5556" x="4206875" y="4895850"/>
          <p14:tracePt t="5573" x="4206875" y="4873625"/>
          <p14:tracePt t="5591" x="4206875" y="4845050"/>
          <p14:tracePt t="5593" x="4206875" y="4832350"/>
          <p14:tracePt t="5607" x="4206875" y="4803775"/>
          <p14:tracePt t="5624" x="4206875" y="4765675"/>
          <p14:tracePt t="5640" x="4187825" y="4721225"/>
          <p14:tracePt t="5657" x="4168775" y="4632325"/>
          <p14:tracePt t="5673" x="4140200" y="4565650"/>
          <p14:tracePt t="5690" x="4105275" y="4524375"/>
          <p14:tracePt t="5707" x="4054475" y="4457700"/>
          <p14:tracePt t="5723" x="4029075" y="4425950"/>
          <p14:tracePt t="5740" x="4003675" y="4403725"/>
          <p14:tracePt t="5757" x="3959225" y="4359275"/>
          <p14:tracePt t="5774" x="3927475" y="4333875"/>
          <p14:tracePt t="5790" x="3902075" y="4302125"/>
          <p14:tracePt t="5807" x="3844925" y="4264025"/>
          <p14:tracePt t="5824" x="3813175" y="4244975"/>
          <p14:tracePt t="5841" x="3765550" y="4219575"/>
          <p14:tracePt t="5857" x="3733800" y="4200525"/>
          <p14:tracePt t="5874" x="3717925" y="4191000"/>
          <p14:tracePt t="5892" x="3702050" y="4181475"/>
          <p14:tracePt t="5907" x="3686175" y="4181475"/>
          <p14:tracePt t="5924" x="3676650" y="4181475"/>
          <p14:tracePt t="5941" x="3663950" y="4175125"/>
          <p14:tracePt t="5956" x="3654425" y="4171950"/>
          <p14:tracePt t="5973" x="3638550" y="4171950"/>
          <p14:tracePt t="5991" x="3632200" y="4171950"/>
          <p14:tracePt t="6070" x="3632200" y="4165600"/>
          <p14:tracePt t="6091" x="3632200" y="4162425"/>
          <p14:tracePt t="6098" x="3635375" y="4149725"/>
          <p14:tracePt t="6106" x="3654425" y="4143375"/>
          <p14:tracePt t="6123" x="3683000" y="4130675"/>
          <p14:tracePt t="6140" x="3765550" y="4111625"/>
          <p14:tracePt t="6157" x="3810000" y="4105275"/>
          <p14:tracePt t="6173" x="3838575" y="4105275"/>
          <p14:tracePt t="6190" x="3860800" y="4105275"/>
          <p14:tracePt t="6207" x="3870325" y="4105275"/>
          <p14:tracePt t="6223" x="3879850" y="4105275"/>
          <p14:tracePt t="6240" x="3898900" y="4105275"/>
          <p14:tracePt t="6257" x="3905250" y="4105275"/>
          <p14:tracePt t="6273" x="3908425" y="4105275"/>
          <p14:tracePt t="6290" x="3914775" y="4105275"/>
          <p14:tracePt t="6334" x="3917950" y="4105275"/>
          <p14:tracePt t="6341" x="3924300" y="4105275"/>
          <p14:tracePt t="6356" x="3940175" y="4108450"/>
          <p14:tracePt t="6373" x="3956050" y="4117975"/>
          <p14:tracePt t="6391" x="4013200" y="4156075"/>
          <p14:tracePt t="6407" x="4038600" y="4168775"/>
          <p14:tracePt t="6423" x="4067175" y="4181475"/>
          <p14:tracePt t="6441" x="4102100" y="4197350"/>
          <p14:tracePt t="6457" x="4133850" y="4216400"/>
          <p14:tracePt t="6473" x="4165600" y="4241800"/>
          <p14:tracePt t="6490" x="4238625" y="4289425"/>
          <p14:tracePt t="6506" x="4289425" y="4324350"/>
          <p14:tracePt t="6523" x="4337050" y="4359275"/>
          <p14:tracePt t="6541" x="4371975" y="4387850"/>
          <p14:tracePt t="6557" x="4391025" y="4406900"/>
          <p14:tracePt t="6574" x="4400550" y="4416425"/>
          <p14:tracePt t="6591" x="4413250" y="4429125"/>
          <p14:tracePt t="6607" x="4425950" y="4460875"/>
          <p14:tracePt t="6623" x="4445000" y="4489450"/>
          <p14:tracePt t="6640" x="4486275" y="4565650"/>
          <p14:tracePt t="6656" x="4498975" y="4610100"/>
          <p14:tracePt t="6674" x="4514850" y="4635500"/>
          <p14:tracePt t="6691" x="4514850" y="4673600"/>
          <p14:tracePt t="6707" x="4514850" y="4683125"/>
          <p14:tracePt t="6724" x="4514850" y="4692650"/>
          <p14:tracePt t="6741" x="4514850" y="4714875"/>
          <p14:tracePt t="6757" x="4514850" y="4724400"/>
          <p14:tracePt t="6774" x="4514850" y="4733925"/>
          <p14:tracePt t="6790" x="4514850" y="4772025"/>
          <p14:tracePt t="6806" x="4514850" y="4794250"/>
          <p14:tracePt t="6824" x="4514850" y="4826000"/>
          <p14:tracePt t="6841" x="4514850" y="4857750"/>
          <p14:tracePt t="6857" x="4502150" y="4873625"/>
          <p14:tracePt t="6874" x="4495800" y="4883150"/>
          <p14:tracePt t="6890" x="4483100" y="4899025"/>
          <p14:tracePt t="6906" x="4473575" y="4908550"/>
          <p14:tracePt t="6923" x="4460875" y="4924425"/>
          <p14:tracePt t="6941" x="4441825" y="4940300"/>
          <p14:tracePt t="6956" x="4432300" y="4949825"/>
          <p14:tracePt t="6974" x="4419600" y="4959350"/>
          <p14:tracePt t="6991" x="4387850" y="4981575"/>
          <p14:tracePt t="7007" x="4371975" y="4991100"/>
          <p14:tracePt t="7023" x="4362450" y="5003800"/>
          <p14:tracePt t="7039" x="4340225" y="5016500"/>
          <p14:tracePt t="7056" x="4324350" y="5032375"/>
          <p14:tracePt t="7074" x="4302125" y="5045075"/>
          <p14:tracePt t="7091" x="4267200" y="5060950"/>
          <p14:tracePt t="7107" x="4244975" y="5073650"/>
          <p14:tracePt t="7124" x="4213225" y="5092700"/>
          <p14:tracePt t="7140" x="4171950" y="5111750"/>
          <p14:tracePt t="7156" x="4146550" y="5114925"/>
          <p14:tracePt t="7173" x="4117975" y="5114925"/>
          <p14:tracePt t="7189" x="4079875" y="5114925"/>
          <p14:tracePt t="7206" x="4035425" y="5114925"/>
          <p14:tracePt t="7224" x="4003675" y="5114925"/>
          <p14:tracePt t="7240" x="3949700" y="5099050"/>
          <p14:tracePt t="7257" x="3902075" y="5086350"/>
          <p14:tracePt t="7273" x="3857625" y="5067300"/>
          <p14:tracePt t="7289" x="3794125" y="5048250"/>
          <p14:tracePt t="7306" x="3762375" y="5035550"/>
          <p14:tracePt t="7323" x="3733800" y="5032375"/>
          <p14:tracePt t="7339" x="3698875" y="5013325"/>
          <p14:tracePt t="7356" x="3670300" y="5013325"/>
          <p14:tracePt t="7373" x="3648075" y="5006975"/>
          <p14:tracePt t="7390" x="3603625" y="4987925"/>
          <p14:tracePt t="7407" x="3581400" y="4978400"/>
          <p14:tracePt t="7423" x="3552825" y="4972050"/>
          <p14:tracePt t="7439" x="3514725" y="4946650"/>
          <p14:tracePt t="7456" x="3486150" y="4940300"/>
          <p14:tracePt t="7473" x="3476625" y="4930775"/>
          <p14:tracePt t="7490" x="3460750" y="4918075"/>
          <p14:tracePt t="7506" x="3451225" y="4902200"/>
          <p14:tracePt t="7523" x="3435350" y="4889500"/>
          <p14:tracePt t="7540" x="3419475" y="4876800"/>
          <p14:tracePt t="7556" x="3409950" y="4854575"/>
          <p14:tracePt t="7573" x="3397250" y="4822825"/>
          <p14:tracePt t="7589" x="3384550" y="4800600"/>
          <p14:tracePt t="7606" x="3384550" y="4784725"/>
          <p14:tracePt t="7623" x="3384550" y="4775200"/>
          <p14:tracePt t="7640" x="3384550" y="4772025"/>
          <p14:tracePt t="7689" x="3384550" y="4765675"/>
          <p14:tracePt t="7703" x="3384550" y="4762500"/>
          <p14:tracePt t="7718" x="3384550" y="4756150"/>
          <p14:tracePt t="7753" x="3390900" y="4756150"/>
          <p14:tracePt t="7760" x="3397250" y="4756150"/>
          <p14:tracePt t="7774" x="3406775" y="4756150"/>
          <p14:tracePt t="7791" x="3416300" y="4762500"/>
          <p14:tracePt t="7807" x="3419475" y="4772025"/>
          <p14:tracePt t="7824" x="3425825" y="4794250"/>
          <p14:tracePt t="7840" x="3425825" y="4803775"/>
          <p14:tracePt t="7856" x="3429000" y="4813300"/>
          <p14:tracePt t="7874" x="3448050" y="4835525"/>
          <p14:tracePt t="7890" x="3457575" y="4864100"/>
          <p14:tracePt t="7907" x="3470275" y="4889500"/>
          <p14:tracePt t="7924" x="3489325" y="4930775"/>
          <p14:tracePt t="7941" x="3508375" y="4956175"/>
          <p14:tracePt t="7957" x="3514725" y="4984750"/>
          <p14:tracePt t="7973" x="3514725" y="5000625"/>
          <p14:tracePt t="7990" x="3514725" y="5010150"/>
          <p14:tracePt t="8006" x="3514725" y="5022850"/>
          <p14:tracePt t="8024" x="3514725" y="5035550"/>
          <p14:tracePt t="8374" x="3517900" y="5032375"/>
          <p14:tracePt t="8381" x="3524250" y="5022850"/>
          <p14:tracePt t="8390" x="3530600" y="5003800"/>
          <p14:tracePt t="8423" x="3571875" y="4914900"/>
          <p14:tracePt t="8457" x="3597275" y="4832350"/>
          <p14:tracePt t="8474" x="3625850" y="4752975"/>
          <p14:tracePt t="8490" x="3635375" y="4645025"/>
          <p14:tracePt t="8507" x="3635375" y="4562475"/>
          <p14:tracePt t="8524" x="3622675" y="4483100"/>
          <p14:tracePt t="8540" x="3619500" y="4460875"/>
          <p14:tracePt t="8556" x="3619500" y="4445000"/>
          <p14:tracePt t="8573" x="3619500" y="4435475"/>
          <p14:tracePt t="8607" x="3606800" y="4435475"/>
          <p14:tracePt t="8625" x="3603625" y="4435475"/>
          <p14:tracePt t="8640" x="3597275" y="4435475"/>
          <p14:tracePt t="8657" x="3594100" y="4435475"/>
          <p14:tracePt t="8674" x="3587750" y="4435475"/>
          <p14:tracePt t="8689" x="3587750" y="4438650"/>
          <p14:tracePt t="8731" x="3587750" y="4441825"/>
          <p14:tracePt t="8746" x="3587750" y="4454525"/>
          <p14:tracePt t="8753" x="3587750" y="4457700"/>
          <p14:tracePt t="8760" x="3590925" y="4464050"/>
          <p14:tracePt t="8774" x="3600450" y="4473575"/>
          <p14:tracePt t="8790" x="3616325" y="4483100"/>
          <p14:tracePt t="8807" x="3632200" y="4492625"/>
          <p14:tracePt t="8823" x="3654425" y="4514850"/>
          <p14:tracePt t="8839" x="3683000" y="4527550"/>
          <p14:tracePt t="8856" x="3708400" y="4540250"/>
          <p14:tracePt t="8873" x="3733800" y="4549775"/>
          <p14:tracePt t="8889" x="3746500" y="4549775"/>
          <p14:tracePt t="8907" x="3756025" y="4549775"/>
          <p14:tracePt t="8924" x="3768725" y="4549775"/>
          <p14:tracePt t="8957" x="3768725" y="4540250"/>
          <p14:tracePt t="8973" x="3768725" y="4511675"/>
          <p14:tracePt t="8989" x="3768725" y="4483100"/>
          <p14:tracePt t="9007" x="3765550" y="4454525"/>
          <p14:tracePt t="9024" x="3746500" y="4403725"/>
          <p14:tracePt t="9040" x="3736975" y="4375150"/>
          <p14:tracePt t="9058" x="3727450" y="4365625"/>
          <p14:tracePt t="9074" x="3727450" y="4349750"/>
          <p14:tracePt t="9090" x="3714750" y="4349750"/>
          <p14:tracePt t="9107" x="3714750" y="4343400"/>
          <p14:tracePt t="9152" x="3714750" y="4340225"/>
          <p14:tracePt t="9173" x="3714750" y="4330700"/>
          <p14:tracePt t="9195" x="3724275" y="4324350"/>
          <p14:tracePt t="9202" x="3727450" y="4324350"/>
          <p14:tracePt t="9209" x="3733800" y="4324350"/>
          <p14:tracePt t="9224" x="3756025" y="4324350"/>
          <p14:tracePt t="9240" x="3784600" y="4324350"/>
          <p14:tracePt t="9256" x="3822700" y="4327525"/>
          <p14:tracePt t="9273" x="3921125" y="4356100"/>
          <p14:tracePt t="9289" x="3994150" y="4362450"/>
          <p14:tracePt t="9307" x="4054475" y="4368800"/>
          <p14:tracePt t="9323" x="4108450" y="4368800"/>
          <p14:tracePt t="9340" x="4140200" y="4368800"/>
          <p14:tracePt t="9358" x="4159250" y="4368800"/>
          <p14:tracePt t="9373" x="4175125" y="4368800"/>
          <p14:tracePt t="9389" x="4191000" y="4368800"/>
          <p14:tracePt t="9406" x="4200525" y="4368800"/>
          <p14:tracePt t="9423" x="4216400" y="4368800"/>
          <p14:tracePt t="9440" x="4229100" y="4368800"/>
          <p14:tracePt t="9458" x="4244975" y="4368800"/>
          <p14:tracePt t="9473" x="4254500" y="4368800"/>
          <p14:tracePt t="9490" x="4264025" y="4368800"/>
          <p14:tracePt t="9507" x="4286250" y="4368800"/>
          <p14:tracePt t="9523" x="4295775" y="4375150"/>
          <p14:tracePt t="9539" x="4305300" y="4384675"/>
          <p14:tracePt t="9556" x="4314825" y="4400550"/>
          <p14:tracePt t="9573" x="4333875" y="4410075"/>
          <p14:tracePt t="9590" x="4346575" y="4419600"/>
          <p14:tracePt t="9607" x="4359275" y="4435475"/>
          <p14:tracePt t="9623" x="4378325" y="4464050"/>
          <p14:tracePt t="9640" x="4387850" y="4486275"/>
          <p14:tracePt t="9657" x="4387850" y="4549775"/>
          <p14:tracePt t="9673" x="4387850" y="4584700"/>
          <p14:tracePt t="9689" x="4387850" y="4606925"/>
          <p14:tracePt t="9707" x="4387850" y="4654550"/>
          <p14:tracePt t="9723" x="4387850" y="4676775"/>
          <p14:tracePt t="9740" x="4387850" y="4714875"/>
          <p14:tracePt t="9757" x="4387850" y="4762500"/>
          <p14:tracePt t="9773" x="4387850" y="4781550"/>
          <p14:tracePt t="10692" x="4375150" y="4705350"/>
          <p14:tracePt t="10699" x="4337050" y="4600575"/>
          <p14:tracePt t="10706" x="4289425" y="4492625"/>
          <p14:tracePt t="10723" x="4149725" y="4225925"/>
          <p14:tracePt t="10739" x="3930650" y="3879850"/>
          <p14:tracePt t="10766" x="3473450" y="3254375"/>
          <p14:tracePt t="10793" x="3187700" y="2921000"/>
          <p14:tracePt t="10826" x="2940050" y="2686050"/>
          <p14:tracePt t="10844" x="2740025" y="2530475"/>
          <p14:tracePt t="10858" x="2590800" y="2409825"/>
          <p14:tracePt t="10873" x="2460625" y="2289175"/>
          <p14:tracePt t="10889" x="2365375" y="2193925"/>
          <p14:tracePt t="10907" x="2235200" y="2047875"/>
          <p14:tracePt t="10923" x="2159000" y="1952625"/>
          <p14:tracePt t="10940" x="2073275" y="1866900"/>
          <p14:tracePt t="10957" x="1949450" y="1758950"/>
          <p14:tracePt t="10973" x="1876425" y="1685925"/>
          <p14:tracePt t="10990" x="1800225" y="1612900"/>
          <p14:tracePt t="11007" x="1730375" y="1539875"/>
          <p14:tracePt t="11023" x="1666875" y="1466850"/>
          <p14:tracePt t="11040" x="1612900" y="1406525"/>
          <p14:tracePt t="11056" x="1539875" y="1336675"/>
          <p14:tracePt t="11073" x="1492250" y="1301750"/>
          <p14:tracePt t="11091" x="1444625" y="1266825"/>
          <p14:tracePt t="11107" x="1381125" y="1241425"/>
          <p14:tracePt t="11123" x="1368425" y="1235075"/>
          <p14:tracePt t="11392" x="1476375" y="1247775"/>
          <p14:tracePt t="11399" x="1590675" y="1266825"/>
          <p14:tracePt t="11407" x="1720850" y="1289050"/>
          <p14:tracePt t="11423" x="1978025" y="1327150"/>
          <p14:tracePt t="11439" x="2171700" y="1346200"/>
          <p14:tracePt t="11456" x="2517775" y="1384300"/>
          <p14:tracePt t="11491" x="3082925" y="1492250"/>
          <p14:tracePt t="11524" x="3505200" y="1625600"/>
          <p14:tracePt t="11542" x="3695700" y="1676400"/>
          <p14:tracePt t="11558" x="3822700" y="1692275"/>
          <p14:tracePt t="11573" x="3952875" y="1720850"/>
          <p14:tracePt t="11590" x="4083050" y="1727200"/>
          <p14:tracePt t="11606" x="4187825" y="1727200"/>
          <p14:tracePt t="11622" x="4305300" y="1727200"/>
          <p14:tracePt t="11640" x="4445000" y="1727200"/>
          <p14:tracePt t="11657" x="4505325" y="1727200"/>
          <p14:tracePt t="11674" x="4565650" y="1727200"/>
          <p14:tracePt t="11690" x="4625975" y="1727200"/>
          <p14:tracePt t="11706" x="4648200" y="1727200"/>
          <p14:tracePt t="11723" x="4676775" y="1727200"/>
          <p14:tracePt t="11740" x="4692650" y="1727200"/>
          <p14:tracePt t="11756" x="4702175" y="1727200"/>
          <p14:tracePt t="11773" x="4708525" y="1727200"/>
          <p14:tracePt t="11790" x="4708525" y="1695450"/>
          <p14:tracePt t="11806" x="4689475" y="1638300"/>
          <p14:tracePt t="11823" x="4660900" y="1571625"/>
          <p14:tracePt t="11840" x="4606925" y="1466850"/>
          <p14:tracePt t="11856" x="4591050" y="1400175"/>
          <p14:tracePt t="11873" x="4578350" y="1336675"/>
          <p14:tracePt t="11889" x="4578350" y="1250950"/>
          <p14:tracePt t="11906" x="4578350" y="1209675"/>
          <p14:tracePt t="11923" x="4578350" y="1171575"/>
          <p14:tracePt t="11941" x="4578350" y="1130300"/>
          <p14:tracePt t="11956" x="4578350" y="1101725"/>
          <p14:tracePt t="11973" x="4581525" y="1079500"/>
          <p14:tracePt t="11989" x="4597400" y="1038225"/>
          <p14:tracePt t="12005" x="4616450" y="1019175"/>
          <p14:tracePt t="12023" x="4651375" y="996950"/>
          <p14:tracePt t="12040" x="4718050" y="971550"/>
          <p14:tracePt t="12056" x="4759325" y="971550"/>
          <p14:tracePt t="12072" x="4797425" y="971550"/>
          <p14:tracePt t="12089" x="4873625" y="971550"/>
          <p14:tracePt t="12106" x="4937125" y="981075"/>
          <p14:tracePt t="12123" x="5003800" y="1009650"/>
          <p14:tracePt t="12139" x="5086350" y="1031875"/>
          <p14:tracePt t="12156" x="5114925" y="1044575"/>
          <p14:tracePt t="12173" x="5140325" y="1060450"/>
          <p14:tracePt t="12190" x="5159375" y="1076325"/>
          <p14:tracePt t="12207" x="5168900" y="1085850"/>
          <p14:tracePt t="12223" x="5178425" y="1095375"/>
          <p14:tracePt t="12240" x="5191125" y="1123950"/>
          <p14:tracePt t="12256" x="5203825" y="1146175"/>
          <p14:tracePt t="12272" x="5229225" y="1177925"/>
          <p14:tracePt t="12289" x="5280025" y="1222375"/>
          <p14:tracePt t="12305" x="5311775" y="1254125"/>
          <p14:tracePt t="12322" x="5349875" y="1279525"/>
          <p14:tracePt t="12340" x="5394325" y="1323975"/>
          <p14:tracePt t="12355" x="5432425" y="1349375"/>
          <p14:tracePt t="12373" x="5464175" y="1374775"/>
          <p14:tracePt t="12389" x="5534025" y="1438275"/>
          <p14:tracePt t="12406" x="5584825" y="1489075"/>
          <p14:tracePt t="12423" x="5635625" y="1533525"/>
          <p14:tracePt t="12440" x="5689600" y="1600200"/>
          <p14:tracePt t="12456" x="5715000" y="1631950"/>
          <p14:tracePt t="12473" x="5740400" y="1657350"/>
          <p14:tracePt t="12489" x="5778500" y="1701800"/>
          <p14:tracePt t="12506" x="5788025" y="1724025"/>
          <p14:tracePt t="12523" x="5813425" y="1755775"/>
          <p14:tracePt t="12539" x="5832475" y="1790700"/>
          <p14:tracePt t="12556" x="5842000" y="1822450"/>
          <p14:tracePt t="12573" x="5854700" y="1831975"/>
          <p14:tracePt t="12590" x="5867400" y="1847850"/>
          <p14:tracePt t="12607" x="5867400" y="1857375"/>
          <p14:tracePt t="13039" x="5892800" y="1854200"/>
          <p14:tracePt t="13047" x="5911850" y="1847850"/>
          <p14:tracePt t="13056" x="5937250" y="1841500"/>
          <p14:tracePt t="13074" x="5991225" y="1835150"/>
          <p14:tracePt t="13089" x="6013450" y="1835150"/>
          <p14:tracePt t="13106" x="6029325" y="1835150"/>
          <p14:tracePt t="13140" x="6051550" y="1835150"/>
          <p14:tracePt t="13198" x="6051550" y="1828800"/>
          <p14:tracePt t="13206" x="6048375" y="1825625"/>
          <p14:tracePt t="13223" x="6026150" y="1803400"/>
          <p14:tracePt t="13239" x="5997575" y="1790700"/>
          <p14:tracePt t="13256" x="5934075" y="1771650"/>
          <p14:tracePt t="13272" x="5845175" y="1730375"/>
          <p14:tracePt t="13289" x="5743575" y="1701800"/>
          <p14:tracePt t="13306" x="5689600" y="1685925"/>
          <p14:tracePt t="13324" x="5607050" y="1660525"/>
          <p14:tracePt t="13340" x="5553075" y="1647825"/>
          <p14:tracePt t="13356" x="5514975" y="1622425"/>
          <p14:tracePt t="13373" x="5448300" y="1584325"/>
          <p14:tracePt t="13389" x="5318125" y="1511300"/>
          <p14:tracePt t="13406" x="5229225" y="1460500"/>
          <p14:tracePt t="13424" x="5127625" y="1384300"/>
          <p14:tracePt t="13440" x="5080000" y="1349375"/>
          <p14:tracePt t="13457" x="5041900" y="1323975"/>
          <p14:tracePt t="13474" x="4975225" y="1285875"/>
          <p14:tracePt t="13490" x="4908550" y="1257300"/>
          <p14:tracePt t="13506" x="4854575" y="1235075"/>
          <p14:tracePt t="13523" x="4787900" y="1203325"/>
          <p14:tracePt t="13539" x="4759325" y="1190625"/>
          <p14:tracePt t="13556" x="4733925" y="1177925"/>
          <p14:tracePt t="13573" x="4721225" y="1162050"/>
          <p14:tracePt t="13590" x="4699000" y="1152525"/>
          <p14:tracePt t="13607" x="4673600" y="1139825"/>
          <p14:tracePt t="13623" x="4616450" y="1101725"/>
          <p14:tracePt t="13640" x="4568825" y="1076325"/>
          <p14:tracePt t="13656" x="4537075" y="1057275"/>
          <p14:tracePt t="13673" x="4502150" y="1031875"/>
          <p14:tracePt t="13689" x="4492625" y="1022350"/>
          <p14:tracePt t="13705" x="4483100" y="1019175"/>
          <p14:tracePt t="13723" x="4476750" y="1019175"/>
          <p14:tracePt t="13781" x="4479925" y="1019175"/>
          <p14:tracePt t="13788" x="4489450" y="1019175"/>
          <p14:tracePt t="13795" x="4508500" y="1019175"/>
          <p14:tracePt t="13805" x="4533900" y="1022350"/>
          <p14:tracePt t="13823" x="4600575" y="1060450"/>
          <p14:tracePt t="13839" x="4638675" y="1092200"/>
          <p14:tracePt t="13857" x="4689475" y="1136650"/>
          <p14:tracePt t="13873" x="4746625" y="1174750"/>
          <p14:tracePt t="13890" x="4772025" y="1206500"/>
          <p14:tracePt t="13906" x="4822825" y="1257300"/>
          <p14:tracePt t="13923" x="4908550" y="1362075"/>
          <p14:tracePt t="13939" x="4984750" y="1454150"/>
          <p14:tracePt t="13956" x="5051425" y="1536700"/>
          <p14:tracePt t="13972" x="5153025" y="1625600"/>
          <p14:tracePt t="13989" x="5203825" y="1676400"/>
          <p14:tracePt t="14006" x="5235575" y="1701800"/>
          <p14:tracePt t="14023" x="5295900" y="1746250"/>
          <p14:tracePt t="14040" x="5346700" y="1797050"/>
          <p14:tracePt t="14056" x="5416550" y="1844675"/>
          <p14:tracePt t="14072" x="5559425" y="1936750"/>
          <p14:tracePt t="14089" x="5638800" y="1974850"/>
          <p14:tracePt t="14107" x="5695950" y="2003425"/>
          <p14:tracePt t="14123" x="5756275" y="2038350"/>
          <p14:tracePt t="14140" x="5800725" y="2051050"/>
          <p14:tracePt t="14156" x="5838825" y="2070100"/>
          <p14:tracePt t="14173" x="5921375" y="2117725"/>
          <p14:tracePt t="14189" x="5978525" y="2152650"/>
          <p14:tracePt t="14206" x="6016625" y="2178050"/>
          <p14:tracePt t="14209" x="6029325" y="2190750"/>
          <p14:tracePt t="14222" x="6061075" y="2222500"/>
          <p14:tracePt t="14239" x="6070600" y="2232025"/>
          <p14:tracePt t="14257" x="6080125" y="2244725"/>
          <p14:tracePt t="14273" x="6102350" y="2257425"/>
          <p14:tracePt t="14289" x="6108700" y="2273300"/>
          <p14:tracePt t="14307" x="6111875" y="2282825"/>
          <p14:tracePt t="14323" x="6127750" y="2298700"/>
          <p14:tracePt t="14339" x="6137275" y="2308225"/>
          <p14:tracePt t="14355" x="6153150" y="2324100"/>
          <p14:tracePt t="14372" x="6153150" y="2333625"/>
          <p14:tracePt t="14389" x="6153150" y="2339975"/>
          <p14:tracePt t="14430" x="6156325" y="2339975"/>
          <p14:tracePt t="14445" x="6162675" y="2343150"/>
          <p14:tracePt t="14456" x="6169025" y="2343150"/>
          <p14:tracePt t="14473" x="6181725" y="2349500"/>
          <p14:tracePt t="14515" x="6181725" y="2355850"/>
          <p14:tracePt t="14888" x="6188075" y="2355850"/>
          <p14:tracePt t="14972" x="6191250" y="2355850"/>
          <p14:tracePt t="14978" x="6197600" y="2359025"/>
          <p14:tracePt t="14989" x="6200775" y="2365375"/>
          <p14:tracePt t="15022" x="6232525" y="2393950"/>
          <p14:tracePt t="15057" x="6270625" y="2428875"/>
          <p14:tracePt t="15072" x="6286500" y="2438400"/>
          <p14:tracePt t="15089" x="6296025" y="2447925"/>
          <p14:tracePt t="15107" x="6311900" y="2463800"/>
          <p14:tracePt t="15123" x="6340475" y="2479675"/>
          <p14:tracePt t="15139" x="6365875" y="2498725"/>
          <p14:tracePt t="15157" x="6432550" y="2536825"/>
          <p14:tracePt t="15173" x="6496050" y="2574925"/>
          <p14:tracePt t="15189" x="6562725" y="2603500"/>
          <p14:tracePt t="15207" x="6638925" y="2647950"/>
          <p14:tracePt t="15222" x="6677025" y="2660650"/>
          <p14:tracePt t="15239" x="6702425" y="2670175"/>
          <p14:tracePt t="15256" x="6759575" y="2711450"/>
          <p14:tracePt t="15273" x="6800850" y="2736850"/>
          <p14:tracePt t="15289" x="6848475" y="2778125"/>
          <p14:tracePt t="15307" x="6918325" y="2847975"/>
          <p14:tracePt t="15323" x="6950075" y="2879725"/>
          <p14:tracePt t="15340" x="6956425" y="2898775"/>
          <p14:tracePt t="16614" x="6991350" y="2911475"/>
          <p14:tracePt t="16621" x="7032625" y="2927350"/>
          <p14:tracePt t="16628" x="7061200" y="2943225"/>
          <p14:tracePt t="16639" x="7080250" y="2955925"/>
          <p14:tracePt t="16656" x="7124700" y="2994025"/>
          <p14:tracePt t="16672" x="7127875" y="3003550"/>
          <p14:tracePt t="16706" x="7092950" y="3006725"/>
          <p14:tracePt t="16740" x="6981825" y="2971800"/>
          <p14:tracePt t="16742" x="6962775" y="2965450"/>
          <p14:tracePt t="16756" x="6940550" y="2946400"/>
          <p14:tracePt t="16773" x="6908800" y="2933700"/>
          <p14:tracePt t="16790" x="6873875" y="2924175"/>
          <p14:tracePt t="16806" x="6823075" y="2908300"/>
          <p14:tracePt t="16822" x="6759575" y="2895600"/>
          <p14:tracePt t="16839" x="6699250" y="2895600"/>
          <p14:tracePt t="16855" x="6629400" y="2895600"/>
          <p14:tracePt t="16873" x="6607175" y="2895600"/>
          <p14:tracePt t="16890" x="6578600" y="2895600"/>
          <p14:tracePt t="16906" x="6569075" y="2895600"/>
          <p14:tracePt t="16923" x="6559550" y="2895600"/>
          <p14:tracePt t="16939" x="6534150" y="2895600"/>
          <p14:tracePt t="16955" x="6511925" y="2895600"/>
          <p14:tracePt t="16972" x="6483350" y="2895600"/>
          <p14:tracePt t="16990" x="6467475" y="2895600"/>
          <p14:tracePt t="17005" x="6457950" y="2895600"/>
          <p14:tracePt t="17023" x="6448425" y="2895600"/>
          <p14:tracePt t="17040" x="6429375" y="2895600"/>
          <p14:tracePt t="17056" x="6413500" y="2908300"/>
          <p14:tracePt t="17072" x="6375400" y="2908300"/>
          <p14:tracePt t="17089" x="6292850" y="2921000"/>
          <p14:tracePt t="17105" x="6257925" y="2927350"/>
          <p14:tracePt t="17123" x="6219825" y="2940050"/>
          <p14:tracePt t="17140" x="6175375" y="2965450"/>
          <p14:tracePt t="17156" x="6153150" y="2974975"/>
          <p14:tracePt t="17173" x="6127750" y="2987675"/>
          <p14:tracePt t="17190" x="6080125" y="3006725"/>
          <p14:tracePt t="17206" x="6032500" y="3025775"/>
          <p14:tracePt t="17222" x="5988050" y="3038475"/>
          <p14:tracePt t="17225" x="5969000" y="3044825"/>
          <p14:tracePt t="17239" x="5946775" y="3057525"/>
          <p14:tracePt t="17255" x="5921375" y="3067050"/>
          <p14:tracePt t="17272" x="5911850" y="3082925"/>
          <p14:tracePt t="17289" x="5899150" y="3098800"/>
          <p14:tracePt t="17305" x="5892800" y="3108325"/>
          <p14:tracePt t="17323" x="5892800" y="3117850"/>
          <p14:tracePt t="17339" x="5886450" y="3136900"/>
          <p14:tracePt t="17355" x="5886450" y="3149600"/>
          <p14:tracePt t="17372" x="5886450" y="3159125"/>
          <p14:tracePt t="17389" x="5886450" y="3171825"/>
          <p14:tracePt t="17405" x="5886450" y="3187700"/>
          <p14:tracePt t="17422" x="5892800" y="3197225"/>
          <p14:tracePt t="17439" x="5943600" y="3222625"/>
          <p14:tracePt t="17456" x="5981700" y="3241675"/>
          <p14:tracePt t="17472" x="6026150" y="3254375"/>
          <p14:tracePt t="17490" x="6092825" y="3279775"/>
          <p14:tracePt t="17505" x="6137275" y="3308350"/>
          <p14:tracePt t="17523" x="6184900" y="3333750"/>
          <p14:tracePt t="17540" x="6267450" y="3362325"/>
          <p14:tracePt t="17556" x="6324600" y="3390900"/>
          <p14:tracePt t="17573" x="6369050" y="3403600"/>
          <p14:tracePt t="17589" x="6419850" y="3416300"/>
          <p14:tracePt t="17606" x="6429375" y="3416300"/>
          <p14:tracePt t="17622" x="6438900" y="3416300"/>
          <p14:tracePt t="17639" x="6464300" y="3416300"/>
          <p14:tracePt t="17655" x="6486525" y="3416300"/>
          <p14:tracePt t="17673" x="6508750" y="3413125"/>
          <p14:tracePt t="17689" x="6550025" y="3397250"/>
          <p14:tracePt t="17706" x="6581775" y="3384550"/>
          <p14:tracePt t="17723" x="6607175" y="3359150"/>
          <p14:tracePt t="17725" x="6619875" y="3346450"/>
          <p14:tracePt t="17739" x="6629400" y="3330575"/>
          <p14:tracePt t="17755" x="6654800" y="3305175"/>
          <p14:tracePt t="17772" x="6664325" y="3295650"/>
          <p14:tracePt t="17789" x="6683375" y="3282950"/>
          <p14:tracePt t="17806" x="6699250" y="3270250"/>
          <p14:tracePt t="17823" x="6708775" y="3260725"/>
          <p14:tracePt t="17840" x="6718300" y="3254375"/>
          <p14:tracePt t="17856" x="6718300" y="3244850"/>
          <p14:tracePt t="17872" x="6718300" y="3225800"/>
          <p14:tracePt t="17889" x="6718300" y="3184525"/>
          <p14:tracePt t="17905" x="6711950" y="3168650"/>
          <p14:tracePt t="17922" x="6702425" y="3152775"/>
          <p14:tracePt t="17939" x="6673850" y="3136900"/>
          <p14:tracePt t="17956" x="6651625" y="3124200"/>
          <p14:tracePt t="17973" x="6613525" y="3111500"/>
          <p14:tracePt t="17989" x="6518275" y="3060700"/>
          <p14:tracePt t="18006" x="6429375" y="3028950"/>
          <p14:tracePt t="18022" x="6343650" y="3006725"/>
          <p14:tracePt t="18039" x="6254750" y="2990850"/>
          <p14:tracePt t="18055" x="6216650" y="2990850"/>
          <p14:tracePt t="18072" x="6172200" y="2984500"/>
          <p14:tracePt t="18089" x="6092825" y="2965450"/>
          <p14:tracePt t="18106" x="6016625" y="2959100"/>
          <p14:tracePt t="18123" x="5956300" y="2949575"/>
          <p14:tracePt t="18139" x="5902325" y="2949575"/>
          <p14:tracePt t="18156" x="5880100" y="2949575"/>
          <p14:tracePt t="18172" x="5870575" y="2949575"/>
          <p14:tracePt t="18188" x="5848350" y="2962275"/>
          <p14:tracePt t="18206" x="5838825" y="2971800"/>
          <p14:tracePt t="18222" x="5835650" y="2981325"/>
          <p14:tracePt t="18226" x="5835650" y="2987675"/>
          <p14:tracePt t="18239" x="5822950" y="3009900"/>
          <p14:tracePt t="18256" x="5822950" y="3019425"/>
          <p14:tracePt t="18272" x="5819775" y="3028950"/>
          <p14:tracePt t="18289" x="5819775" y="3060700"/>
          <p14:tracePt t="18306" x="5819775" y="3082925"/>
          <p14:tracePt t="18322" x="5819775" y="3098800"/>
          <p14:tracePt t="18339" x="5832475" y="3133725"/>
          <p14:tracePt t="18356" x="5851525" y="3155950"/>
          <p14:tracePt t="18375" x="5886450" y="3181350"/>
          <p14:tracePt t="18390" x="5911850" y="3190875"/>
          <p14:tracePt t="18406" x="5949950" y="3203575"/>
          <p14:tracePt t="18422" x="5984875" y="3216275"/>
          <p14:tracePt t="18438" x="6076950" y="3244850"/>
          <p14:tracePt t="18455" x="6124575" y="3263900"/>
          <p14:tracePt t="18472" x="6178550" y="3276600"/>
          <p14:tracePt t="18490" x="6251575" y="3305175"/>
          <p14:tracePt t="18506" x="6280150" y="3314700"/>
          <p14:tracePt t="18524" x="6315075" y="3321050"/>
          <p14:tracePt t="18540" x="6337300" y="3321050"/>
          <p14:tracePt t="18556" x="6359525" y="3317875"/>
          <p14:tracePt t="18572" x="6388100" y="3308350"/>
          <p14:tracePt t="18589" x="6454775" y="3279775"/>
          <p14:tracePt t="18605" x="6492875" y="3267075"/>
          <p14:tracePt t="18622" x="6527800" y="3257550"/>
          <p14:tracePt t="18638" x="6556375" y="3238500"/>
          <p14:tracePt t="18655" x="6575425" y="3222625"/>
          <p14:tracePt t="18674" x="6575425" y="3190875"/>
          <p14:tracePt t="18689" x="6575425" y="3162300"/>
          <p14:tracePt t="18706" x="6565900" y="3143250"/>
          <p14:tracePt t="18722" x="6565900" y="3133725"/>
          <p14:tracePt t="18738" x="6562725" y="3130550"/>
          <p14:tracePt t="18755" x="6550025" y="3117850"/>
          <p14:tracePt t="18774" x="6537325" y="3105150"/>
          <p14:tracePt t="18789" x="6505575" y="3092450"/>
          <p14:tracePt t="18806" x="6461125" y="3079750"/>
          <p14:tracePt t="18823" x="6356350" y="3041650"/>
          <p14:tracePt t="18839" x="6321425" y="3035300"/>
          <p14:tracePt t="18855" x="6283325" y="3035300"/>
          <p14:tracePt t="18872" x="6261100" y="3035300"/>
          <p14:tracePt t="18888" x="6207125" y="3035300"/>
          <p14:tracePt t="18905" x="6162675" y="3035300"/>
          <p14:tracePt t="18923" x="6070600" y="3060700"/>
          <p14:tracePt t="18940" x="6026150" y="3073400"/>
          <p14:tracePt t="18956" x="6003925" y="3079750"/>
          <p14:tracePt t="18973" x="5975350" y="3095625"/>
          <p14:tracePt t="18989" x="5969000" y="3105150"/>
          <p14:tracePt t="19006" x="5969000" y="3121025"/>
          <p14:tracePt t="19022" x="5975350" y="3136900"/>
          <p14:tracePt t="19039" x="5991225" y="3146425"/>
          <p14:tracePt t="19056" x="6007100" y="3155950"/>
          <p14:tracePt t="19073" x="6022975" y="3178175"/>
          <p14:tracePt t="19089" x="6054725" y="3194050"/>
          <p14:tracePt t="19106" x="6086475" y="3219450"/>
          <p14:tracePt t="19123" x="6181725" y="3286125"/>
          <p14:tracePt t="19139" x="6305550" y="3349625"/>
          <p14:tracePt t="19155" x="6388100" y="3406775"/>
          <p14:tracePt t="19172" x="6473825" y="3448050"/>
          <p14:tracePt t="19188" x="6496050" y="3460750"/>
          <p14:tracePt t="19206" x="6515100" y="3476625"/>
          <p14:tracePt t="19223" x="6527800" y="3482975"/>
          <p14:tracePt t="19239" x="6537325" y="3482975"/>
          <p14:tracePt t="19279" x="6537325" y="3479800"/>
          <p14:tracePt t="19288" x="6537325" y="3473450"/>
          <p14:tracePt t="19305" x="6537325" y="3460750"/>
          <p14:tracePt t="19322" x="6537325" y="3444875"/>
          <p14:tracePt t="19339" x="6537325" y="3422650"/>
          <p14:tracePt t="19356" x="6537325" y="3409950"/>
          <p14:tracePt t="19373" x="6537325" y="3394075"/>
          <p14:tracePt t="19389" x="6537325" y="3387725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Ruscus aculeat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425"/>
            <a:ext cx="4897437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4" descr="Ruscus aculeat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2852738"/>
            <a:ext cx="3789362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Line 6"/>
          <p:cNvSpPr>
            <a:spLocks noChangeShapeType="1"/>
          </p:cNvSpPr>
          <p:nvPr/>
        </p:nvSpPr>
        <p:spPr bwMode="auto">
          <a:xfrm flipH="1" flipV="1">
            <a:off x="2339975" y="3284538"/>
            <a:ext cx="803275" cy="17160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3013" name="Text Box 7"/>
          <p:cNvSpPr txBox="1">
            <a:spLocks noChangeArrowheads="1"/>
          </p:cNvSpPr>
          <p:nvPr/>
        </p:nvSpPr>
        <p:spPr bwMode="auto">
          <a:xfrm>
            <a:off x="3132138" y="4724400"/>
            <a:ext cx="1268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400"/>
              <a:t>Cladode</a:t>
            </a:r>
          </a:p>
        </p:txBody>
      </p:sp>
      <p:sp>
        <p:nvSpPr>
          <p:cNvPr id="43014" name="Line 9"/>
          <p:cNvSpPr>
            <a:spLocks noChangeShapeType="1"/>
          </p:cNvSpPr>
          <p:nvPr/>
        </p:nvSpPr>
        <p:spPr bwMode="auto">
          <a:xfrm flipV="1">
            <a:off x="4356100" y="4724400"/>
            <a:ext cx="1008063" cy="2174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43015" name="Picture 5" descr="Ruscus aculeat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0"/>
            <a:ext cx="3619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5" descr="Ruscus aculeatu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071938"/>
            <a:ext cx="2370137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017" name="Connecteur droit avec flèche 9"/>
          <p:cNvCxnSpPr>
            <a:cxnSpLocks noChangeShapeType="1"/>
            <a:stCxn id="43012" idx="0"/>
          </p:cNvCxnSpPr>
          <p:nvPr/>
        </p:nvCxnSpPr>
        <p:spPr bwMode="auto">
          <a:xfrm rot="-5400000" flipH="1" flipV="1">
            <a:off x="2536031" y="5107782"/>
            <a:ext cx="714375" cy="500062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3214688" y="5500688"/>
            <a:ext cx="1196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Ruscaceae</a:t>
            </a: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3357563" y="6211888"/>
            <a:ext cx="114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66"/>
                </a:solidFill>
              </a:rPr>
              <a:t>Ruscus</a:t>
            </a:r>
          </a:p>
          <a:p>
            <a:pPr eaLnBrk="1" hangingPunct="1"/>
            <a:r>
              <a:rPr lang="fr-FR" altLang="fr-FR" i="1">
                <a:solidFill>
                  <a:srgbClr val="FF0066"/>
                </a:solidFill>
              </a:rPr>
              <a:t> aculeatus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78"/>
    </mc:Choice>
    <mc:Fallback>
      <p:transition spd="slow" advTm="22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34" x="6489700" y="3419475"/>
          <p14:tracePt t="3541" x="6391275" y="3489325"/>
          <p14:tracePt t="3549" x="6292850" y="3568700"/>
          <p14:tracePt t="3565" x="6067425" y="3749675"/>
          <p14:tracePt t="3583" x="5578475" y="4229100"/>
          <p14:tracePt t="3604" x="5308600" y="4549775"/>
          <p14:tracePt t="3625" x="4892675" y="5159375"/>
          <p14:tracePt t="3650" x="4768850" y="5445125"/>
          <p14:tracePt t="3683" x="4714875" y="5762625"/>
          <p14:tracePt t="3700" x="4714875" y="5832475"/>
          <p14:tracePt t="3715" x="4714875" y="5883275"/>
          <p14:tracePt t="3733" x="4714875" y="5911850"/>
          <p14:tracePt t="3749" x="4714875" y="5921375"/>
          <p14:tracePt t="3765" x="4714875" y="5930900"/>
          <p14:tracePt t="4098" x="4660900" y="5953125"/>
          <p14:tracePt t="4105" x="4587875" y="5981700"/>
          <p14:tracePt t="4115" x="4514850" y="6026150"/>
          <p14:tracePt t="4133" x="4337050" y="6149975"/>
          <p14:tracePt t="4149" x="4232275" y="6238875"/>
          <p14:tracePt t="4165" x="4127500" y="6337300"/>
          <p14:tracePt t="4182" x="3987800" y="6464300"/>
          <p14:tracePt t="4198" x="3911600" y="6559550"/>
          <p14:tracePt t="4215" x="3838575" y="6632575"/>
          <p14:tracePt t="4231" x="3765550" y="6711950"/>
          <p14:tracePt t="4248" x="3733800" y="6743700"/>
          <p14:tracePt t="4264" x="3702050" y="6778625"/>
          <p14:tracePt t="4282" x="3679825" y="6807200"/>
          <p14:tracePt t="4298" x="3667125" y="6819900"/>
          <p14:tracePt t="4315" x="3651250" y="6832600"/>
          <p14:tracePt t="4332" x="3638550" y="6845300"/>
          <p14:tracePt t="4348" x="3638550" y="6851650"/>
          <p14:tracePt t="4398" x="3638550" y="6854825"/>
          <p14:tracePt t="5239" x="3667125" y="6845300"/>
          <p14:tracePt t="5247" x="3714750" y="6829425"/>
          <p14:tracePt t="5267" x="3790950" y="6781800"/>
          <p14:tracePt t="5281" x="3822700" y="6769100"/>
          <p14:tracePt t="5298" x="3844925" y="6759575"/>
          <p14:tracePt t="5314" x="3854450" y="6750050"/>
          <p14:tracePt t="5331" x="3870325" y="6727825"/>
          <p14:tracePt t="5365" x="3879850" y="6727825"/>
          <p14:tracePt t="5399" x="3895725" y="6724650"/>
          <p14:tracePt t="5631" x="3889375" y="6724650"/>
          <p14:tracePt t="5639" x="3883025" y="6724650"/>
          <p14:tracePt t="5648" x="3879850" y="6724650"/>
          <p14:tracePt t="5666" x="3860800" y="6724650"/>
          <p14:tracePt t="5682" x="3851275" y="6724650"/>
          <p14:tracePt t="5698" x="3838575" y="6718300"/>
          <p14:tracePt t="5715" x="3829050" y="6711950"/>
          <p14:tracePt t="5973" x="3832225" y="6711950"/>
          <p14:tracePt t="6045" x="3835400" y="6711950"/>
          <p14:tracePt t="6052" x="3848100" y="6711950"/>
          <p14:tracePt t="6067" x="3851275" y="6708775"/>
          <p14:tracePt t="6082" x="3863975" y="6686550"/>
          <p14:tracePt t="6098" x="3873500" y="6654800"/>
          <p14:tracePt t="6114" x="3873500" y="6584950"/>
          <p14:tracePt t="6131" x="3873500" y="6540500"/>
          <p14:tracePt t="6148" x="3867150" y="6511925"/>
          <p14:tracePt t="6165" x="3848100" y="6467475"/>
          <p14:tracePt t="6181" x="3829050" y="6445250"/>
          <p14:tracePt t="6198" x="3813175" y="6419850"/>
          <p14:tracePt t="6216" x="3765550" y="6362700"/>
          <p14:tracePt t="6232" x="3740150" y="6321425"/>
          <p14:tracePt t="6248" x="3708400" y="6283325"/>
          <p14:tracePt t="6264" x="3670300" y="6245225"/>
          <p14:tracePt t="6281" x="3644900" y="6229350"/>
          <p14:tracePt t="6297" x="3622675" y="6216650"/>
          <p14:tracePt t="6315" x="3581400" y="6197600"/>
          <p14:tracePt t="6332" x="3536950" y="6184900"/>
          <p14:tracePt t="6349" x="3498850" y="6165850"/>
          <p14:tracePt t="6365" x="3441700" y="6140450"/>
          <p14:tracePt t="6382" x="3390900" y="6089650"/>
          <p14:tracePt t="6398" x="3340100" y="5978525"/>
          <p14:tracePt t="6400" x="3311525" y="5905500"/>
          <p14:tracePt t="6414" x="3279775" y="5807075"/>
          <p14:tracePt t="6431" x="3263900" y="5721350"/>
          <p14:tracePt t="6448" x="3248025" y="5603875"/>
          <p14:tracePt t="6465" x="3248025" y="5441950"/>
          <p14:tracePt t="6481" x="3248025" y="5372100"/>
          <p14:tracePt t="6499" x="3260725" y="5286375"/>
          <p14:tracePt t="6515" x="3371850" y="5057775"/>
          <p14:tracePt t="6532" x="3463925" y="4899025"/>
          <p14:tracePt t="6548" x="3581400" y="4692650"/>
          <p14:tracePt t="6564" x="3762375" y="4384675"/>
          <p14:tracePt t="6582" x="3857625" y="4194175"/>
          <p14:tracePt t="6600" x="3959225" y="3946525"/>
          <p14:tracePt t="6615" x="4000500" y="3857625"/>
          <p14:tracePt t="6631" x="4029075" y="3787775"/>
          <p14:tracePt t="6648" x="4064000" y="3730625"/>
          <p14:tracePt t="6665" x="4111625" y="3625850"/>
          <p14:tracePt t="6681" x="4146550" y="3565525"/>
          <p14:tracePt t="6698" x="4159250" y="3530600"/>
          <p14:tracePt t="6714" x="4171950" y="3492500"/>
          <p14:tracePt t="6731" x="4171950" y="3489325"/>
          <p14:tracePt t="7122" x="4171950" y="3495675"/>
          <p14:tracePt t="7130" x="4168775" y="3502025"/>
          <p14:tracePt t="7137" x="4165600" y="3505200"/>
          <p14:tracePt t="7148" x="4159250" y="3511550"/>
          <p14:tracePt t="7165" x="4146550" y="3514725"/>
          <p14:tracePt t="7181" x="4114800" y="3511550"/>
          <p14:tracePt t="7199" x="4060825" y="3492500"/>
          <p14:tracePt t="7231" x="3968750" y="3460750"/>
          <p14:tracePt t="7264" x="3860800" y="3448050"/>
          <p14:tracePt t="7281" x="3816350" y="3448050"/>
          <p14:tracePt t="7297" x="3727450" y="3448050"/>
          <p14:tracePt t="7315" x="3603625" y="3425825"/>
          <p14:tracePt t="7331" x="3540125" y="3403600"/>
          <p14:tracePt t="7348" x="3482975" y="3390900"/>
          <p14:tracePt t="7364" x="3419475" y="3365500"/>
          <p14:tracePt t="7381" x="3352800" y="3327400"/>
          <p14:tracePt t="7399" x="3267075" y="3286125"/>
          <p14:tracePt t="7415" x="3219450" y="3251200"/>
          <p14:tracePt t="7432" x="3178175" y="3225800"/>
          <p14:tracePt t="7435" x="3162300" y="3219450"/>
          <p14:tracePt t="7449" x="3136900" y="3187700"/>
          <p14:tracePt t="7465" x="3111500" y="3162300"/>
          <p14:tracePt t="7481" x="3086100" y="3124200"/>
          <p14:tracePt t="7497" x="3073400" y="3086100"/>
          <p14:tracePt t="7514" x="3054350" y="3022600"/>
          <p14:tracePt t="7531" x="3035300" y="2978150"/>
          <p14:tracePt t="7549" x="3028950" y="2914650"/>
          <p14:tracePt t="7565" x="3028950" y="2879725"/>
          <p14:tracePt t="7582" x="3032125" y="2841625"/>
          <p14:tracePt t="7599" x="3076575" y="2784475"/>
          <p14:tracePt t="7615" x="3178175" y="2724150"/>
          <p14:tracePt t="7632" x="3302000" y="2670175"/>
          <p14:tracePt t="7649" x="3463925" y="2593975"/>
          <p14:tracePt t="7665" x="3575050" y="2543175"/>
          <p14:tracePt t="7681" x="3673475" y="2508250"/>
          <p14:tracePt t="7699" x="3813175" y="2451100"/>
          <p14:tracePt t="7715" x="3902075" y="2419350"/>
          <p14:tracePt t="7732" x="4022725" y="2384425"/>
          <p14:tracePt t="7748" x="4219575" y="2359025"/>
          <p14:tracePt t="7764" x="4371975" y="2343150"/>
          <p14:tracePt t="7781" x="4568825" y="2314575"/>
          <p14:tracePt t="7798" x="4892675" y="2266950"/>
          <p14:tracePt t="7815" x="5111750" y="2219325"/>
          <p14:tracePt t="7831" x="5359400" y="2178050"/>
          <p14:tracePt t="7848" x="5680075" y="2149475"/>
          <p14:tracePt t="7865" x="5854700" y="2143125"/>
          <p14:tracePt t="7881" x="6035675" y="2143125"/>
          <p14:tracePt t="7898" x="6242050" y="2146300"/>
          <p14:tracePt t="7914" x="6413500" y="2146300"/>
          <p14:tracePt t="7931" x="6562725" y="2146300"/>
          <p14:tracePt t="7949" x="6772275" y="2114550"/>
          <p14:tracePt t="7965" x="6902450" y="2098675"/>
          <p14:tracePt t="7982" x="6988175" y="2082800"/>
          <p14:tracePt t="7998" x="7058025" y="2076450"/>
          <p14:tracePt t="8015" x="7080250" y="2076450"/>
          <p14:tracePt t="8032" x="7096125" y="2076450"/>
          <p14:tracePt t="8048" x="7112000" y="2073275"/>
          <p14:tracePt t="8064" x="7121525" y="2073275"/>
          <p14:tracePt t="8081" x="7131050" y="2073275"/>
          <p14:tracePt t="8135" x="7127875" y="2073275"/>
          <p14:tracePt t="8142" x="7124700" y="2073275"/>
          <p14:tracePt t="8149" x="7118350" y="2073275"/>
          <p14:tracePt t="8165" x="7089775" y="2073275"/>
          <p14:tracePt t="8181" x="7016750" y="2082800"/>
          <p14:tracePt t="8198" x="6883400" y="2108200"/>
          <p14:tracePt t="8214" x="6797675" y="2120900"/>
          <p14:tracePt t="8232" x="6680200" y="2146300"/>
          <p14:tracePt t="8248" x="6502400" y="2181225"/>
          <p14:tracePt t="8264" x="6381750" y="2206625"/>
          <p14:tracePt t="8282" x="6219825" y="2235200"/>
          <p14:tracePt t="8297" x="6007100" y="2289175"/>
          <p14:tracePt t="8314" x="5851525" y="2333625"/>
          <p14:tracePt t="8331" x="5699125" y="2378075"/>
          <p14:tracePt t="8347" x="5514975" y="2438400"/>
          <p14:tracePt t="8364" x="5426075" y="2489200"/>
          <p14:tracePt t="8381" x="5334000" y="2536825"/>
          <p14:tracePt t="8397" x="5216525" y="2609850"/>
          <p14:tracePt t="8414" x="5146675" y="2647950"/>
          <p14:tracePt t="8431" x="5099050" y="2673350"/>
          <p14:tracePt t="8447" x="5032375" y="2720975"/>
          <p14:tracePt t="8464" x="4984750" y="2746375"/>
          <p14:tracePt t="8481" x="4946650" y="2765425"/>
          <p14:tracePt t="8497" x="4873625" y="2800350"/>
          <p14:tracePt t="8514" x="4835525" y="2819400"/>
          <p14:tracePt t="8531" x="4810125" y="2851150"/>
          <p14:tracePt t="8547" x="4765675" y="2876550"/>
          <p14:tracePt t="8564" x="4749800" y="2901950"/>
          <p14:tracePt t="8581" x="4737100" y="2924175"/>
          <p14:tracePt t="8598" x="4721225" y="2943225"/>
          <p14:tracePt t="8614" x="4705350" y="2955925"/>
          <p14:tracePt t="8631" x="4686300" y="2971800"/>
          <p14:tracePt t="8648" x="4664075" y="2987675"/>
          <p14:tracePt t="8665" x="4654550" y="2997200"/>
          <p14:tracePt t="8682" x="4638675" y="3006725"/>
          <p14:tracePt t="8698" x="4622800" y="3028950"/>
          <p14:tracePt t="8714" x="4613275" y="3038475"/>
          <p14:tracePt t="8731" x="4603750" y="3048000"/>
          <p14:tracePt t="8748" x="4584700" y="3060700"/>
          <p14:tracePt t="8764" x="4575175" y="3060700"/>
          <p14:tracePt t="8781" x="4562475" y="3073400"/>
          <p14:tracePt t="8798" x="4549775" y="3073400"/>
          <p14:tracePt t="8831" x="4549775" y="3076575"/>
          <p14:tracePt t="8948" x="4556125" y="3076575"/>
          <p14:tracePt t="8955" x="4559300" y="3076575"/>
          <p14:tracePt t="8965" x="4565650" y="3076575"/>
          <p14:tracePt t="8981" x="4587875" y="3063875"/>
          <p14:tracePt t="8997" x="4616450" y="3048000"/>
          <p14:tracePt t="9014" x="4632325" y="3035300"/>
          <p14:tracePt t="9031" x="4654550" y="3019425"/>
          <p14:tracePt t="9047" x="4676775" y="2978150"/>
          <p14:tracePt t="9064" x="4689475" y="2962275"/>
          <p14:tracePt t="9082" x="4711700" y="2933700"/>
          <p14:tracePt t="9098" x="4714875" y="2924175"/>
          <p14:tracePt t="9115" x="4714875" y="2914650"/>
          <p14:tracePt t="9131" x="4714875" y="2905125"/>
          <p14:tracePt t="9147" x="4714875" y="2886075"/>
          <p14:tracePt t="9164" x="4695825" y="2860675"/>
          <p14:tracePt t="9182" x="4667250" y="2819400"/>
          <p14:tracePt t="9198" x="4635500" y="2794000"/>
          <p14:tracePt t="9215" x="4610100" y="2762250"/>
          <p14:tracePt t="9233" x="4565650" y="2730500"/>
          <p14:tracePt t="9248" x="4540250" y="2698750"/>
          <p14:tracePt t="9264" x="4508500" y="2676525"/>
          <p14:tracePt t="9281" x="4473575" y="2644775"/>
          <p14:tracePt t="9298" x="4457700" y="2628900"/>
          <p14:tracePt t="9314" x="4448175" y="2619375"/>
          <p14:tracePt t="9332" x="4432300" y="2609850"/>
          <p14:tracePt t="9348" x="4429125" y="2609850"/>
          <p14:tracePt t="10981" x="4441825" y="2597150"/>
          <p14:tracePt t="10988" x="4460875" y="2584450"/>
          <p14:tracePt t="10998" x="4473575" y="2571750"/>
          <p14:tracePt t="11015" x="4521200" y="2498725"/>
          <p14:tracePt t="11031" x="4533900" y="2435225"/>
          <p14:tracePt t="11048" x="4543425" y="2371725"/>
          <p14:tracePt t="11080" x="4540250" y="2241550"/>
          <p14:tracePt t="11115" x="4492625" y="2130425"/>
          <p14:tracePt t="11132" x="4460875" y="2092325"/>
          <p14:tracePt t="11148" x="4429125" y="2051050"/>
          <p14:tracePt t="11165" x="4359275" y="1997075"/>
          <p14:tracePt t="11181" x="4311650" y="1971675"/>
          <p14:tracePt t="11197" x="4257675" y="1943100"/>
          <p14:tracePt t="11214" x="4206875" y="1908175"/>
          <p14:tracePt t="11231" x="4143375" y="1889125"/>
          <p14:tracePt t="11248" x="4105275" y="1876425"/>
          <p14:tracePt t="11265" x="4025900" y="1841500"/>
          <p14:tracePt t="11281" x="3971925" y="1828800"/>
          <p14:tracePt t="11298" x="3927475" y="1816100"/>
          <p14:tracePt t="11314" x="3873500" y="1797050"/>
          <p14:tracePt t="11331" x="3806825" y="1778000"/>
          <p14:tracePt t="11347" x="3784600" y="1778000"/>
          <p14:tracePt t="11364" x="3752850" y="1778000"/>
          <p14:tracePt t="11381" x="3743325" y="1778000"/>
          <p14:tracePt t="11398" x="3733800" y="1778000"/>
          <p14:tracePt t="11415" x="3711575" y="1778000"/>
          <p14:tracePt t="11431" x="3708400" y="1778000"/>
          <p14:tracePt t="11652" x="3714750" y="1778000"/>
          <p14:tracePt t="11659" x="3727450" y="1784350"/>
          <p14:tracePt t="11666" x="3736975" y="1790700"/>
          <p14:tracePt t="11681" x="3762375" y="1797050"/>
          <p14:tracePt t="11698" x="3790950" y="1797050"/>
          <p14:tracePt t="11715" x="3810000" y="1806575"/>
          <p14:tracePt t="11731" x="3825875" y="1806575"/>
          <p14:tracePt t="11747" x="3835400" y="1822450"/>
          <p14:tracePt t="11764" x="3851275" y="1828800"/>
          <p14:tracePt t="11780" x="3860800" y="1831975"/>
          <p14:tracePt t="11798" x="3860800" y="1838325"/>
          <p14:tracePt t="11815" x="3860800" y="1841500"/>
          <p14:tracePt t="11865" x="3863975" y="1841500"/>
          <p14:tracePt t="11937" x="3863975" y="1847850"/>
          <p14:tracePt t="11994" x="3857625" y="1847850"/>
          <p14:tracePt t="12001" x="3854450" y="1847850"/>
          <p14:tracePt t="12015" x="3844925" y="1847850"/>
          <p14:tracePt t="12031" x="3835400" y="1847850"/>
          <p14:tracePt t="12047" x="3819525" y="1847850"/>
          <p14:tracePt t="12064" x="3794125" y="1847850"/>
          <p14:tracePt t="12080" x="3762375" y="1854200"/>
          <p14:tracePt t="12097" x="3740150" y="1863725"/>
          <p14:tracePt t="12114" x="3673475" y="1898650"/>
          <p14:tracePt t="12130" x="3609975" y="1927225"/>
          <p14:tracePt t="12148" x="3536950" y="1981200"/>
          <p14:tracePt t="12164" x="3438525" y="2057400"/>
          <p14:tracePt t="12180" x="3378200" y="2105025"/>
          <p14:tracePt t="12197" x="3317875" y="2146300"/>
          <p14:tracePt t="12214" x="3216275" y="2225675"/>
          <p14:tracePt t="12231" x="3146425" y="2279650"/>
          <p14:tracePt t="12248" x="3073400" y="2343150"/>
          <p14:tracePt t="12264" x="2994025" y="2416175"/>
          <p14:tracePt t="12281" x="2952750" y="2457450"/>
          <p14:tracePt t="12298" x="2901950" y="2501900"/>
          <p14:tracePt t="12313" x="2860675" y="2536825"/>
          <p14:tracePt t="12330" x="2835275" y="2568575"/>
          <p14:tracePt t="12347" x="2803525" y="2581275"/>
          <p14:tracePt t="12363" x="2768600" y="2600325"/>
          <p14:tracePt t="12381" x="2759075" y="2600325"/>
          <p14:tracePt t="12399" x="2743200" y="2600325"/>
          <p14:tracePt t="12414" x="2740025" y="2600325"/>
          <p14:tracePt t="12578" x="2768600" y="2584450"/>
          <p14:tracePt t="12585" x="2828925" y="2555875"/>
          <p14:tracePt t="12597" x="2879725" y="2520950"/>
          <p14:tracePt t="12614" x="3111500" y="2403475"/>
          <p14:tracePt t="12631" x="3238500" y="2301875"/>
          <p14:tracePt t="12647" x="3362325" y="2212975"/>
          <p14:tracePt t="12665" x="3508375" y="2101850"/>
          <p14:tracePt t="12681" x="3613150" y="2022475"/>
          <p14:tracePt t="12697" x="3676650" y="1958975"/>
          <p14:tracePt t="12713" x="3771900" y="1863725"/>
          <p14:tracePt t="12730" x="3816350" y="1793875"/>
          <p14:tracePt t="12746" x="3873500" y="1724025"/>
          <p14:tracePt t="12763" x="3937000" y="1584325"/>
          <p14:tracePt t="12780" x="3962400" y="1476375"/>
          <p14:tracePt t="12796" x="3978275" y="1381125"/>
          <p14:tracePt t="12813" x="3978275" y="1295400"/>
          <p14:tracePt t="12830" x="3978275" y="1250950"/>
          <p14:tracePt t="12846" x="3978275" y="1206500"/>
          <p14:tracePt t="12863" x="3978275" y="1143000"/>
          <p14:tracePt t="12880" x="3978275" y="1108075"/>
          <p14:tracePt t="12896" x="3975100" y="1063625"/>
          <p14:tracePt t="12913" x="3975100" y="1000125"/>
          <p14:tracePt t="12930" x="3975100" y="977900"/>
          <p14:tracePt t="12946" x="3975100" y="949325"/>
          <p14:tracePt t="12963" x="3975100" y="933450"/>
          <p14:tracePt t="12980" x="3975100" y="923925"/>
          <p14:tracePt t="12996" x="3975100" y="914400"/>
          <p14:tracePt t="13033" x="3971925" y="914400"/>
          <p14:tracePt t="13046" x="3965575" y="914400"/>
          <p14:tracePt t="13063" x="3949700" y="914400"/>
          <p14:tracePt t="13081" x="3937000" y="914400"/>
          <p14:tracePt t="13097" x="3927475" y="914400"/>
          <p14:tracePt t="13113" x="3886200" y="923925"/>
          <p14:tracePt t="13131" x="3854450" y="936625"/>
          <p14:tracePt t="13148" x="3784600" y="942975"/>
          <p14:tracePt t="13164" x="3733800" y="942975"/>
          <p14:tracePt t="13181" x="3689350" y="949325"/>
          <p14:tracePt t="13198" x="3625850" y="949325"/>
          <p14:tracePt t="13214" x="3597275" y="949325"/>
          <p14:tracePt t="13230" x="3552825" y="949325"/>
          <p14:tracePt t="13248" x="3498850" y="949325"/>
          <p14:tracePt t="13264" x="3467100" y="939800"/>
          <p14:tracePt t="13280" x="3422650" y="927100"/>
          <p14:tracePt t="13297" x="3384550" y="908050"/>
          <p14:tracePt t="13314" x="3333750" y="882650"/>
          <p14:tracePt t="13330" x="3295650" y="863600"/>
          <p14:tracePt t="13348" x="3244850" y="831850"/>
          <p14:tracePt t="13364" x="3222625" y="819150"/>
          <p14:tracePt t="13380" x="3197225" y="803275"/>
          <p14:tracePt t="13398" x="3181350" y="758825"/>
          <p14:tracePt t="13414" x="3181350" y="730250"/>
          <p14:tracePt t="13431" x="3187700" y="708025"/>
          <p14:tracePt t="13448" x="3209925" y="692150"/>
          <p14:tracePt t="13464" x="3238500" y="666750"/>
          <p14:tracePt t="13481" x="3286125" y="647700"/>
          <p14:tracePt t="13497" x="3375025" y="625475"/>
          <p14:tracePt t="13514" x="3463925" y="603250"/>
          <p14:tracePt t="13530" x="3524250" y="596900"/>
          <p14:tracePt t="13548" x="3619500" y="596900"/>
          <p14:tracePt t="13565" x="3692525" y="596900"/>
          <p14:tracePt t="13581" x="3743325" y="596900"/>
          <p14:tracePt t="13598" x="3806825" y="596900"/>
          <p14:tracePt t="13614" x="3835400" y="596900"/>
          <p14:tracePt t="13630" x="3844925" y="596900"/>
          <p14:tracePt t="13647" x="3854450" y="596900"/>
          <p14:tracePt t="13683" x="3854450" y="590550"/>
          <p14:tracePt t="13698" x="3854450" y="587375"/>
          <p14:tracePt t="13714" x="3841750" y="587375"/>
          <p14:tracePt t="13731" x="3832225" y="587375"/>
          <p14:tracePt t="13748" x="3800475" y="581025"/>
          <p14:tracePt t="13764" x="3762375" y="574675"/>
          <p14:tracePt t="13781" x="3702050" y="574675"/>
          <p14:tracePt t="13797" x="3575050" y="574675"/>
          <p14:tracePt t="13814" x="3482975" y="574675"/>
          <p14:tracePt t="13831" x="3397250" y="587375"/>
          <p14:tracePt t="13848" x="3260725" y="628650"/>
          <p14:tracePt t="13864" x="3162300" y="669925"/>
          <p14:tracePt t="13881" x="3038475" y="730250"/>
          <p14:tracePt t="13897" x="2886075" y="825500"/>
          <p14:tracePt t="13913" x="2771775" y="885825"/>
          <p14:tracePt t="13930" x="2660650" y="936625"/>
          <p14:tracePt t="13947" x="2517775" y="1022350"/>
          <p14:tracePt t="13964" x="2438400" y="1079500"/>
          <p14:tracePt t="13981" x="2346325" y="1136650"/>
          <p14:tracePt t="13998" x="2190750" y="1247775"/>
          <p14:tracePt t="14014" x="2085975" y="1317625"/>
          <p14:tracePt t="14031" x="1997075" y="1365250"/>
          <p14:tracePt t="14034" x="1952625" y="1409700"/>
          <p14:tracePt t="14048" x="1838325" y="1489075"/>
          <p14:tracePt t="14064" x="1746250" y="1565275"/>
          <p14:tracePt t="14081" x="1651000" y="1631950"/>
          <p14:tracePt t="14098" x="1546225" y="1746250"/>
          <p14:tracePt t="14114" x="1470025" y="1841500"/>
          <p14:tracePt t="14131" x="1371600" y="1936750"/>
          <p14:tracePt t="14147" x="1231900" y="2105025"/>
          <p14:tracePt t="14164" x="1155700" y="2200275"/>
          <p14:tracePt t="14181" x="1076325" y="2305050"/>
          <p14:tracePt t="14197" x="962025" y="2470150"/>
          <p14:tracePt t="14213" x="885825" y="2565400"/>
          <p14:tracePt t="14231" x="809625" y="2657475"/>
          <p14:tracePt t="14247" x="717550" y="2790825"/>
          <p14:tracePt t="14264" x="673100" y="2860675"/>
          <p14:tracePt t="14281" x="622300" y="2901950"/>
          <p14:tracePt t="14297" x="577850" y="2952750"/>
          <p14:tracePt t="14313" x="552450" y="2984500"/>
          <p14:tracePt t="14330" x="527050" y="3003550"/>
          <p14:tracePt t="14347" x="514350" y="3019425"/>
          <p14:tracePt t="14363" x="504825" y="3035300"/>
          <p14:tracePt t="14380" x="498475" y="3057525"/>
          <p14:tracePt t="14397" x="498475" y="3095625"/>
          <p14:tracePt t="14414" x="498475" y="3117850"/>
          <p14:tracePt t="14431" x="498475" y="3155950"/>
          <p14:tracePt t="14447" x="501650" y="3219450"/>
          <p14:tracePt t="14463" x="514350" y="3254375"/>
          <p14:tracePt t="14480" x="527050" y="3286125"/>
          <p14:tracePt t="14497" x="549275" y="3321050"/>
          <p14:tracePt t="14513" x="568325" y="3352800"/>
          <p14:tracePt t="14531" x="593725" y="3378200"/>
          <p14:tracePt t="14547" x="657225" y="3403600"/>
          <p14:tracePt t="14564" x="701675" y="3416300"/>
          <p14:tracePt t="14581" x="739775" y="3429000"/>
          <p14:tracePt t="14597" x="781050" y="3429000"/>
          <p14:tracePt t="14613" x="809625" y="3429000"/>
          <p14:tracePt t="14630" x="831850" y="3429000"/>
          <p14:tracePt t="14647" x="873125" y="3429000"/>
          <p14:tracePt t="14663" x="914400" y="3429000"/>
          <p14:tracePt t="14680" x="952500" y="3419475"/>
          <p14:tracePt t="14697" x="1009650" y="3394075"/>
          <p14:tracePt t="14714" x="1041400" y="3381375"/>
          <p14:tracePt t="14730" x="1069975" y="3375025"/>
          <p14:tracePt t="14747" x="1111250" y="3362325"/>
          <p14:tracePt t="14764" x="1143000" y="3362325"/>
          <p14:tracePt t="14782" x="1190625" y="3355975"/>
          <p14:tracePt t="14797" x="1235075" y="3349625"/>
          <p14:tracePt t="14813" x="1279525" y="3330575"/>
          <p14:tracePt t="14832" x="1343025" y="3311525"/>
          <p14:tracePt t="14847" x="1381125" y="3298825"/>
          <p14:tracePt t="14864" x="1444625" y="3286125"/>
          <p14:tracePt t="14881" x="1508125" y="3270250"/>
          <p14:tracePt t="14897" x="1625600" y="3248025"/>
          <p14:tracePt t="14914" x="1711325" y="3241675"/>
          <p14:tracePt t="14932" x="1831975" y="3219450"/>
          <p14:tracePt t="14948" x="1908175" y="3203575"/>
          <p14:tracePt t="14964" x="1993900" y="3171825"/>
          <p14:tracePt t="14981" x="2165350" y="3121025"/>
          <p14:tracePt t="14997" x="2276475" y="3076575"/>
          <p14:tracePt t="15013" x="2374900" y="3035300"/>
          <p14:tracePt t="15031" x="2559050" y="2965450"/>
          <p14:tracePt t="15047" x="2647950" y="2927350"/>
          <p14:tracePt t="15063" x="2736850" y="2895600"/>
          <p14:tracePt t="15081" x="2854325" y="2838450"/>
          <p14:tracePt t="15098" x="2921000" y="2800350"/>
          <p14:tracePt t="15114" x="2981325" y="2765425"/>
          <p14:tracePt t="15131" x="3086100" y="2711450"/>
          <p14:tracePt t="15147" x="3143250" y="2682875"/>
          <p14:tracePt t="15164" x="3200400" y="2654300"/>
          <p14:tracePt t="15181" x="3321050" y="2581275"/>
          <p14:tracePt t="15198" x="3390900" y="2527300"/>
          <p14:tracePt t="15214" x="3463925" y="2473325"/>
          <p14:tracePt t="15231" x="3533775" y="2400300"/>
          <p14:tracePt t="15248" x="3565525" y="2374900"/>
          <p14:tracePt t="15264" x="3597275" y="2336800"/>
          <p14:tracePt t="15281" x="3679825" y="2263775"/>
          <p14:tracePt t="15297" x="3746500" y="2219325"/>
          <p14:tracePt t="15314" x="3832225" y="2152650"/>
          <p14:tracePt t="15331" x="3937000" y="2047875"/>
          <p14:tracePt t="15347" x="4019550" y="1990725"/>
          <p14:tracePt t="15364" x="4092575" y="1917700"/>
          <p14:tracePt t="15381" x="4206875" y="1809750"/>
          <p14:tracePt t="15398" x="4270375" y="1739900"/>
          <p14:tracePt t="15414" x="4324350" y="1676400"/>
          <p14:tracePt t="15430" x="4403725" y="1603375"/>
          <p14:tracePt t="15447" x="4473575" y="1555750"/>
          <p14:tracePt t="15463" x="4549775" y="1482725"/>
          <p14:tracePt t="15481" x="4657725" y="1336675"/>
          <p14:tracePt t="15497" x="4727575" y="1235075"/>
          <p14:tracePt t="15514" x="4765675" y="1165225"/>
          <p14:tracePt t="15531" x="4803775" y="1073150"/>
          <p14:tracePt t="15547" x="4816475" y="1009650"/>
          <p14:tracePt t="15564" x="4829175" y="946150"/>
          <p14:tracePt t="15581" x="4851400" y="844550"/>
          <p14:tracePt t="15596" x="4867275" y="796925"/>
          <p14:tracePt t="15614" x="4873625" y="736600"/>
          <p14:tracePt t="15631" x="4879975" y="609600"/>
          <p14:tracePt t="15648" x="4879975" y="539750"/>
          <p14:tracePt t="15664" x="4879975" y="488950"/>
          <p14:tracePt t="15681" x="4879975" y="447675"/>
          <p14:tracePt t="15698" x="4879975" y="431800"/>
          <p14:tracePt t="15714" x="4879975" y="422275"/>
          <p14:tracePt t="15747" x="4879975" y="412750"/>
          <p14:tracePt t="15764" x="4864100" y="412750"/>
          <p14:tracePt t="15781" x="4848225" y="403225"/>
          <p14:tracePt t="15797" x="4838700" y="403225"/>
          <p14:tracePt t="15814" x="4822825" y="403225"/>
          <p14:tracePt t="15831" x="4768850" y="403225"/>
          <p14:tracePt t="15847" x="4718050" y="403225"/>
          <p14:tracePt t="15863" x="4657725" y="403225"/>
          <p14:tracePt t="15880" x="4533900" y="422275"/>
          <p14:tracePt t="15898" x="4425950" y="457200"/>
          <p14:tracePt t="15914" x="4324350" y="498475"/>
          <p14:tracePt t="15931" x="4187825" y="555625"/>
          <p14:tracePt t="15948" x="4108450" y="584200"/>
          <p14:tracePt t="15964" x="4032250" y="615950"/>
          <p14:tracePt t="15980" x="3902075" y="673100"/>
          <p14:tracePt t="15997" x="3838575" y="695325"/>
          <p14:tracePt t="16013" x="3759200" y="733425"/>
          <p14:tracePt t="16030" x="3619500" y="790575"/>
          <p14:tracePt t="16047" x="3533775" y="822325"/>
          <p14:tracePt t="16064" x="3467100" y="854075"/>
          <p14:tracePt t="16081" x="3397250" y="898525"/>
          <p14:tracePt t="16097" x="3365500" y="933450"/>
          <p14:tracePt t="16102" x="3340100" y="946150"/>
          <p14:tracePt t="16113" x="3321050" y="958850"/>
          <p14:tracePt t="16130" x="3244850" y="1006475"/>
          <p14:tracePt t="16147" x="3175000" y="1038225"/>
          <p14:tracePt t="16163" x="3108325" y="1076325"/>
          <p14:tracePt t="16180" x="3022600" y="1101725"/>
          <p14:tracePt t="16197" x="2978150" y="1114425"/>
          <p14:tracePt t="16214" x="2930525" y="1143000"/>
          <p14:tracePt t="16231" x="2895600" y="1181100"/>
          <p14:tracePt t="16247" x="2863850" y="1212850"/>
          <p14:tracePt t="16263" x="2838450" y="1241425"/>
          <p14:tracePt t="16280" x="2784475" y="1295400"/>
          <p14:tracePt t="16296" x="2762250" y="1320800"/>
          <p14:tracePt t="16313" x="2736850" y="1352550"/>
          <p14:tracePt t="16330" x="2692400" y="1397000"/>
          <p14:tracePt t="16348" x="2679700" y="1419225"/>
          <p14:tracePt t="16364" x="2667000" y="1444625"/>
          <p14:tracePt t="16380" x="2651125" y="1485900"/>
          <p14:tracePt t="16397" x="2651125" y="1514475"/>
          <p14:tracePt t="16414" x="2651125" y="1536700"/>
          <p14:tracePt t="16430" x="2651125" y="1577975"/>
          <p14:tracePt t="16447" x="2644775" y="1600200"/>
          <p14:tracePt t="16465" x="2644775" y="1638300"/>
          <p14:tracePt t="16480" x="2644775" y="1660525"/>
          <p14:tracePt t="16497" x="2644775" y="1704975"/>
          <p14:tracePt t="16514" x="2644775" y="1758950"/>
          <p14:tracePt t="16530" x="2654300" y="1854200"/>
          <p14:tracePt t="16546" x="2660650" y="1927225"/>
          <p14:tracePt t="16564" x="2660650" y="1987550"/>
          <p14:tracePt t="16580" x="2660650" y="2073275"/>
          <p14:tracePt t="16597" x="2660650" y="2152650"/>
          <p14:tracePt t="16615" x="2660650" y="2257425"/>
          <p14:tracePt t="16631" x="2660650" y="2301875"/>
          <p14:tracePt t="16647" x="2660650" y="2346325"/>
          <p14:tracePt t="16663" x="2660650" y="2381250"/>
          <p14:tracePt t="16680" x="2679700" y="2447925"/>
          <p14:tracePt t="16696" x="2714625" y="2486025"/>
          <p14:tracePt t="16715" x="2784475" y="2555875"/>
          <p14:tracePt t="16731" x="2854325" y="2603500"/>
          <p14:tracePt t="16747" x="2943225" y="2644775"/>
          <p14:tracePt t="16765" x="3098800" y="2660650"/>
          <p14:tracePt t="16781" x="3203575" y="2654300"/>
          <p14:tracePt t="16797" x="3292475" y="2613025"/>
          <p14:tracePt t="16813" x="3371850" y="2565400"/>
          <p14:tracePt t="16830" x="3505200" y="2482850"/>
          <p14:tracePt t="16847" x="3584575" y="2435225"/>
          <p14:tracePt t="16866" x="3676650" y="2349500"/>
          <p14:tracePt t="16881" x="3730625" y="2289175"/>
          <p14:tracePt t="16897" x="3768725" y="2228850"/>
          <p14:tracePt t="16914" x="3816350" y="2152650"/>
          <p14:tracePt t="16930" x="3844925" y="2098675"/>
          <p14:tracePt t="16946" x="3883025" y="2019300"/>
          <p14:tracePt t="16964" x="3921125" y="1914525"/>
          <p14:tracePt t="16980" x="3940175" y="1857375"/>
          <p14:tracePt t="16998" x="3952875" y="1812925"/>
          <p14:tracePt t="17015" x="3959225" y="1778000"/>
          <p14:tracePt t="17031" x="3965575" y="1749425"/>
          <p14:tracePt t="17048" x="3971925" y="1727200"/>
          <p14:tracePt t="17064" x="3981450" y="1692275"/>
          <p14:tracePt t="17080" x="3981450" y="1682750"/>
          <p14:tracePt t="17096" x="3981450" y="1673225"/>
          <p14:tracePt t="17114" x="3981450" y="1660525"/>
          <p14:tracePt t="17236" x="3975100" y="1660525"/>
          <p14:tracePt t="17243" x="3971925" y="1660525"/>
          <p14:tracePt t="17250" x="3965575" y="1660525"/>
          <p14:tracePt t="17264" x="3937000" y="1660525"/>
          <p14:tracePt t="17280" x="3908425" y="1660525"/>
          <p14:tracePt t="17297" x="3854450" y="1660525"/>
          <p14:tracePt t="17314" x="3768725" y="1670050"/>
          <p14:tracePt t="17330" x="3705225" y="1682750"/>
          <p14:tracePt t="17347" x="3657600" y="1698625"/>
          <p14:tracePt t="17364" x="3587750" y="1724025"/>
          <p14:tracePt t="17380" x="3543300" y="1736725"/>
          <p14:tracePt t="17397" x="3495675" y="1749425"/>
          <p14:tracePt t="17414" x="3432175" y="1774825"/>
          <p14:tracePt t="17431" x="3375025" y="1797050"/>
          <p14:tracePt t="17447" x="3330575" y="1809750"/>
          <p14:tracePt t="17464" x="3298825" y="1809750"/>
          <p14:tracePt t="17480" x="3282950" y="1809750"/>
          <p14:tracePt t="17496" x="3273425" y="1809750"/>
          <p14:tracePt t="17514" x="3257550" y="1809750"/>
          <p14:tracePt t="17530" x="3248025" y="1809750"/>
          <p14:tracePt t="17593" x="3248025" y="1812925"/>
          <p14:tracePt t="17892" x="3248025" y="1819275"/>
          <p14:tracePt t="17899" x="3248025" y="1828800"/>
          <p14:tracePt t="17913" x="3270250" y="1860550"/>
          <p14:tracePt t="17930" x="3362325" y="1927225"/>
          <p14:tracePt t="17947" x="3498850" y="2006600"/>
          <p14:tracePt t="17963" x="3905250" y="2270125"/>
          <p14:tracePt t="17998" x="5251450" y="3292475"/>
          <p14:tracePt t="18031" x="6756400" y="4619625"/>
          <p14:tracePt t="18048" x="7667625" y="5416550"/>
          <p14:tracePt t="18065" x="8086725" y="5794375"/>
          <p14:tracePt t="18081" x="8270875" y="5988050"/>
          <p14:tracePt t="18098" x="8420100" y="6137275"/>
          <p14:tracePt t="18116" x="8461375" y="6178550"/>
          <p14:tracePt t="18120" x="8464550" y="6188075"/>
          <p14:tracePt t="18130" x="8470900" y="6194425"/>
          <p14:tracePt t="18147" x="8474075" y="6203950"/>
          <p14:tracePt t="18164" x="8474075" y="6207125"/>
          <p14:tracePt t="18506" x="8423275" y="6184900"/>
          <p14:tracePt t="18513" x="8328025" y="6156325"/>
          <p14:tracePt t="18531" x="8112125" y="6076950"/>
          <p14:tracePt t="18548" x="7864475" y="6003925"/>
          <p14:tracePt t="18568" x="7689850" y="5965825"/>
          <p14:tracePt t="18580" x="7559675" y="5921375"/>
          <p14:tracePt t="18614" x="7312025" y="5838825"/>
          <p14:tracePt t="18649" x="7172325" y="5797550"/>
          <p14:tracePt t="18664" x="7140575" y="5778500"/>
          <p14:tracePt t="18681" x="7108825" y="5765800"/>
          <p14:tracePt t="18697" x="7089775" y="5753100"/>
          <p14:tracePt t="18713" x="7080250" y="5740400"/>
          <p14:tracePt t="18730" x="7064375" y="5737225"/>
          <p14:tracePt t="18748" x="7048500" y="5727700"/>
          <p14:tracePt t="18764" x="7045325" y="5727700"/>
          <p14:tracePt t="18798" x="7029450" y="5718175"/>
          <p14:tracePt t="18814" x="7023100" y="5705475"/>
          <p14:tracePt t="18830" x="7023100" y="5702300"/>
          <p14:tracePt t="18847" x="7023100" y="5692775"/>
          <p14:tracePt t="18863" x="7023100" y="5686425"/>
          <p14:tracePt t="18881" x="7026275" y="5686425"/>
          <p14:tracePt t="18897" x="7086600" y="5664200"/>
          <p14:tracePt t="18914" x="7159625" y="5657850"/>
          <p14:tracePt t="18931" x="7229475" y="5657850"/>
          <p14:tracePt t="18947" x="7308850" y="5667375"/>
          <p14:tracePt t="18964" x="7346950" y="5686425"/>
          <p14:tracePt t="18980" x="7391400" y="5699125"/>
          <p14:tracePt t="18997" x="7439025" y="5711825"/>
          <p14:tracePt t="19013" x="7461250" y="5718175"/>
          <p14:tracePt t="19030" x="7477125" y="5718175"/>
          <p14:tracePt t="19047" x="7486650" y="5718175"/>
          <p14:tracePt t="19080" x="7486650" y="5715000"/>
          <p14:tracePt t="19097" x="7458075" y="5699125"/>
          <p14:tracePt t="19113" x="7432675" y="5680075"/>
          <p14:tracePt t="19130" x="7404100" y="5670550"/>
          <p14:tracePt t="19147" x="7346950" y="5651500"/>
          <p14:tracePt t="19163" x="7308850" y="5645150"/>
          <p14:tracePt t="19181" x="7264400" y="5645150"/>
          <p14:tracePt t="19197" x="7204075" y="5645150"/>
          <p14:tracePt t="19214" x="7159625" y="5645150"/>
          <p14:tracePt t="19230" x="7121525" y="5645150"/>
          <p14:tracePt t="19247" x="7061200" y="5645150"/>
          <p14:tracePt t="19264" x="7023100" y="5645150"/>
          <p14:tracePt t="19280" x="7000875" y="5645150"/>
          <p14:tracePt t="19297" x="6988175" y="5645150"/>
          <p14:tracePt t="19313" x="6972300" y="5654675"/>
          <p14:tracePt t="19330" x="6962775" y="5664200"/>
          <p14:tracePt t="19346" x="6962775" y="5686425"/>
          <p14:tracePt t="19363" x="6969125" y="5702300"/>
          <p14:tracePt t="19379" x="7010400" y="5743575"/>
          <p14:tracePt t="19396" x="7140575" y="5816600"/>
          <p14:tracePt t="19413" x="7264400" y="5876925"/>
          <p14:tracePt t="19430" x="7353300" y="5918200"/>
          <p14:tracePt t="19447" x="7442200" y="5937250"/>
          <p14:tracePt t="19464" x="7486650" y="5946775"/>
          <p14:tracePt t="19480" x="7518400" y="5946775"/>
          <p14:tracePt t="19497" x="7550150" y="5943600"/>
          <p14:tracePt t="19514" x="7559675" y="5934075"/>
          <p14:tracePt t="19530" x="7572375" y="5918200"/>
          <p14:tracePt t="19547" x="7588250" y="5883275"/>
          <p14:tracePt t="19563" x="7588250" y="5845175"/>
          <p14:tracePt t="19580" x="7575550" y="5816600"/>
          <p14:tracePt t="19596" x="7556500" y="5772150"/>
          <p14:tracePt t="19613" x="7540625" y="5762625"/>
          <p14:tracePt t="19630" x="7508875" y="5749925"/>
          <p14:tracePt t="19647" x="7451725" y="5724525"/>
          <p14:tracePt t="19664" x="7413625" y="5711825"/>
          <p14:tracePt t="19680" x="7378700" y="5705475"/>
          <p14:tracePt t="19696" x="7343775" y="5705475"/>
          <p14:tracePt t="19714" x="7315200" y="5705475"/>
          <p14:tracePt t="19731" x="7292975" y="5705475"/>
          <p14:tracePt t="19747" x="7254875" y="5705475"/>
          <p14:tracePt t="19764" x="7232650" y="5705475"/>
          <p14:tracePt t="19780" x="7207250" y="5705475"/>
          <p14:tracePt t="19797" x="7194550" y="5705475"/>
          <p14:tracePt t="19813" x="7185025" y="5705475"/>
          <p14:tracePt t="19830" x="7175500" y="5705475"/>
          <p14:tracePt t="19847" x="7137400" y="5705475"/>
          <p14:tracePt t="19863" x="7105650" y="5705475"/>
          <p14:tracePt t="19880" x="7083425" y="5705475"/>
          <p14:tracePt t="19897" x="7051675" y="5705475"/>
          <p14:tracePt t="19914" x="7042150" y="5705475"/>
          <p14:tracePt t="19931" x="7032625" y="5705475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oneTexte 4"/>
          <p:cNvSpPr txBox="1">
            <a:spLocks noChangeArrowheads="1"/>
          </p:cNvSpPr>
          <p:nvPr/>
        </p:nvSpPr>
        <p:spPr bwMode="auto">
          <a:xfrm>
            <a:off x="1928813" y="0"/>
            <a:ext cx="3895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800" i="1">
                <a:solidFill>
                  <a:srgbClr val="FF0000"/>
                </a:solidFill>
              </a:rPr>
              <a:t> Asphodelus microcarpus</a:t>
            </a:r>
          </a:p>
        </p:txBody>
      </p:sp>
      <p:pic>
        <p:nvPicPr>
          <p:cNvPr id="44035" name="Picture 6" descr="Immagine Alleg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373221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2" descr="http://www.wunderground.com/data/wximagenew/b/BoazR/34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3" y="1071563"/>
            <a:ext cx="34337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15" descr="asphodelus_microcarpus_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4572000"/>
            <a:ext cx="34305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22"/>
    </mc:Choice>
    <mc:Fallback>
      <p:transition spd="slow" advTm="34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11" x="7004050" y="5626100"/>
          <p14:tracePt t="3618" x="6965950" y="5534025"/>
          <p14:tracePt t="3635" x="6838950" y="5280025"/>
          <p14:tracePt t="3653" x="6591300" y="4772025"/>
          <p14:tracePt t="3669" x="6416675" y="4356100"/>
          <p14:tracePt t="3686" x="6264275" y="3987800"/>
          <p14:tracePt t="3709" x="5905500" y="3371850"/>
          <p14:tracePt t="3737" x="5695950" y="3028950"/>
          <p14:tracePt t="3771" x="5480050" y="2711450"/>
          <p14:tracePt t="4153" x="5435600" y="2647950"/>
          <p14:tracePt t="4160" x="5368925" y="2552700"/>
          <p14:tracePt t="4169" x="5321300" y="2444750"/>
          <p14:tracePt t="4185" x="5197475" y="2273300"/>
          <p14:tracePt t="4202" x="4984750" y="1914525"/>
          <p14:tracePt t="4225" x="4787900" y="1670050"/>
          <p14:tracePt t="4242" x="4645025" y="1498600"/>
          <p14:tracePt t="4269" x="4384675" y="1219200"/>
          <p14:tracePt t="4303" x="4054475" y="942975"/>
          <p14:tracePt t="4321" x="3971925" y="869950"/>
          <p14:tracePt t="4338" x="3870325" y="781050"/>
          <p14:tracePt t="4352" x="3829050" y="742950"/>
          <p14:tracePt t="4368" x="3787775" y="708025"/>
          <p14:tracePt t="4384" x="3762375" y="682625"/>
          <p14:tracePt t="4401" x="3714750" y="650875"/>
          <p14:tracePt t="4417" x="3667125" y="638175"/>
          <p14:tracePt t="4435" x="3603625" y="625475"/>
          <p14:tracePt t="4452" x="3533775" y="600075"/>
          <p14:tracePt t="4468" x="3486150" y="587375"/>
          <p14:tracePt t="4485" x="3463925" y="574675"/>
          <p14:tracePt t="4489" x="3451225" y="568325"/>
          <p14:tracePt t="4502" x="3429000" y="558800"/>
          <p14:tracePt t="4522" x="3419475" y="542925"/>
          <p14:tracePt t="4534" x="3409950" y="536575"/>
          <p14:tracePt t="4551" x="3394075" y="533400"/>
          <p14:tracePt t="4567" x="3384550" y="533400"/>
          <p14:tracePt t="4584" x="3368675" y="533400"/>
          <p14:tracePt t="4601" x="3355975" y="533400"/>
          <p14:tracePt t="4617" x="3346450" y="533400"/>
          <p14:tracePt t="4634" x="3333750" y="549275"/>
          <p14:tracePt t="4652" x="3314700" y="565150"/>
          <p14:tracePt t="4668" x="3305175" y="574675"/>
          <p14:tracePt t="4684" x="3292475" y="584200"/>
          <p14:tracePt t="4701" x="3292475" y="603250"/>
          <p14:tracePt t="4717" x="3292475" y="612775"/>
          <p14:tracePt t="4734" x="3292475" y="625475"/>
          <p14:tracePt t="4751" x="3295650" y="635000"/>
          <p14:tracePt t="4768" x="3311525" y="635000"/>
          <p14:tracePt t="4784" x="3355975" y="635000"/>
          <p14:tracePt t="4802" x="3441700" y="635000"/>
          <p14:tracePt t="4817" x="3498850" y="635000"/>
          <p14:tracePt t="4834" x="3546475" y="625475"/>
          <p14:tracePt t="4852" x="3635375" y="603250"/>
          <p14:tracePt t="4868" x="3698875" y="590550"/>
          <p14:tracePt t="4885" x="3784600" y="565150"/>
          <p14:tracePt t="4902" x="3886200" y="546100"/>
          <p14:tracePt t="4918" x="3952875" y="523875"/>
          <p14:tracePt t="4934" x="4010025" y="501650"/>
          <p14:tracePt t="4951" x="4083050" y="476250"/>
          <p14:tracePt t="4967" x="4127500" y="463550"/>
          <p14:tracePt t="4984" x="4159250" y="450850"/>
          <p14:tracePt t="4987" x="4184650" y="438150"/>
          <p14:tracePt t="5001" x="4216400" y="425450"/>
          <p14:tracePt t="5018" x="4260850" y="412750"/>
          <p14:tracePt t="5035" x="4305300" y="400050"/>
          <p14:tracePt t="5051" x="4384675" y="393700"/>
          <p14:tracePt t="5067" x="4422775" y="387350"/>
          <p14:tracePt t="5084" x="4467225" y="387350"/>
          <p14:tracePt t="5101" x="4521200" y="387350"/>
          <p14:tracePt t="5117" x="4559300" y="387350"/>
          <p14:tracePt t="5134" x="4594225" y="387350"/>
          <p14:tracePt t="5152" x="4721225" y="387350"/>
          <p14:tracePt t="5168" x="4816475" y="390525"/>
          <p14:tracePt t="5184" x="4902200" y="406400"/>
          <p14:tracePt t="5201" x="4984750" y="425450"/>
          <p14:tracePt t="5217" x="5029200" y="425450"/>
          <p14:tracePt t="5234" x="5073650" y="431800"/>
          <p14:tracePt t="5251" x="5143500" y="454025"/>
          <p14:tracePt t="5267" x="5197475" y="466725"/>
          <p14:tracePt t="5284" x="5251450" y="479425"/>
          <p14:tracePt t="5302" x="5321300" y="498475"/>
          <p14:tracePt t="5318" x="5359400" y="517525"/>
          <p14:tracePt t="5334" x="5391150" y="517525"/>
          <p14:tracePt t="5351" x="5410200" y="517525"/>
          <p14:tracePt t="5367" x="5426075" y="523875"/>
          <p14:tracePt t="5384" x="5441950" y="527050"/>
          <p14:tracePt t="5401" x="5483225" y="546100"/>
          <p14:tracePt t="5417" x="5508625" y="558800"/>
          <p14:tracePt t="5435" x="5524500" y="574675"/>
          <p14:tracePt t="5452" x="5546725" y="587375"/>
          <p14:tracePt t="5468" x="5549900" y="590550"/>
          <p14:tracePt t="5484" x="5549900" y="596900"/>
          <p14:tracePt t="5517" x="5534025" y="596900"/>
          <p14:tracePt t="5534" x="5524500" y="600075"/>
          <p14:tracePt t="5551" x="5508625" y="609600"/>
          <p14:tracePt t="5567" x="5505450" y="625475"/>
          <p14:tracePt t="5584" x="5499100" y="635000"/>
          <p14:tracePt t="5601" x="5480050" y="650875"/>
          <p14:tracePt t="5618" x="5470525" y="660400"/>
          <p14:tracePt t="5634" x="5457825" y="676275"/>
          <p14:tracePt t="5652" x="5445125" y="688975"/>
          <p14:tracePt t="5668" x="5429250" y="695325"/>
          <p14:tracePt t="5686" x="5422900" y="704850"/>
          <p14:tracePt t="5702" x="5422900" y="711200"/>
          <p14:tracePt t="5718" x="5419725" y="727075"/>
          <p14:tracePt t="5736" x="5410200" y="739775"/>
          <p14:tracePt t="5751" x="5403850" y="749300"/>
          <p14:tracePt t="5767" x="5394325" y="758825"/>
          <p14:tracePt t="5784" x="5384800" y="771525"/>
          <p14:tracePt t="5801" x="5378450" y="790575"/>
          <p14:tracePt t="5817" x="5378450" y="800100"/>
          <p14:tracePt t="5834" x="5378450" y="809625"/>
          <p14:tracePt t="5851" x="5372100" y="831850"/>
          <p14:tracePt t="5867" x="5368925" y="841375"/>
          <p14:tracePt t="5884" x="5359400" y="850900"/>
          <p14:tracePt t="5901" x="5343525" y="866775"/>
          <p14:tracePt t="5917" x="5327650" y="882650"/>
          <p14:tracePt t="5935" x="5311775" y="898525"/>
          <p14:tracePt t="5951" x="5302250" y="908050"/>
          <p14:tracePt t="5967" x="5292725" y="917575"/>
          <p14:tracePt t="5985" x="5270500" y="939800"/>
          <p14:tracePt t="6001" x="5260975" y="962025"/>
          <p14:tracePt t="6017" x="5241925" y="990600"/>
          <p14:tracePt t="6035" x="5203825" y="1028700"/>
          <p14:tracePt t="6052" x="5184775" y="1060450"/>
          <p14:tracePt t="6068" x="5162550" y="1082675"/>
          <p14:tracePt t="6085" x="5137150" y="1127125"/>
          <p14:tracePt t="6101" x="5105400" y="1146175"/>
          <p14:tracePt t="6118" x="5083175" y="1168400"/>
          <p14:tracePt t="6135" x="5038725" y="1206500"/>
          <p14:tracePt t="6151" x="5013325" y="1225550"/>
          <p14:tracePt t="6167" x="4981575" y="1244600"/>
          <p14:tracePt t="6184" x="4946650" y="1260475"/>
          <p14:tracePt t="6201" x="4918075" y="1273175"/>
          <p14:tracePt t="6218" x="4889500" y="1273175"/>
          <p14:tracePt t="7278" x="5010150" y="1339850"/>
          <p14:tracePt t="7285" x="5130800" y="1428750"/>
          <p14:tracePt t="7301" x="5318125" y="1587500"/>
          <p14:tracePt t="7317" x="5457825" y="1727200"/>
          <p14:tracePt t="7334" x="5705475" y="2016125"/>
          <p14:tracePt t="7359" x="5873750" y="2228850"/>
          <p14:tracePt t="7386" x="6054725" y="2511425"/>
          <p14:tracePt t="7420" x="6188075" y="2828925"/>
          <p14:tracePt t="7436" x="6203950" y="2936875"/>
          <p14:tracePt t="7452" x="6219825" y="3054350"/>
          <p14:tracePt t="7468" x="6219825" y="3136900"/>
          <p14:tracePt t="7484" x="6194425" y="3248025"/>
          <p14:tracePt t="7500" x="6181725" y="3305175"/>
          <p14:tracePt t="7517" x="6169025" y="3349625"/>
          <p14:tracePt t="7534" x="6143625" y="3406775"/>
          <p14:tracePt t="7551" x="6130925" y="3438525"/>
          <p14:tracePt t="7569" x="6111875" y="3479800"/>
          <p14:tracePt t="7584" x="6080125" y="3505200"/>
          <p14:tracePt t="7600" x="6054725" y="3536950"/>
          <p14:tracePt t="7617" x="6032500" y="3562350"/>
          <p14:tracePt t="7635" x="5988050" y="3578225"/>
          <p14:tracePt t="7651" x="5959475" y="3597275"/>
          <p14:tracePt t="7669" x="5937250" y="3613150"/>
          <p14:tracePt t="7685" x="5927725" y="3622675"/>
          <p14:tracePt t="7701" x="5918200" y="3632200"/>
          <p14:tracePt t="7717" x="5902325" y="3648075"/>
          <p14:tracePt t="7734" x="5886450" y="3667125"/>
          <p14:tracePt t="7750" x="5870575" y="3683000"/>
          <p14:tracePt t="7768" x="5829300" y="3727450"/>
          <p14:tracePt t="7785" x="5775325" y="3752850"/>
          <p14:tracePt t="7802" x="5683250" y="3794125"/>
          <p14:tracePt t="7819" x="5518150" y="3825875"/>
          <p14:tracePt t="7835" x="5419725" y="3851275"/>
          <p14:tracePt t="7851" x="5337175" y="3860800"/>
          <p14:tracePt t="7868" x="5216525" y="3854450"/>
          <p14:tracePt t="7884" x="5153025" y="3832225"/>
          <p14:tracePt t="7901" x="5089525" y="3819525"/>
          <p14:tracePt t="7918" x="5010150" y="3790950"/>
          <p14:tracePt t="8275" x="4965700" y="3784600"/>
          <p14:tracePt t="8282" x="4899025" y="3784600"/>
          <p14:tracePt t="8289" x="4829175" y="3784600"/>
          <p14:tracePt t="8301" x="4749800" y="3784600"/>
          <p14:tracePt t="8318" x="4562475" y="3797300"/>
          <p14:tracePt t="8334" x="4410075" y="3816350"/>
          <p14:tracePt t="8367" x="4003675" y="3879850"/>
          <p14:tracePt t="8402" x="3733800" y="3924300"/>
          <p14:tracePt t="8419" x="3600450" y="3946525"/>
          <p14:tracePt t="8435" x="3514725" y="3968750"/>
          <p14:tracePt t="8452" x="3429000" y="3984625"/>
          <p14:tracePt t="8468" x="3295650" y="4010025"/>
          <p14:tracePt t="8485" x="3209925" y="4022725"/>
          <p14:tracePt t="8501" x="3133725" y="4044950"/>
          <p14:tracePt t="8517" x="3032125" y="4067175"/>
          <p14:tracePt t="8534" x="2971800" y="4067175"/>
          <p14:tracePt t="8551" x="2911475" y="4067175"/>
          <p14:tracePt t="8554" x="2886075" y="4067175"/>
          <p14:tracePt t="8567" x="2825750" y="4067175"/>
          <p14:tracePt t="8584" x="2746375" y="4057650"/>
          <p14:tracePt t="8602" x="2660650" y="4041775"/>
          <p14:tracePt t="8618" x="2549525" y="4016375"/>
          <p14:tracePt t="8635" x="2520950" y="4016375"/>
          <p14:tracePt t="8651" x="2489200" y="4016375"/>
          <p14:tracePt t="8667" x="2470150" y="4016375"/>
          <p14:tracePt t="8684" x="2454275" y="4016375"/>
          <p14:tracePt t="8701" x="2432050" y="4016375"/>
          <p14:tracePt t="8717" x="2390775" y="4010025"/>
          <p14:tracePt t="8734" x="2368550" y="4000500"/>
          <p14:tracePt t="8751" x="2336800" y="3987800"/>
          <p14:tracePt t="8768" x="2305050" y="3981450"/>
          <p14:tracePt t="8785" x="2273300" y="3981450"/>
          <p14:tracePt t="8801" x="2263775" y="3981450"/>
          <p14:tracePt t="8817" x="2251075" y="3981450"/>
          <p14:tracePt t="8834" x="2241550" y="3981450"/>
          <p14:tracePt t="8851" x="2225675" y="3981450"/>
          <p14:tracePt t="8867" x="2209800" y="3981450"/>
          <p14:tracePt t="8884" x="2200275" y="3981450"/>
          <p14:tracePt t="8901" x="2190750" y="3987800"/>
          <p14:tracePt t="8917" x="2181225" y="4016375"/>
          <p14:tracePt t="8934" x="2197100" y="4076700"/>
          <p14:tracePt t="8950" x="2238375" y="4168775"/>
          <p14:tracePt t="8967" x="2365375" y="4365625"/>
          <p14:tracePt t="8984" x="2435225" y="4489450"/>
          <p14:tracePt t="9002" x="2514600" y="4594225"/>
          <p14:tracePt t="9018" x="2740025" y="4800600"/>
          <p14:tracePt t="9035" x="2924175" y="4956175"/>
          <p14:tracePt t="9053" x="3175000" y="5168900"/>
          <p14:tracePt t="9068" x="3279775" y="5273675"/>
          <p14:tracePt t="9085" x="3355975" y="5368925"/>
          <p14:tracePt t="9100" x="3416300" y="5470525"/>
          <p14:tracePt t="9117" x="3463925" y="5546725"/>
          <p14:tracePt t="9135" x="3476625" y="5568950"/>
          <p14:tracePt t="9152" x="3502025" y="5594350"/>
          <p14:tracePt t="9168" x="3552825" y="5638800"/>
          <p14:tracePt t="9184" x="3597275" y="5651500"/>
          <p14:tracePt t="9200" x="3629025" y="5670550"/>
          <p14:tracePt t="9217" x="3657600" y="5676900"/>
          <p14:tracePt t="9233" x="3667125" y="5676900"/>
          <p14:tracePt t="9251" x="3670300" y="5676900"/>
          <p14:tracePt t="9267" x="3676650" y="5676900"/>
          <p14:tracePt t="9285" x="3679825" y="5676900"/>
          <p14:tracePt t="9302" x="3695700" y="5676900"/>
          <p14:tracePt t="9318" x="3711575" y="5676900"/>
          <p14:tracePt t="9333" x="3721100" y="5673725"/>
          <p14:tracePt t="9350" x="3730625" y="5664200"/>
          <p14:tracePt t="9367" x="3736975" y="5664200"/>
          <p14:tracePt t="9403" x="3740150" y="5657850"/>
          <p14:tracePt t="9418" x="3756025" y="5648325"/>
          <p14:tracePt t="9434" x="3765550" y="5632450"/>
          <p14:tracePt t="9452" x="3784600" y="5575300"/>
          <p14:tracePt t="9468" x="3797300" y="5530850"/>
          <p14:tracePt t="9484" x="3816350" y="5499100"/>
          <p14:tracePt t="9501" x="3822700" y="5451475"/>
          <p14:tracePt t="9517" x="3822700" y="5429250"/>
          <p14:tracePt t="9534" x="3822700" y="5407025"/>
          <p14:tracePt t="9552" x="3822700" y="5381625"/>
          <p14:tracePt t="9567" x="3822700" y="5343525"/>
          <p14:tracePt t="9584" x="3822700" y="5299075"/>
          <p14:tracePt t="9589" x="3819525" y="5273675"/>
          <p14:tracePt t="9602" x="3790950" y="5216525"/>
          <p14:tracePt t="9618" x="3765550" y="5168900"/>
          <p14:tracePt t="9634" x="3721100" y="5121275"/>
          <p14:tracePt t="9651" x="3683000" y="5076825"/>
          <p14:tracePt t="9667" x="3651250" y="5057775"/>
          <p14:tracePt t="9684" x="3629025" y="5045075"/>
          <p14:tracePt t="9702" x="3587750" y="5022850"/>
          <p14:tracePt t="9718" x="3562350" y="5010150"/>
          <p14:tracePt t="9734" x="3524250" y="4997450"/>
          <p14:tracePt t="9752" x="3460750" y="4978400"/>
          <p14:tracePt t="9767" x="3394075" y="4940300"/>
          <p14:tracePt t="9783" x="3317875" y="4911725"/>
          <p14:tracePt t="9801" x="3232150" y="4883150"/>
          <p14:tracePt t="9818" x="3187700" y="4883150"/>
          <p14:tracePt t="9834" x="3165475" y="4883150"/>
          <p14:tracePt t="9852" x="3111500" y="4883150"/>
          <p14:tracePt t="9868" x="3082925" y="4883150"/>
          <p14:tracePt t="9884" x="3038475" y="4883150"/>
          <p14:tracePt t="9901" x="2984500" y="4883150"/>
          <p14:tracePt t="9917" x="2962275" y="4883150"/>
          <p14:tracePt t="9934" x="2933700" y="4883150"/>
          <p14:tracePt t="9952" x="2892425" y="4883150"/>
          <p14:tracePt t="9968" x="2870200" y="4883150"/>
          <p14:tracePt t="9984" x="2847975" y="4883150"/>
          <p14:tracePt t="10002" x="2806700" y="4883150"/>
          <p14:tracePt t="10018" x="2778125" y="4883150"/>
          <p14:tracePt t="10034" x="2755900" y="4886325"/>
          <p14:tracePt t="10051" x="2714625" y="4902200"/>
          <p14:tracePt t="10067" x="2698750" y="4908550"/>
          <p14:tracePt t="10084" x="2676525" y="4914900"/>
          <p14:tracePt t="10101" x="2635250" y="4933950"/>
          <p14:tracePt t="10118" x="2603500" y="4943475"/>
          <p14:tracePt t="10135" x="2584450" y="4962525"/>
          <p14:tracePt t="10151" x="2565400" y="4978400"/>
          <p14:tracePt t="10168" x="2549525" y="4987925"/>
          <p14:tracePt t="10184" x="2540000" y="4997450"/>
          <p14:tracePt t="10201" x="2524125" y="5019675"/>
          <p14:tracePt t="10217" x="2514600" y="5029200"/>
          <p14:tracePt t="10234" x="2495550" y="5051425"/>
          <p14:tracePt t="10251" x="2479675" y="5092700"/>
          <p14:tracePt t="10268" x="2479675" y="5105400"/>
          <p14:tracePt t="10652" x="2463800" y="5140325"/>
          <p14:tracePt t="10659" x="2447925" y="5178425"/>
          <p14:tracePt t="10667" x="2432050" y="5216525"/>
          <p14:tracePt t="10684" x="2403475" y="5286375"/>
          <p14:tracePt t="10701" x="2384425" y="5356225"/>
          <p14:tracePt t="10734" x="2359025" y="5426075"/>
          <p14:tracePt t="10767" x="2320925" y="5527675"/>
          <p14:tracePt t="10783" x="2308225" y="5565775"/>
          <p14:tracePt t="10801" x="2289175" y="5616575"/>
          <p14:tracePt t="10818" x="2270125" y="5645150"/>
          <p14:tracePt t="10834" x="2260600" y="5670550"/>
          <p14:tracePt t="10851" x="2254250" y="5711825"/>
          <p14:tracePt t="10867" x="2254250" y="5734050"/>
          <p14:tracePt t="10883" x="2254250" y="5746750"/>
          <p14:tracePt t="10900" x="2254250" y="5775325"/>
          <p14:tracePt t="10917" x="2254250" y="5788025"/>
          <p14:tracePt t="10934" x="2260600" y="5807075"/>
          <p14:tracePt t="10951" x="2282825" y="5832475"/>
          <p14:tracePt t="10968" x="2298700" y="5842000"/>
          <p14:tracePt t="10984" x="2320925" y="5861050"/>
          <p14:tracePt t="11001" x="2371725" y="5899150"/>
          <p14:tracePt t="11017" x="2457450" y="5930900"/>
          <p14:tracePt t="11034" x="2590800" y="5975350"/>
          <p14:tracePt t="11050" x="2825750" y="6048375"/>
          <p14:tracePt t="11068" x="3003550" y="6092825"/>
          <p14:tracePt t="11084" x="3114675" y="6137275"/>
          <p14:tracePt t="11101" x="3216275" y="6175375"/>
          <p14:tracePt t="11117" x="3295650" y="6213475"/>
          <p14:tracePt t="11134" x="3381375" y="6238875"/>
          <p14:tracePt t="11150" x="3571875" y="6264275"/>
          <p14:tracePt t="11167" x="3724275" y="6299200"/>
          <p14:tracePt t="11184" x="3873500" y="6318250"/>
          <p14:tracePt t="11201" x="3978275" y="6353175"/>
          <p14:tracePt t="11218" x="4022725" y="6375400"/>
          <p14:tracePt t="11235" x="4060825" y="6391275"/>
          <p14:tracePt t="11251" x="4089400" y="6403975"/>
          <p14:tracePt t="11267" x="4121150" y="6416675"/>
          <p14:tracePt t="11283" x="4184650" y="6435725"/>
          <p14:tracePt t="11300" x="4305300" y="6461125"/>
          <p14:tracePt t="11317" x="4368800" y="6467475"/>
          <p14:tracePt t="11333" x="4413250" y="6473825"/>
          <p14:tracePt t="11351" x="4460875" y="6473825"/>
          <p14:tracePt t="11367" x="4470400" y="6473825"/>
          <p14:tracePt t="11385" x="4502150" y="6473825"/>
          <p14:tracePt t="11401" x="4524375" y="6473825"/>
          <p14:tracePt t="11417" x="4568825" y="6464300"/>
          <p14:tracePt t="11435" x="4625975" y="6451600"/>
          <p14:tracePt t="11451" x="4648200" y="6445250"/>
          <p14:tracePt t="11467" x="4670425" y="6438900"/>
          <p14:tracePt t="11483" x="4683125" y="6423025"/>
          <p14:tracePt t="11500" x="4695825" y="6400800"/>
          <p14:tracePt t="11517" x="4714875" y="6372225"/>
          <p14:tracePt t="11534" x="4733925" y="6337300"/>
          <p14:tracePt t="11550" x="4746625" y="6299200"/>
          <p14:tracePt t="11567" x="4765675" y="6267450"/>
          <p14:tracePt t="11584" x="4797425" y="6219825"/>
          <p14:tracePt t="11600" x="4829175" y="6169025"/>
          <p14:tracePt t="11618" x="4860925" y="6130925"/>
          <p14:tracePt t="11621" x="4870450" y="6102350"/>
          <p14:tracePt t="11634" x="4899025" y="6035675"/>
          <p14:tracePt t="11651" x="4921250" y="5972175"/>
          <p14:tracePt t="11666" x="4949825" y="5915025"/>
          <p14:tracePt t="11684" x="4968875" y="5822950"/>
          <p14:tracePt t="11700" x="4987925" y="5794375"/>
          <p14:tracePt t="11718" x="4994275" y="5784850"/>
          <p14:tracePt t="11735" x="4994275" y="5762625"/>
          <p14:tracePt t="11751" x="4994275" y="5759450"/>
          <p14:tracePt t="11768" x="4994275" y="5753100"/>
          <p14:tracePt t="11784" x="4994275" y="5743575"/>
          <p14:tracePt t="11800" x="4994275" y="5737225"/>
          <p14:tracePt t="11817" x="4994275" y="5734050"/>
          <p14:tracePt t="11834" x="4994275" y="5718175"/>
          <p14:tracePt t="11850" x="4994275" y="5708650"/>
          <p14:tracePt t="11867" x="4994275" y="5699125"/>
          <p14:tracePt t="11884" x="4994275" y="5683250"/>
          <p14:tracePt t="11900" x="4991100" y="5667375"/>
          <p14:tracePt t="11917" x="4975225" y="5657850"/>
          <p14:tracePt t="11934" x="4959350" y="5645150"/>
          <p14:tracePt t="11950" x="4949825" y="5635625"/>
          <p14:tracePt t="11967" x="4946650" y="5619750"/>
          <p14:tracePt t="11984" x="4924425" y="5603875"/>
          <p14:tracePt t="12001" x="4908550" y="5588000"/>
          <p14:tracePt t="12018" x="4883150" y="5556250"/>
          <p14:tracePt t="12034" x="4841875" y="5518150"/>
          <p14:tracePt t="12050" x="4794250" y="5486400"/>
          <p14:tracePt t="12067" x="4746625" y="5457825"/>
          <p14:tracePt t="12084" x="4645025" y="5438775"/>
          <p14:tracePt t="12100" x="4578350" y="5416550"/>
          <p14:tracePt t="12117" x="4514850" y="5400675"/>
          <p14:tracePt t="12134" x="4381500" y="5378450"/>
          <p14:tracePt t="12151" x="4254500" y="5368925"/>
          <p14:tracePt t="12168" x="4140200" y="5368925"/>
          <p14:tracePt t="12184" x="3997325" y="5362575"/>
          <p14:tracePt t="12201" x="3905250" y="5362575"/>
          <p14:tracePt t="12218" x="3832225" y="5362575"/>
          <p14:tracePt t="12234" x="3740150" y="5362575"/>
          <p14:tracePt t="12251" x="3689350" y="5362575"/>
          <p14:tracePt t="12267" x="3629025" y="5362575"/>
          <p14:tracePt t="12284" x="3511550" y="5362575"/>
          <p14:tracePt t="12301" x="3429000" y="5362575"/>
          <p14:tracePt t="12317" x="3371850" y="5362575"/>
          <p14:tracePt t="12334" x="3273425" y="5362575"/>
          <p14:tracePt t="12350" x="3203575" y="5365750"/>
          <p14:tracePt t="12367" x="3130550" y="5372100"/>
          <p14:tracePt t="12383" x="3035300" y="5378450"/>
          <p14:tracePt t="12400" x="2981325" y="5384800"/>
          <p14:tracePt t="12417" x="2936875" y="5391150"/>
          <p14:tracePt t="12434" x="2876550" y="5397500"/>
          <p14:tracePt t="12451" x="2822575" y="5403850"/>
          <p14:tracePt t="12467" x="2787650" y="5403850"/>
          <p14:tracePt t="12484" x="2746375" y="5410200"/>
          <p14:tracePt t="12500" x="2717800" y="5410200"/>
          <p14:tracePt t="12517" x="2692400" y="5422900"/>
          <p14:tracePt t="12534" x="2663825" y="5435600"/>
          <p14:tracePt t="12551" x="2654300" y="5445125"/>
          <p14:tracePt t="12569" x="2635250" y="5461000"/>
          <p14:tracePt t="12584" x="2619375" y="5470525"/>
          <p14:tracePt t="12601" x="2609850" y="5486400"/>
          <p14:tracePt t="12617" x="2600325" y="5492750"/>
          <p14:tracePt t="12633" x="2584450" y="5495925"/>
          <p14:tracePt t="12650" x="2568575" y="5502275"/>
          <p14:tracePt t="12667" x="2565400" y="5502275"/>
          <p14:tracePt t="12685" x="2565400" y="5505450"/>
          <p14:tracePt t="12700" x="2565400" y="5518150"/>
          <p14:tracePt t="12718" x="2565400" y="5521325"/>
          <p14:tracePt t="12761" x="2565400" y="5530850"/>
          <p14:tracePt t="13233" x="2559050" y="5530850"/>
          <p14:tracePt t="13241" x="2555875" y="5530850"/>
          <p14:tracePt t="13251" x="2543175" y="5530850"/>
          <p14:tracePt t="13268" x="2533650" y="5530850"/>
          <p14:tracePt t="13285" x="2530475" y="5530850"/>
          <p14:tracePt t="13301" x="2530475" y="5508625"/>
          <p14:tracePt t="13334" x="2530475" y="5372100"/>
          <p14:tracePt t="13367" x="2520950" y="5162550"/>
          <p14:tracePt t="13383" x="2495550" y="5019675"/>
          <p14:tracePt t="13400" x="2438400" y="4864100"/>
          <p14:tracePt t="13418" x="2333625" y="4546600"/>
          <p14:tracePt t="13434" x="2266950" y="4356100"/>
          <p14:tracePt t="13450" x="2216150" y="4095750"/>
          <p14:tracePt t="13468" x="2152650" y="3870325"/>
          <p14:tracePt t="13484" x="2089150" y="3705225"/>
          <p14:tracePt t="13500" x="2035175" y="3559175"/>
          <p14:tracePt t="13517" x="1949450" y="3387725"/>
          <p14:tracePt t="13534" x="1905000" y="3254375"/>
          <p14:tracePt t="13550" x="1870075" y="3124200"/>
          <p14:tracePt t="13568" x="1844675" y="2978150"/>
          <p14:tracePt t="13584" x="1819275" y="2847975"/>
          <p14:tracePt t="13600" x="1809750" y="2720975"/>
          <p14:tracePt t="13617" x="1803400" y="2555875"/>
          <p14:tracePt t="13633" x="1803400" y="2486025"/>
          <p14:tracePt t="13650" x="1803400" y="2432050"/>
          <p14:tracePt t="13667" x="1803400" y="2413000"/>
          <p14:tracePt t="13912" x="1806575" y="2428875"/>
          <p14:tracePt t="13917" x="1812925" y="2447925"/>
          <p14:tracePt t="13933" x="1831975" y="2479675"/>
          <p14:tracePt t="13951" x="1863725" y="2498725"/>
          <p14:tracePt t="13968" x="1889125" y="2505075"/>
          <p14:tracePt t="13984" x="1905000" y="2486025"/>
          <p14:tracePt t="14001" x="1946275" y="2400300"/>
          <p14:tracePt t="14017" x="1990725" y="2165350"/>
          <p14:tracePt t="14034" x="2016125" y="1981200"/>
          <p14:tracePt t="14050" x="2025650" y="1828800"/>
          <p14:tracePt t="14067" x="2025650" y="1647825"/>
          <p14:tracePt t="14083" x="2025650" y="1552575"/>
          <p14:tracePt t="14101" x="2025650" y="1492250"/>
          <p14:tracePt t="14117" x="2025650" y="1438275"/>
          <p14:tracePt t="14134" x="2025650" y="1416050"/>
          <p14:tracePt t="14151" x="2025650" y="1377950"/>
          <p14:tracePt t="14167" x="2025650" y="1317625"/>
          <p14:tracePt t="14183" x="2025650" y="1273175"/>
          <p14:tracePt t="14200" x="2025650" y="1235075"/>
          <p14:tracePt t="14217" x="2025650" y="1174750"/>
          <p14:tracePt t="14234" x="2022475" y="1136650"/>
          <p14:tracePt t="14250" x="2006600" y="1111250"/>
          <p14:tracePt t="14267" x="1987550" y="1082675"/>
          <p14:tracePt t="14284" x="1978025" y="1073150"/>
          <p14:tracePt t="14300" x="1974850" y="1063625"/>
          <p14:tracePt t="14317" x="1952625" y="1050925"/>
          <p14:tracePt t="14333" x="1943100" y="1031875"/>
          <p14:tracePt t="14350" x="1933575" y="1028700"/>
          <p14:tracePt t="14366" x="1917700" y="1022350"/>
          <p14:tracePt t="14383" x="1905000" y="1022350"/>
          <p14:tracePt t="14400" x="1895475" y="1022350"/>
          <p14:tracePt t="14417" x="1879600" y="1022350"/>
          <p14:tracePt t="14433" x="1870075" y="1022350"/>
          <p14:tracePt t="14450" x="1860550" y="1022350"/>
          <p14:tracePt t="14466" x="1844675" y="1028700"/>
          <p14:tracePt t="14483" x="1835150" y="1044575"/>
          <p14:tracePt t="14500" x="1812925" y="1057275"/>
          <p14:tracePt t="14516" x="1778000" y="1073150"/>
          <p14:tracePt t="14534" x="1746250" y="1092200"/>
          <p14:tracePt t="14550" x="1720850" y="1123950"/>
          <p14:tracePt t="14566" x="1676400" y="1168400"/>
          <p14:tracePt t="14584" x="1638300" y="1206500"/>
          <p14:tracePt t="14600" x="1603375" y="1257300"/>
          <p14:tracePt t="14617" x="1539875" y="1327150"/>
          <p14:tracePt t="14634" x="1492250" y="1397000"/>
          <p14:tracePt t="14650" x="1444625" y="1485900"/>
          <p14:tracePt t="14667" x="1406525" y="1600200"/>
          <p14:tracePt t="14684" x="1384300" y="1666875"/>
          <p14:tracePt t="14700" x="1368425" y="1730375"/>
          <p14:tracePt t="14716" x="1339850" y="1822450"/>
          <p14:tracePt t="14733" x="1298575" y="1924050"/>
          <p14:tracePt t="14750" x="1266825" y="2000250"/>
          <p14:tracePt t="14767" x="1206500" y="2108200"/>
          <p14:tracePt t="14784" x="1174750" y="2197100"/>
          <p14:tracePt t="14801" x="1117600" y="2333625"/>
          <p14:tracePt t="14817" x="1095375" y="2400300"/>
          <p14:tracePt t="14833" x="1073150" y="2466975"/>
          <p14:tracePt t="14850" x="1057275" y="2530475"/>
          <p14:tracePt t="14867" x="1038225" y="2619375"/>
          <p14:tracePt t="14883" x="1022350" y="2682875"/>
          <p14:tracePt t="14901" x="993775" y="2784475"/>
          <p14:tracePt t="14917" x="981075" y="2851150"/>
          <p14:tracePt t="14933" x="965200" y="2905125"/>
          <p14:tracePt t="14950" x="952500" y="2990850"/>
          <p14:tracePt t="14967" x="939800" y="3048000"/>
          <p14:tracePt t="14983" x="939800" y="3098800"/>
          <p14:tracePt t="15001" x="933450" y="3155950"/>
          <p14:tracePt t="15017" x="933450" y="3175000"/>
          <p14:tracePt t="15034" x="927100" y="3200400"/>
          <p14:tracePt t="15052" x="927100" y="3254375"/>
          <p14:tracePt t="15067" x="927100" y="3298825"/>
          <p14:tracePt t="15084" x="927100" y="3343275"/>
          <p14:tracePt t="15101" x="927100" y="3403600"/>
          <p14:tracePt t="15117" x="927100" y="3441700"/>
          <p14:tracePt t="15133" x="930275" y="3479800"/>
          <p14:tracePt t="15150" x="936625" y="3511550"/>
          <p14:tracePt t="15167" x="955675" y="3549650"/>
          <p14:tracePt t="15184" x="968375" y="3594100"/>
          <p14:tracePt t="15187" x="974725" y="3622675"/>
          <p14:tracePt t="15201" x="990600" y="3686175"/>
          <p14:tracePt t="15217" x="1003300" y="3749675"/>
          <p14:tracePt t="15234" x="1022350" y="3794125"/>
          <p14:tracePt t="15251" x="1041400" y="3844925"/>
          <p14:tracePt t="15267" x="1054100" y="3873500"/>
          <p14:tracePt t="15284" x="1066800" y="3898900"/>
          <p14:tracePt t="15301" x="1079500" y="3933825"/>
          <p14:tracePt t="15317" x="1082675" y="3949700"/>
          <p14:tracePt t="15334" x="1095375" y="3968750"/>
          <p14:tracePt t="15351" x="1111250" y="3997325"/>
          <p14:tracePt t="15367" x="1120775" y="4029075"/>
          <p14:tracePt t="15383" x="1139825" y="4051300"/>
          <p14:tracePt t="15400" x="1155700" y="4073525"/>
          <p14:tracePt t="15416" x="1165225" y="4089400"/>
          <p14:tracePt t="15433" x="1171575" y="4098925"/>
          <p14:tracePt t="15450" x="1174750" y="4114800"/>
          <p14:tracePt t="15466" x="1190625" y="4124325"/>
          <p14:tracePt t="15483" x="1190625" y="4140200"/>
          <p14:tracePt t="15501" x="1200150" y="4152900"/>
          <p14:tracePt t="15517" x="1209675" y="4162425"/>
          <p14:tracePt t="15533" x="1222375" y="4171950"/>
          <p14:tracePt t="15550" x="1235075" y="4194175"/>
          <p14:tracePt t="15566" x="1247775" y="4203700"/>
          <p14:tracePt t="15583" x="1250950" y="4213225"/>
          <p14:tracePt t="15601" x="1260475" y="4232275"/>
          <p14:tracePt t="15617" x="1266825" y="4241800"/>
          <p14:tracePt t="15633" x="1276350" y="4254500"/>
          <p14:tracePt t="15651" x="1285875" y="4267200"/>
          <p14:tracePt t="15667" x="1292225" y="4283075"/>
          <p14:tracePt t="15683" x="1295400" y="4292600"/>
          <p14:tracePt t="15701" x="1301750" y="4292600"/>
          <p14:tracePt t="15716" x="1308100" y="4292600"/>
          <p14:tracePt t="15733" x="1317625" y="4292600"/>
          <p14:tracePt t="15751" x="1330325" y="4298950"/>
          <p14:tracePt t="15767" x="1346200" y="4298950"/>
          <p14:tracePt t="15784" x="1355725" y="4298950"/>
          <p14:tracePt t="15801" x="1371600" y="4298950"/>
          <p14:tracePt t="15817" x="1381125" y="4298950"/>
          <p14:tracePt t="15833" x="1397000" y="4298950"/>
          <p14:tracePt t="15850" x="1406525" y="4298950"/>
          <p14:tracePt t="15866" x="1416050" y="4298950"/>
          <p14:tracePt t="15884" x="1425575" y="4298950"/>
          <p14:tracePt t="15901" x="1444625" y="4298950"/>
          <p14:tracePt t="15917" x="1454150" y="4298950"/>
          <p14:tracePt t="15934" x="1463675" y="4292600"/>
          <p14:tracePt t="15950" x="1479550" y="4270375"/>
          <p14:tracePt t="15966" x="1495425" y="4260850"/>
          <p14:tracePt t="15983" x="1511300" y="4251325"/>
          <p14:tracePt t="16000" x="1530350" y="4235450"/>
          <p14:tracePt t="16017" x="1562100" y="4216400"/>
          <p14:tracePt t="16034" x="1584325" y="4206875"/>
          <p14:tracePt t="16051" x="1641475" y="4187825"/>
          <p14:tracePt t="16067" x="1673225" y="4175125"/>
          <p14:tracePt t="16083" x="1695450" y="4156075"/>
          <p14:tracePt t="16100" x="1739900" y="4137025"/>
          <p14:tracePt t="16116" x="1749425" y="4127500"/>
          <p14:tracePt t="16133" x="1758950" y="4117975"/>
          <p14:tracePt t="16150" x="1781175" y="4083050"/>
          <p14:tracePt t="16166" x="1793875" y="4060825"/>
          <p14:tracePt t="16183" x="1819275" y="4013200"/>
          <p14:tracePt t="16200" x="1866900" y="3946525"/>
          <p14:tracePt t="16216" x="1901825" y="3879850"/>
          <p14:tracePt t="16234" x="1933575" y="3813175"/>
          <p14:tracePt t="16250" x="1978025" y="3708400"/>
          <p14:tracePt t="16266" x="1990725" y="3644900"/>
          <p14:tracePt t="16284" x="2006600" y="3581400"/>
          <p14:tracePt t="16301" x="2025650" y="3498850"/>
          <p14:tracePt t="16317" x="2057400" y="3413125"/>
          <p14:tracePt t="16334" x="2089150" y="3314700"/>
          <p14:tracePt t="16351" x="2130425" y="3178175"/>
          <p14:tracePt t="16367" x="2146300" y="3038475"/>
          <p14:tracePt t="16383" x="2155825" y="2898775"/>
          <p14:tracePt t="16400" x="2155825" y="2701925"/>
          <p14:tracePt t="16416" x="2155825" y="2578100"/>
          <p14:tracePt t="16433" x="2174875" y="2447925"/>
          <p14:tracePt t="16450" x="2197100" y="2305050"/>
          <p14:tracePt t="16466" x="2222500" y="2184400"/>
          <p14:tracePt t="16483" x="2241550" y="2054225"/>
          <p14:tracePt t="16500" x="2263775" y="1898650"/>
          <p14:tracePt t="16517" x="2263775" y="1784350"/>
          <p14:tracePt t="16533" x="2263775" y="1670050"/>
          <p14:tracePt t="16550" x="2273300" y="1527175"/>
          <p14:tracePt t="16567" x="2279650" y="1476375"/>
          <p14:tracePt t="16583" x="2298700" y="1431925"/>
          <p14:tracePt t="16600" x="2320925" y="1330325"/>
          <p14:tracePt t="16617" x="2336800" y="1254125"/>
          <p14:tracePt t="16633" x="2349500" y="1190625"/>
          <p14:tracePt t="16650" x="2349500" y="1095375"/>
          <p14:tracePt t="16667" x="2346325" y="1035050"/>
          <p14:tracePt t="16683" x="2330450" y="971550"/>
          <p14:tracePt t="16700" x="2317750" y="898525"/>
          <p14:tracePt t="16716" x="2311400" y="876300"/>
          <p14:tracePt t="16734" x="2311400" y="854075"/>
          <p14:tracePt t="16750" x="2311400" y="835025"/>
          <p14:tracePt t="16767" x="2301875" y="819150"/>
          <p14:tracePt t="16783" x="2286000" y="796925"/>
          <p14:tracePt t="16799" x="2270125" y="774700"/>
          <p14:tracePt t="16816" x="2260600" y="765175"/>
          <p14:tracePt t="16834" x="2241550" y="749300"/>
          <p14:tracePt t="16851" x="2232025" y="749300"/>
          <p14:tracePt t="16867" x="2222500" y="749300"/>
          <p14:tracePt t="16885" x="2200275" y="749300"/>
          <p14:tracePt t="16900" x="2174875" y="749300"/>
          <p14:tracePt t="16917" x="2152650" y="749300"/>
          <p14:tracePt t="16933" x="2120900" y="752475"/>
          <p14:tracePt t="16950" x="2085975" y="777875"/>
          <p14:tracePt t="16967" x="2063750" y="787400"/>
          <p14:tracePt t="16985" x="2041525" y="822325"/>
          <p14:tracePt t="17000" x="2028825" y="847725"/>
          <p14:tracePt t="17017" x="2009775" y="869950"/>
          <p14:tracePt t="17034" x="1971675" y="914400"/>
          <p14:tracePt t="17050" x="1939925" y="946150"/>
          <p14:tracePt t="17067" x="1917700" y="971550"/>
          <p14:tracePt t="17084" x="1870075" y="1022350"/>
          <p14:tracePt t="17100" x="1844675" y="1060450"/>
          <p14:tracePt t="17117" x="1819275" y="1108075"/>
          <p14:tracePt t="17134" x="1800225" y="1171575"/>
          <p14:tracePt t="17150" x="1787525" y="1209675"/>
          <p14:tracePt t="17167" x="1774825" y="1231900"/>
          <p14:tracePt t="17184" x="1749425" y="1276350"/>
          <p14:tracePt t="17200" x="1739900" y="1298575"/>
          <p14:tracePt t="17216" x="1727200" y="1330325"/>
          <p14:tracePt t="17233" x="1701800" y="1365250"/>
          <p14:tracePt t="17250" x="1689100" y="1397000"/>
          <p14:tracePt t="17267" x="1670050" y="1435100"/>
          <p14:tracePt t="17284" x="1647825" y="1485900"/>
          <p14:tracePt t="17300" x="1635125" y="1530350"/>
          <p14:tracePt t="17317" x="1622425" y="1552575"/>
          <p14:tracePt t="17334" x="1603375" y="1593850"/>
          <p14:tracePt t="17350" x="1587500" y="1619250"/>
          <p14:tracePt t="17366" x="1574800" y="1663700"/>
          <p14:tracePt t="17383" x="1555750" y="1727200"/>
          <p14:tracePt t="17399" x="1539875" y="1790700"/>
          <p14:tracePt t="17417" x="1539875" y="1841500"/>
          <p14:tracePt t="17434" x="1520825" y="1924050"/>
          <p14:tracePt t="17451" x="1504950" y="1987550"/>
          <p14:tracePt t="17467" x="1489075" y="2073275"/>
          <p14:tracePt t="17484" x="1431925" y="2209800"/>
          <p14:tracePt t="17500" x="1412875" y="2276475"/>
          <p14:tracePt t="17517" x="1400175" y="2314575"/>
          <p14:tracePt t="17533" x="1371600" y="2393950"/>
          <p14:tracePt t="17549" x="1365250" y="2457450"/>
          <p14:tracePt t="17567" x="1365250" y="2508250"/>
          <p14:tracePt t="17584" x="1352550" y="2597150"/>
          <p14:tracePt t="17600" x="1336675" y="2647950"/>
          <p14:tracePt t="17617" x="1323975" y="2711450"/>
          <p14:tracePt t="17634" x="1295400" y="2794000"/>
          <p14:tracePt t="17650" x="1282700" y="2857500"/>
          <p14:tracePt t="17666" x="1276350" y="2921000"/>
          <p14:tracePt t="17683" x="1276350" y="2997200"/>
          <p14:tracePt t="17700" x="1270000" y="3041650"/>
          <p14:tracePt t="17717" x="1254125" y="3095625"/>
          <p14:tracePt t="17734" x="1228725" y="3178175"/>
          <p14:tracePt t="17750" x="1216025" y="3228975"/>
          <p14:tracePt t="17767" x="1203325" y="3276600"/>
          <p14:tracePt t="17784" x="1190625" y="3340100"/>
          <p14:tracePt t="17800" x="1190625" y="3390900"/>
          <p14:tracePt t="17816" x="1190625" y="3451225"/>
          <p14:tracePt t="17833" x="1206500" y="3540125"/>
          <p14:tracePt t="17849" x="1228725" y="3603625"/>
          <p14:tracePt t="17866" x="1260475" y="3663950"/>
          <p14:tracePt t="17884" x="1292225" y="3730625"/>
          <p14:tracePt t="17900" x="1304925" y="3765550"/>
          <p14:tracePt t="17917" x="1323975" y="3790950"/>
          <p14:tracePt t="17933" x="1323975" y="3806825"/>
          <p14:tracePt t="18255" x="1343025" y="3838575"/>
          <p14:tracePt t="18262" x="1365250" y="3876675"/>
          <p14:tracePt t="18269" x="1381125" y="3905250"/>
          <p14:tracePt t="18283" x="1419225" y="3975100"/>
          <p14:tracePt t="18300" x="1438275" y="4029075"/>
          <p14:tracePt t="18318" x="1463675" y="4095750"/>
          <p14:tracePt t="18334" x="1476375" y="4124325"/>
          <p14:tracePt t="18350" x="1482725" y="4168775"/>
          <p14:tracePt t="18368" x="1489075" y="4216400"/>
          <p14:tracePt t="18383" x="1489075" y="4248150"/>
          <p14:tracePt t="18399" x="1489075" y="4276725"/>
          <p14:tracePt t="18417" x="1489075" y="4298950"/>
          <p14:tracePt t="18433" x="1489075" y="4311650"/>
          <p14:tracePt t="18449" x="1489075" y="4327525"/>
          <p14:tracePt t="18467" x="1489075" y="4337050"/>
          <p14:tracePt t="18483" x="1489075" y="4352925"/>
          <p14:tracePt t="18569" x="1489075" y="4356100"/>
          <p14:tracePt t="19974" x="1543050" y="4352925"/>
          <p14:tracePt t="19981" x="1612900" y="4346575"/>
          <p14:tracePt t="19988" x="1685925" y="4327525"/>
          <p14:tracePt t="20000" x="1768475" y="4308475"/>
          <p14:tracePt t="20016" x="2066925" y="4260850"/>
          <p14:tracePt t="20034" x="2311400" y="4241800"/>
          <p14:tracePt t="20066" x="3067050" y="4143375"/>
          <p14:tracePt t="20102" x="3683000" y="4035425"/>
          <p14:tracePt t="20119" x="3870325" y="3997325"/>
          <p14:tracePt t="20134" x="4108450" y="3927475"/>
          <p14:tracePt t="20151" x="4321175" y="3851275"/>
          <p14:tracePt t="20167" x="4695825" y="3736975"/>
          <p14:tracePt t="20184" x="4905375" y="3689350"/>
          <p14:tracePt t="20201" x="5229225" y="3622675"/>
          <p14:tracePt t="20217" x="5394325" y="3587750"/>
          <p14:tracePt t="20233" x="5546725" y="3549650"/>
          <p14:tracePt t="20251" x="5724525" y="3508375"/>
          <p14:tracePt t="20267" x="5810250" y="3492500"/>
          <p14:tracePt t="20283" x="5927725" y="3476625"/>
          <p14:tracePt t="20301" x="6096000" y="3451225"/>
          <p14:tracePt t="20317" x="6172200" y="3429000"/>
          <p14:tracePt t="20333" x="6238875" y="3400425"/>
          <p14:tracePt t="20349" x="6302375" y="3378200"/>
          <p14:tracePt t="20366" x="6397625" y="3340100"/>
          <p14:tracePt t="20382" x="6442075" y="3321050"/>
          <p14:tracePt t="20400" x="6508750" y="3289300"/>
          <p14:tracePt t="20416" x="6530975" y="3276600"/>
          <p14:tracePt t="20433" x="6562725" y="3267075"/>
          <p14:tracePt t="20451" x="6591300" y="3248025"/>
          <p14:tracePt t="20466" x="6607175" y="3232150"/>
          <p14:tracePt t="20483" x="6616700" y="3222625"/>
          <p14:tracePt t="20500" x="6629400" y="3206750"/>
          <p14:tracePt t="20516" x="6651625" y="3197225"/>
          <p14:tracePt t="20532" x="6670675" y="3178175"/>
          <p14:tracePt t="20550" x="6699250" y="3162300"/>
          <p14:tracePt t="20566" x="6715125" y="3152775"/>
          <p14:tracePt t="20583" x="6724650" y="3143250"/>
          <p14:tracePt t="20600" x="6727825" y="3121025"/>
          <p14:tracePt t="20616" x="6727825" y="3111500"/>
          <p14:tracePt t="20633" x="6727825" y="3108325"/>
          <p14:tracePt t="20650" x="6727825" y="3092450"/>
          <p14:tracePt t="20666" x="6727825" y="3076575"/>
          <p14:tracePt t="20683" x="6727825" y="3067050"/>
          <p14:tracePt t="20700" x="6727825" y="3054350"/>
          <p14:tracePt t="20716" x="6727825" y="3044825"/>
          <p14:tracePt t="20733" x="6721475" y="3035300"/>
          <p14:tracePt t="20750" x="6702425" y="3013075"/>
          <p14:tracePt t="20766" x="6680200" y="3006725"/>
          <p14:tracePt t="20782" x="6654800" y="3000375"/>
          <p14:tracePt t="20800" x="6616700" y="3000375"/>
          <p14:tracePt t="20817" x="6588125" y="3000375"/>
          <p14:tracePt t="20834" x="6550025" y="3000375"/>
          <p14:tracePt t="20851" x="6486525" y="3003550"/>
          <p14:tracePt t="20867" x="6432550" y="3016250"/>
          <p14:tracePt t="20883" x="6388100" y="3022600"/>
          <p14:tracePt t="20900" x="6346825" y="3048000"/>
          <p14:tracePt t="20916" x="6315075" y="3060700"/>
          <p14:tracePt t="20932" x="6292850" y="3073400"/>
          <p14:tracePt t="20950" x="6248400" y="3089275"/>
          <p14:tracePt t="20966" x="6226175" y="3108325"/>
          <p14:tracePt t="20982" x="6178550" y="3133725"/>
          <p14:tracePt t="21000" x="6111875" y="3175000"/>
          <p14:tracePt t="21016" x="6067425" y="3200400"/>
          <p14:tracePt t="21033" x="6026150" y="3235325"/>
          <p14:tracePt t="21050" x="5981700" y="3286125"/>
          <p14:tracePt t="21066" x="5953125" y="3349625"/>
          <p14:tracePt t="21082" x="5918200" y="3409950"/>
          <p14:tracePt t="21100" x="5886450" y="3467100"/>
          <p14:tracePt t="21116" x="5854700" y="3492500"/>
          <p14:tracePt t="21133" x="5829300" y="3524250"/>
          <p14:tracePt t="21150" x="5784850" y="3568700"/>
          <p14:tracePt t="21166" x="5775325" y="3578225"/>
          <p14:tracePt t="21183" x="5743575" y="3590925"/>
          <p14:tracePt t="21199" x="5730875" y="3603625"/>
          <p14:tracePt t="21216" x="5715000" y="3609975"/>
          <p14:tracePt t="21233" x="5699125" y="3609975"/>
          <p14:tracePt t="21250" x="5673725" y="3606800"/>
          <p14:tracePt t="21267" x="5657850" y="3597275"/>
          <p14:tracePt t="21283" x="5632450" y="3571875"/>
          <p14:tracePt t="21300" x="5613400" y="3530600"/>
          <p14:tracePt t="21316" x="5607050" y="3508375"/>
          <p14:tracePt t="21333" x="5607050" y="3476625"/>
          <p14:tracePt t="21349" x="5607050" y="3457575"/>
          <p14:tracePt t="21366" x="5607050" y="3441700"/>
          <p14:tracePt t="21383" x="5613400" y="3432175"/>
          <p14:tracePt t="21399" x="5626100" y="3413125"/>
          <p14:tracePt t="21416" x="5629275" y="3403600"/>
          <p14:tracePt t="21432" x="5645150" y="3384550"/>
          <p14:tracePt t="21449" x="5661025" y="3371850"/>
          <p14:tracePt t="21466" x="5670550" y="3362325"/>
          <p14:tracePt t="21482" x="5680075" y="3362325"/>
          <p14:tracePt t="21499" x="5708650" y="3349625"/>
          <p14:tracePt t="21516" x="5730875" y="3333750"/>
          <p14:tracePt t="21533" x="5749925" y="3324225"/>
          <p14:tracePt t="21550" x="5772150" y="3308350"/>
          <p14:tracePt t="21567" x="5781675" y="3305175"/>
          <p14:tracePt t="21583" x="5791200" y="3305175"/>
          <p14:tracePt t="21616" x="5800725" y="3305175"/>
          <p14:tracePt t="21642" x="5807075" y="3305175"/>
          <p14:tracePt t="21649" x="5810250" y="3305175"/>
          <p14:tracePt t="21666" x="5816600" y="3289300"/>
          <p14:tracePt t="21683" x="5819775" y="3282950"/>
          <p14:tracePt t="21700" x="5826125" y="3282950"/>
          <p14:tracePt t="21717" x="5826125" y="3279775"/>
          <p14:tracePt t="21749" x="5832475" y="3279775"/>
          <p14:tracePt t="21756" x="5835650" y="3279775"/>
          <p14:tracePt t="21770" x="5842000" y="3279775"/>
          <p14:tracePt t="21782" x="5851525" y="3279775"/>
          <p14:tracePt t="21799" x="5864225" y="3279775"/>
          <p14:tracePt t="21817" x="5876925" y="3295650"/>
          <p14:tracePt t="21833" x="5886450" y="3305175"/>
          <p14:tracePt t="21850" x="5915025" y="3333750"/>
          <p14:tracePt t="21867" x="5940425" y="3365500"/>
          <p14:tracePt t="21883" x="5972175" y="3397250"/>
          <p14:tracePt t="21900" x="5994400" y="3441700"/>
          <p14:tracePt t="21916" x="6007100" y="3463925"/>
          <p14:tracePt t="21932" x="6026150" y="3489325"/>
          <p14:tracePt t="21949" x="6038850" y="3502025"/>
          <p14:tracePt t="21966" x="6048375" y="3511550"/>
          <p14:tracePt t="21983" x="6061075" y="3527425"/>
          <p14:tracePt t="22000" x="6080125" y="3543300"/>
          <p14:tracePt t="22016" x="6089650" y="3552825"/>
          <p14:tracePt t="22033" x="6099175" y="3562350"/>
          <p14:tracePt t="22049" x="6108700" y="3584575"/>
          <p14:tracePt t="22066" x="6115050" y="3587750"/>
          <p14:tracePt t="22083" x="6124575" y="3597275"/>
          <p14:tracePt t="22100" x="6140450" y="3613150"/>
          <p14:tracePt t="22117" x="6149975" y="3622675"/>
          <p14:tracePt t="22134" x="6159500" y="3632200"/>
          <p14:tracePt t="22150" x="6175375" y="3648075"/>
          <p14:tracePt t="22166" x="6178550" y="3657600"/>
          <p14:tracePt t="22182" x="6178550" y="3673475"/>
          <p14:tracePt t="22199" x="6178550" y="3686175"/>
          <p14:tracePt t="22216" x="6178550" y="3695700"/>
          <p14:tracePt t="22233" x="6178550" y="3702050"/>
          <p14:tracePt t="22250" x="6184900" y="3702050"/>
          <p14:tracePt t="22271" x="6191250" y="3702050"/>
          <p14:tracePt t="22284" x="6200775" y="3702050"/>
          <p14:tracePt t="22300" x="6203950" y="3702050"/>
          <p14:tracePt t="22505" x="6159500" y="3698875"/>
          <p14:tracePt t="22513" x="6111875" y="3689350"/>
          <p14:tracePt t="22521" x="6054725" y="3683000"/>
          <p14:tracePt t="22534" x="5969000" y="3667125"/>
          <p14:tracePt t="22550" x="5905500" y="3651250"/>
          <p14:tracePt t="22583" x="5791200" y="3651250"/>
          <p14:tracePt t="22617" x="5718175" y="3651250"/>
          <p14:tracePt t="22634" x="5686425" y="3651250"/>
          <p14:tracePt t="22650" x="5676900" y="3651250"/>
          <p14:tracePt t="22666" x="5667375" y="3651250"/>
          <p14:tracePt t="22683" x="5654675" y="3648075"/>
          <p14:tracePt t="22700" x="5654675" y="3638550"/>
          <p14:tracePt t="22716" x="5654675" y="3629025"/>
          <p14:tracePt t="22733" x="5654675" y="3600450"/>
          <p14:tracePt t="22749" x="5654675" y="3581400"/>
          <p14:tracePt t="22766" x="5657850" y="3549650"/>
          <p14:tracePt t="22783" x="5657850" y="3530600"/>
          <p14:tracePt t="22799" x="5657850" y="3521075"/>
          <p14:tracePt t="22816" x="5657850" y="3511550"/>
          <p14:tracePt t="22833" x="5657850" y="3489325"/>
          <p14:tracePt t="22849" x="5651500" y="3479800"/>
          <p14:tracePt t="22866" x="5635625" y="3470275"/>
          <p14:tracePt t="22883" x="5632450" y="3444875"/>
          <p14:tracePt t="22899" x="5632450" y="3435350"/>
          <p14:tracePt t="22916" x="5632450" y="3422650"/>
          <p14:tracePt t="22932" x="5632450" y="3419475"/>
          <p14:tracePt t="22967" x="5622925" y="3419475"/>
          <p14:tracePt t="22983" x="5607050" y="3419475"/>
          <p14:tracePt t="22999" x="5597525" y="3419475"/>
          <p14:tracePt t="23016" x="5581650" y="3419475"/>
          <p14:tracePt t="23032" x="5568950" y="3425825"/>
          <p14:tracePt t="23049" x="5568950" y="3435350"/>
          <p14:tracePt t="23066" x="5559425" y="3444875"/>
          <p14:tracePt t="23083" x="5549900" y="3467100"/>
          <p14:tracePt t="23099" x="5534025" y="3476625"/>
          <p14:tracePt t="23117" x="5521325" y="3498850"/>
          <p14:tracePt t="23132" x="5505450" y="3527425"/>
          <p14:tracePt t="23149" x="5495925" y="3543300"/>
          <p14:tracePt t="23166" x="5476875" y="3565525"/>
          <p14:tracePt t="23182" x="5461000" y="3587750"/>
          <p14:tracePt t="23199" x="5445125" y="3609975"/>
          <p14:tracePt t="23217" x="5413375" y="3641725"/>
          <p14:tracePt t="23232" x="5327650" y="3692525"/>
          <p14:tracePt t="23249" x="5260975" y="3721100"/>
          <p14:tracePt t="23266" x="5203825" y="3756025"/>
          <p14:tracePt t="23283" x="5130800" y="3797300"/>
          <p14:tracePt t="23299" x="5089525" y="3829050"/>
          <p14:tracePt t="23316" x="5035550" y="3851275"/>
          <p14:tracePt t="23332" x="4972050" y="3870325"/>
          <p14:tracePt t="23349" x="4924425" y="3889375"/>
          <p14:tracePt t="23366" x="4879975" y="3895725"/>
          <p14:tracePt t="23383" x="4841875" y="3895725"/>
          <p14:tracePt t="23399" x="4810125" y="3895725"/>
          <p14:tracePt t="23416" x="4800600" y="3895725"/>
          <p14:tracePt t="23432" x="4787900" y="3895725"/>
          <p14:tracePt t="23449" x="4772025" y="3889375"/>
          <p14:tracePt t="23465" x="4759325" y="3857625"/>
          <p14:tracePt t="23482" x="4740275" y="3800475"/>
          <p14:tracePt t="23499" x="4708525" y="3762375"/>
          <p14:tracePt t="23517" x="4673600" y="3714750"/>
          <p14:tracePt t="23533" x="4610100" y="3635375"/>
          <p14:tracePt t="23549" x="4575175" y="3536950"/>
          <p14:tracePt t="23566" x="4537075" y="3457575"/>
          <p14:tracePt t="23582" x="4508500" y="3362325"/>
          <p14:tracePt t="23599" x="4479925" y="3314700"/>
          <p14:tracePt t="23617" x="4454525" y="3276600"/>
          <p14:tracePt t="23633" x="4410075" y="3216275"/>
          <p14:tracePt t="23650" x="4384675" y="3184525"/>
          <p14:tracePt t="23667" x="4352925" y="3162300"/>
          <p14:tracePt t="23683" x="4314825" y="3117850"/>
          <p14:tracePt t="23699" x="4305300" y="3101975"/>
          <p14:tracePt t="23715" x="4289425" y="3082925"/>
          <p14:tracePt t="23732" x="4270375" y="3051175"/>
          <p14:tracePt t="23749" x="4260850" y="3028950"/>
          <p14:tracePt t="23767" x="4229100" y="2984500"/>
          <p14:tracePt t="23783" x="4213225" y="2968625"/>
          <p14:tracePt t="23800" x="4203700" y="2959100"/>
          <p14:tracePt t="23817" x="4194175" y="2936875"/>
          <p14:tracePt t="23833" x="4171950" y="2921000"/>
          <p14:tracePt t="23850" x="4171950" y="2911475"/>
          <p14:tracePt t="23867" x="4162425" y="2895600"/>
          <p14:tracePt t="23883" x="4156075" y="2892425"/>
          <p14:tracePt t="23918" x="4152900" y="2892425"/>
          <p14:tracePt t="24041" x="4159250" y="2892425"/>
          <p14:tracePt t="24047" x="4162425" y="2892425"/>
          <p14:tracePt t="24054" x="4168775" y="2892425"/>
          <p14:tracePt t="24067" x="4178300" y="2886075"/>
          <p14:tracePt t="24083" x="4194175" y="2886075"/>
          <p14:tracePt t="24099" x="4210050" y="2886075"/>
          <p14:tracePt t="24115" x="4219575" y="2886075"/>
          <p14:tracePt t="24132" x="4238625" y="2886075"/>
          <p14:tracePt t="24150" x="4248150" y="2882900"/>
          <p14:tracePt t="24167" x="4267200" y="2876550"/>
          <p14:tracePt t="24183" x="4298950" y="2876550"/>
          <p14:tracePt t="24200" x="4311650" y="2876550"/>
          <p14:tracePt t="24217" x="4346575" y="2876550"/>
          <p14:tracePt t="24233" x="4359275" y="2876550"/>
          <p14:tracePt t="24250" x="4371975" y="2876550"/>
          <p14:tracePt t="24266" x="4384675" y="2879725"/>
          <p14:tracePt t="24282" x="4400550" y="2879725"/>
          <p14:tracePt t="24299" x="4410075" y="2879725"/>
          <p14:tracePt t="24316" x="4425950" y="2879725"/>
          <p14:tracePt t="24333" x="4435475" y="2879725"/>
          <p14:tracePt t="24350" x="4460875" y="2879725"/>
          <p14:tracePt t="24367" x="4489450" y="2882900"/>
          <p14:tracePt t="24383" x="4508500" y="2882900"/>
          <p14:tracePt t="24399" x="4521200" y="2882900"/>
          <p14:tracePt t="24416" x="4533900" y="2882900"/>
          <p14:tracePt t="24432" x="4549775" y="2882900"/>
          <p14:tracePt t="24449" x="4565650" y="2882900"/>
          <p14:tracePt t="24466" x="4591050" y="2882900"/>
          <p14:tracePt t="24483" x="4619625" y="2882900"/>
          <p14:tracePt t="24499" x="4641850" y="2889250"/>
          <p14:tracePt t="24516" x="4670425" y="2908300"/>
          <p14:tracePt t="24532" x="4692650" y="2911475"/>
          <p14:tracePt t="24549" x="4708525" y="2917825"/>
          <p14:tracePt t="24566" x="4749800" y="2936875"/>
          <p14:tracePt t="24582" x="4781550" y="2949575"/>
          <p14:tracePt t="24599" x="4803775" y="2952750"/>
          <p14:tracePt t="24617" x="4845050" y="2952750"/>
          <p14:tracePt t="24633" x="4860925" y="2952750"/>
          <p14:tracePt t="24650" x="4870450" y="2952750"/>
          <p14:tracePt t="24666" x="4889500" y="2952750"/>
          <p14:tracePt t="24682" x="4899025" y="2952750"/>
          <p14:tracePt t="24699" x="4914900" y="2965450"/>
          <p14:tracePt t="24715" x="4959350" y="2984500"/>
          <p14:tracePt t="24732" x="4981575" y="2987675"/>
          <p14:tracePt t="24749" x="5010150" y="3000375"/>
          <p14:tracePt t="24766" x="5045075" y="3006725"/>
          <p14:tracePt t="24782" x="5083175" y="3006725"/>
          <p14:tracePt t="24799" x="5111750" y="3006725"/>
          <p14:tracePt t="24816" x="5153025" y="3025775"/>
          <p14:tracePt t="24832" x="5184775" y="3038475"/>
          <p14:tracePt t="24849" x="5207000" y="3048000"/>
          <p14:tracePt t="24866" x="5238750" y="3067050"/>
          <p14:tracePt t="24882" x="5264150" y="3082925"/>
          <p14:tracePt t="24900" x="5273675" y="3092450"/>
          <p14:tracePt t="24916" x="5299075" y="3105150"/>
          <p14:tracePt t="24933" x="5314950" y="3105150"/>
          <p14:tracePt t="24949" x="5337175" y="3105150"/>
          <p14:tracePt t="24966" x="5378450" y="3114675"/>
          <p14:tracePt t="24982" x="5410200" y="3127375"/>
          <p14:tracePt t="24999" x="5448300" y="3146425"/>
          <p14:tracePt t="25016" x="5495925" y="3165475"/>
          <p14:tracePt t="25032" x="5534025" y="3178175"/>
          <p14:tracePt t="25049" x="5559425" y="3190875"/>
          <p14:tracePt t="25066" x="5591175" y="3194050"/>
          <p14:tracePt t="25083" x="5607050" y="3194050"/>
          <p14:tracePt t="25099" x="5616575" y="3194050"/>
          <p14:tracePt t="25115" x="5641975" y="3194050"/>
          <p14:tracePt t="25132" x="5661025" y="3206750"/>
          <p14:tracePt t="25149" x="5683250" y="3206750"/>
          <p14:tracePt t="25166" x="5702300" y="3206750"/>
          <p14:tracePt t="25183" x="5711825" y="3206750"/>
          <p14:tracePt t="25200" x="5721350" y="3206750"/>
          <p14:tracePt t="25216" x="5727700" y="3206750"/>
          <p14:tracePt t="25289" x="5727700" y="3200400"/>
          <p14:tracePt t="25303" x="5724525" y="3200400"/>
          <p14:tracePt t="25309" x="5721350" y="3200400"/>
          <p14:tracePt t="25317" x="5715000" y="3200400"/>
          <p14:tracePt t="25333" x="5705475" y="3194050"/>
          <p14:tracePt t="25349" x="5689600" y="3190875"/>
          <p14:tracePt t="25365" x="5664200" y="3184525"/>
          <p14:tracePt t="25382" x="5632450" y="3178175"/>
          <p14:tracePt t="25399" x="5610225" y="3171825"/>
          <p14:tracePt t="25416" x="5537200" y="3152775"/>
          <p14:tracePt t="25433" x="5476875" y="3152775"/>
          <p14:tracePt t="25450" x="5413375" y="3130550"/>
          <p14:tracePt t="25466" x="5334000" y="3124200"/>
          <p14:tracePt t="25482" x="5283200" y="3124200"/>
          <p14:tracePt t="25500" x="5200650" y="3111500"/>
          <p14:tracePt t="25515" x="5140325" y="3105150"/>
          <p14:tracePt t="25532" x="5067300" y="3098800"/>
          <p14:tracePt t="25549" x="5003800" y="3082925"/>
          <p14:tracePt t="25566" x="4911725" y="3054350"/>
          <p14:tracePt t="25582" x="4848225" y="3041650"/>
          <p14:tracePt t="25601" x="4756150" y="3019425"/>
          <p14:tracePt t="25616" x="4702175" y="3006725"/>
          <p14:tracePt t="25632" x="4660900" y="2987675"/>
          <p14:tracePt t="25650" x="4638675" y="2974975"/>
          <p14:tracePt t="25666" x="4597400" y="2974975"/>
          <p14:tracePt t="25682" x="4575175" y="2962275"/>
          <p14:tracePt t="25699" x="4543425" y="2955925"/>
          <p14:tracePt t="25716" x="4495800" y="2955925"/>
          <p14:tracePt t="25732" x="4473575" y="2952750"/>
          <p14:tracePt t="25750" x="4441825" y="2952750"/>
          <p14:tracePt t="25766" x="4432300" y="2952750"/>
          <p14:tracePt t="25783" x="4416425" y="2952750"/>
          <p14:tracePt t="25799" x="4375150" y="2946400"/>
          <p14:tracePt t="25815" x="4352925" y="2946400"/>
          <p14:tracePt t="25832" x="4337050" y="2927350"/>
          <p14:tracePt t="25850" x="4314825" y="2917825"/>
          <p14:tracePt t="25866" x="4305300" y="2917825"/>
          <p14:tracePt t="25882" x="4295775" y="2917825"/>
          <p14:tracePt t="25900" x="4276725" y="2911475"/>
          <p14:tracePt t="25916" x="4267200" y="2908300"/>
          <p14:tracePt t="25932" x="4244975" y="2901950"/>
          <p14:tracePt t="25949" x="4200525" y="2876550"/>
          <p14:tracePt t="25965" x="4178300" y="2867025"/>
          <p14:tracePt t="25982" x="4156075" y="2867025"/>
          <p14:tracePt t="26000" x="4140200" y="2867025"/>
          <p14:tracePt t="26017" x="4130675" y="2867025"/>
          <p14:tracePt t="26033" x="4121150" y="2867025"/>
          <p14:tracePt t="26066" x="4121150" y="2860675"/>
          <p14:tracePt t="26082" x="4121150" y="2857500"/>
          <p14:tracePt t="26100" x="4121150" y="2851150"/>
          <p14:tracePt t="26129" x="4124325" y="2851150"/>
          <p14:tracePt t="26136" x="4127500" y="2851150"/>
          <p14:tracePt t="26150" x="4137025" y="2851150"/>
          <p14:tracePt t="26166" x="4143375" y="2844800"/>
          <p14:tracePt t="26183" x="4146550" y="2841625"/>
          <p14:tracePt t="26200" x="4156075" y="2825750"/>
          <p14:tracePt t="26216" x="4156075" y="2822575"/>
          <p14:tracePt t="26232" x="4156075" y="2816225"/>
          <p14:tracePt t="26593" x="4162425" y="2816225"/>
          <p14:tracePt t="26600" x="4171950" y="2809875"/>
          <p14:tracePt t="26616" x="4187825" y="2809875"/>
          <p14:tracePt t="26633" x="4216400" y="2809875"/>
          <p14:tracePt t="26665" x="4324350" y="2809875"/>
          <p14:tracePt t="26699" x="4432300" y="2835275"/>
          <p14:tracePt t="26715" x="4483100" y="2835275"/>
          <p14:tracePt t="26733" x="4527550" y="2841625"/>
          <p14:tracePt t="26750" x="4584700" y="2841625"/>
          <p14:tracePt t="26766" x="4606925" y="2841625"/>
          <p14:tracePt t="26770" x="4619625" y="2851150"/>
          <p14:tracePt t="26783" x="4629150" y="2851150"/>
          <p14:tracePt t="26799" x="4676775" y="2863850"/>
          <p14:tracePt t="26815" x="4708525" y="2876550"/>
          <p14:tracePt t="26832" x="4730750" y="2882900"/>
          <p14:tracePt t="26849" x="4772025" y="2889250"/>
          <p14:tracePt t="26866" x="4781550" y="2889250"/>
          <p14:tracePt t="26883" x="4791075" y="2892425"/>
          <p14:tracePt t="26900" x="4819650" y="2892425"/>
          <p14:tracePt t="26916" x="4832350" y="2898775"/>
          <p14:tracePt t="26932" x="4857750" y="2911475"/>
          <p14:tracePt t="26948" x="4899025" y="2927350"/>
          <p14:tracePt t="26965" x="4937125" y="2940050"/>
          <p14:tracePt t="26982" x="4959350" y="2946400"/>
          <p14:tracePt t="27000" x="5000625" y="2959100"/>
          <p14:tracePt t="27016" x="5022850" y="2959100"/>
          <p14:tracePt t="27033" x="5051425" y="2959100"/>
          <p14:tracePt t="27049" x="5108575" y="2978150"/>
          <p14:tracePt t="27065" x="5146675" y="2990850"/>
          <p14:tracePt t="27082" x="5207000" y="3003550"/>
          <p14:tracePt t="27098" x="5283200" y="3022600"/>
          <p14:tracePt t="27115" x="5330825" y="3044825"/>
          <p14:tracePt t="27132" x="5353050" y="3048000"/>
          <p14:tracePt t="27150" x="5394325" y="3054350"/>
          <p14:tracePt t="27166" x="5413375" y="3054350"/>
          <p14:tracePt t="27183" x="5438775" y="3060700"/>
          <p14:tracePt t="27199" x="5473700" y="3079750"/>
          <p14:tracePt t="27216" x="5502275" y="3086100"/>
          <p14:tracePt t="27232" x="5524500" y="3095625"/>
          <p14:tracePt t="27248" x="5546725" y="3095625"/>
          <p14:tracePt t="27265" x="5556250" y="3095625"/>
          <p14:tracePt t="27283" x="5565775" y="3095625"/>
          <p14:tracePt t="27286" x="5568950" y="3095625"/>
          <p14:tracePt t="27300" x="5581650" y="3095625"/>
          <p14:tracePt t="27316" x="5591175" y="3095625"/>
          <p14:tracePt t="27334" x="5600700" y="3095625"/>
          <p14:tracePt t="27349" x="5603875" y="3095625"/>
          <p14:tracePt t="27463" x="5597525" y="3095625"/>
          <p14:tracePt t="27470" x="5594350" y="3095625"/>
          <p14:tracePt t="27482" x="5584825" y="3095625"/>
          <p14:tracePt t="27499" x="5568950" y="3095625"/>
          <p14:tracePt t="27515" x="5546725" y="3095625"/>
          <p14:tracePt t="27532" x="5514975" y="3082925"/>
          <p14:tracePt t="27549" x="5483225" y="3070225"/>
          <p14:tracePt t="27565" x="5451475" y="3057525"/>
          <p14:tracePt t="27582" x="5407025" y="3051175"/>
          <p14:tracePt t="27598" x="5343525" y="3051175"/>
          <p14:tracePt t="27615" x="5299075" y="3038475"/>
          <p14:tracePt t="27632" x="5235575" y="3022600"/>
          <p14:tracePt t="27648" x="5140325" y="3009900"/>
          <p14:tracePt t="27665" x="5064125" y="2994025"/>
          <p14:tracePt t="27683" x="4965700" y="2981325"/>
          <p14:tracePt t="27699" x="4902200" y="2974975"/>
          <p14:tracePt t="27716" x="4857750" y="2974975"/>
          <p14:tracePt t="27733" x="4797425" y="2974975"/>
          <p14:tracePt t="27749" x="4752975" y="2968625"/>
          <p14:tracePt t="27765" x="4689475" y="2952750"/>
          <p14:tracePt t="27783" x="4556125" y="2930525"/>
          <p14:tracePt t="27799" x="4495800" y="2924175"/>
          <p14:tracePt t="27815" x="4457700" y="2924175"/>
          <p14:tracePt t="27833" x="4416425" y="2917825"/>
          <p14:tracePt t="27849" x="4400550" y="2917825"/>
          <p14:tracePt t="27865" x="4378325" y="2917825"/>
          <p14:tracePt t="27883" x="4343400" y="2898775"/>
          <p14:tracePt t="27899" x="4305300" y="2879725"/>
          <p14:tracePt t="27916" x="4260850" y="2867025"/>
          <p14:tracePt t="27933" x="4213225" y="2847975"/>
          <p14:tracePt t="27949" x="4181475" y="2844800"/>
          <p14:tracePt t="27966" x="4165600" y="2844800"/>
          <p14:tracePt t="27983" x="4146550" y="2844800"/>
          <p14:tracePt t="27999" x="4137025" y="2844800"/>
          <p14:tracePt t="28016" x="4127500" y="2844800"/>
          <p14:tracePt t="28033" x="4111625" y="2838450"/>
          <p14:tracePt t="28076" x="4111625" y="2828925"/>
          <p14:tracePt t="28104" x="4114800" y="2828925"/>
          <p14:tracePt t="28112" x="4117975" y="2822575"/>
          <p14:tracePt t="28119" x="4124325" y="2819400"/>
          <p14:tracePt t="28133" x="4146550" y="2813050"/>
          <p14:tracePt t="28149" x="4168775" y="2813050"/>
          <p14:tracePt t="28166" x="4184650" y="2813050"/>
          <p14:tracePt t="28183" x="4197350" y="2813050"/>
          <p14:tracePt t="28199" x="4210050" y="2813050"/>
          <p14:tracePt t="28248" x="4213225" y="2813050"/>
          <p14:tracePt t="28255" x="4219575" y="2813050"/>
          <p14:tracePt t="28266" x="4222750" y="2813050"/>
          <p14:tracePt t="28283" x="4238625" y="2813050"/>
          <p14:tracePt t="28299" x="4248150" y="2813050"/>
          <p14:tracePt t="28316" x="4264025" y="2813050"/>
          <p14:tracePt t="28332" x="4289425" y="2813050"/>
          <p14:tracePt t="28348" x="4318000" y="2816225"/>
          <p14:tracePt t="28366" x="4349750" y="2828925"/>
          <p14:tracePt t="28382" x="4429125" y="2854325"/>
          <p14:tracePt t="28399" x="4495800" y="2870200"/>
          <p14:tracePt t="28416" x="4549775" y="2882900"/>
          <p14:tracePt t="28433" x="4613275" y="2908300"/>
          <p14:tracePt t="28449" x="4657725" y="2914650"/>
          <p14:tracePt t="28466" x="4689475" y="2914650"/>
          <p14:tracePt t="28482" x="4727575" y="2914650"/>
          <p14:tracePt t="28498" x="4759325" y="2921000"/>
          <p14:tracePt t="28515" x="4794250" y="2921000"/>
          <p14:tracePt t="28531" x="4841875" y="2927350"/>
          <p14:tracePt t="28549" x="4867275" y="2933700"/>
          <p14:tracePt t="28565" x="4895850" y="2933700"/>
          <p14:tracePt t="28583" x="4908550" y="2933700"/>
          <p14:tracePt t="28599" x="4921250" y="2933700"/>
          <p14:tracePt t="28615" x="4924425" y="2933700"/>
          <p14:tracePt t="28631" x="4924425" y="2936875"/>
          <p14:tracePt t="28648" x="4930775" y="2936875"/>
          <p14:tracePt t="28768" x="4930775" y="2943225"/>
          <p14:tracePt t="28775" x="4930775" y="2946400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Hannonia_hesperidum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45150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6"/>
          <p:cNvSpPr>
            <a:spLocks noChangeArrowheads="1"/>
          </p:cNvSpPr>
          <p:nvPr/>
        </p:nvSpPr>
        <p:spPr bwMode="auto">
          <a:xfrm>
            <a:off x="5940425" y="2663825"/>
            <a:ext cx="32035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400">
                <a:solidFill>
                  <a:srgbClr val="FF0000"/>
                </a:solidFill>
              </a:rPr>
              <a:t>Le genre </a:t>
            </a:r>
            <a:r>
              <a:rPr lang="fr-FR" altLang="fr-FR" sz="2400" i="1">
                <a:solidFill>
                  <a:srgbClr val="FF0000"/>
                </a:solidFill>
              </a:rPr>
              <a:t>Hannonia</a:t>
            </a:r>
          </a:p>
          <a:p>
            <a:r>
              <a:rPr lang="fr-FR" altLang="fr-FR" sz="2400" i="1">
                <a:solidFill>
                  <a:srgbClr val="FF0000"/>
                </a:solidFill>
              </a:rPr>
              <a:t> </a:t>
            </a:r>
            <a:r>
              <a:rPr lang="fr-FR" altLang="fr-FR" sz="2400">
                <a:solidFill>
                  <a:srgbClr val="FF0000"/>
                </a:solidFill>
              </a:rPr>
              <a:t>monotypique</a:t>
            </a:r>
            <a:r>
              <a:rPr lang="fr-FR" altLang="fr-FR" sz="2400" i="1">
                <a:solidFill>
                  <a:srgbClr val="FF0000"/>
                </a:solidFill>
              </a:rPr>
              <a:t> </a:t>
            </a:r>
          </a:p>
          <a:p>
            <a:r>
              <a:rPr lang="fr-FR" altLang="fr-FR" sz="2400">
                <a:solidFill>
                  <a:srgbClr val="FF0000"/>
                </a:solidFill>
              </a:rPr>
              <a:t> est endémique marocain</a:t>
            </a:r>
          </a:p>
          <a:p>
            <a:endParaRPr lang="fr-FR" altLang="fr-FR" sz="2400" i="1">
              <a:solidFill>
                <a:srgbClr val="FF0000"/>
              </a:solidFill>
            </a:endParaRPr>
          </a:p>
          <a:p>
            <a:r>
              <a:rPr lang="fr-FR" altLang="fr-FR" sz="2400" i="1">
                <a:solidFill>
                  <a:srgbClr val="FF0000"/>
                </a:solidFill>
              </a:rPr>
              <a:t>Hannonia hesperidum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44"/>
    </mc:Choice>
    <mc:Fallback>
      <p:transition spd="slow" advTm="16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99" x="4975225" y="2936875"/>
          <p14:tracePt t="3706" x="5045075" y="2927350"/>
          <p14:tracePt t="3713" x="5118100" y="2911475"/>
          <p14:tracePt t="3727" x="5267325" y="2892425"/>
          <p14:tracePt t="3743" x="5397500" y="2867025"/>
          <p14:tracePt t="3760" x="5505450" y="2851150"/>
          <p14:tracePt t="3792" x="5803900" y="2771775"/>
          <p14:tracePt t="3827" x="6080125" y="2714625"/>
          <p14:tracePt t="3844" x="6245225" y="2676525"/>
          <p14:tracePt t="3860" x="6394450" y="2660650"/>
          <p14:tracePt t="3877" x="6524625" y="2651125"/>
          <p14:tracePt t="3893" x="6588125" y="2651125"/>
          <p14:tracePt t="3909" x="6645275" y="2651125"/>
          <p14:tracePt t="3926" x="6708775" y="2651125"/>
          <p14:tracePt t="3942" x="6753225" y="2651125"/>
          <p14:tracePt t="3959" x="6791325" y="2644775"/>
          <p14:tracePt t="3976" x="6877050" y="2644775"/>
          <p14:tracePt t="3992" x="6921500" y="2644775"/>
          <p14:tracePt t="4009" x="6965950" y="2644775"/>
          <p14:tracePt t="4026" x="7004050" y="2644775"/>
          <p14:tracePt t="4043" x="7013575" y="2644775"/>
          <p14:tracePt t="4059" x="7019925" y="2651125"/>
          <p14:tracePt t="4075" x="7019925" y="2657475"/>
          <p14:tracePt t="4128" x="7019925" y="2660650"/>
          <p14:tracePt t="4142" x="7019925" y="2667000"/>
          <p14:tracePt t="4151" x="7016750" y="2670175"/>
          <p14:tracePt t="4158" x="7013575" y="2670175"/>
          <p14:tracePt t="4175" x="6991350" y="2692400"/>
          <p14:tracePt t="4192" x="6981825" y="2701925"/>
          <p14:tracePt t="4209" x="6972300" y="2711450"/>
          <p14:tracePt t="4225" x="6956425" y="2730500"/>
          <p14:tracePt t="4242" x="6940550" y="2746375"/>
          <p14:tracePt t="4258" x="6931025" y="2771775"/>
          <p14:tracePt t="4276" x="6911975" y="2813050"/>
          <p14:tracePt t="4292" x="6899275" y="2838450"/>
          <p14:tracePt t="4309" x="6883400" y="2860675"/>
          <p14:tracePt t="4326" x="6861175" y="2882900"/>
          <p14:tracePt t="4342" x="6835775" y="2914650"/>
          <p14:tracePt t="4359" x="6804025" y="2940050"/>
          <p14:tracePt t="4377" x="6778625" y="2981325"/>
          <p14:tracePt t="4393" x="6759575" y="3006725"/>
          <p14:tracePt t="4410" x="6750050" y="3035300"/>
          <p14:tracePt t="4427" x="6750050" y="3076575"/>
          <p14:tracePt t="4443" x="6750050" y="3098800"/>
          <p14:tracePt t="4460" x="6750050" y="3121025"/>
          <p14:tracePt t="4476" x="6750050" y="3140075"/>
          <p14:tracePt t="4492" x="6756400" y="3149600"/>
          <p14:tracePt t="4509" x="6772275" y="3168650"/>
          <p14:tracePt t="4526" x="6794500" y="3203575"/>
          <p14:tracePt t="4543" x="6826250" y="3219450"/>
          <p14:tracePt t="4560" x="6842125" y="3232150"/>
          <p14:tracePt t="4576" x="6858000" y="3251200"/>
          <p14:tracePt t="4593" x="6867525" y="3260725"/>
          <p14:tracePt t="4609" x="6877050" y="3273425"/>
          <p14:tracePt t="4625" x="6883400" y="3282950"/>
          <p14:tracePt t="4642" x="6892925" y="3298825"/>
          <p14:tracePt t="4659" x="6896100" y="3302000"/>
          <p14:tracePt t="6088" x="6870700" y="3308350"/>
          <p14:tracePt t="6094" x="6832600" y="3314700"/>
          <p14:tracePt t="6109" x="6778625" y="3330575"/>
          <p14:tracePt t="6125" x="6734175" y="3343275"/>
          <p14:tracePt t="6143" x="6689725" y="3355975"/>
          <p14:tracePt t="6160" x="6651625" y="3390900"/>
          <p14:tracePt t="6176" x="6623050" y="3409950"/>
          <p14:tracePt t="6209" x="6540500" y="3454400"/>
          <p14:tracePt t="6242" x="6477000" y="3482975"/>
          <p14:tracePt t="6258" x="6435725" y="3508375"/>
          <p14:tracePt t="6275" x="6419850" y="3521075"/>
          <p14:tracePt t="6292" x="6410325" y="3530600"/>
          <p14:tracePt t="6309" x="6388100" y="3540125"/>
          <p14:tracePt t="6326" x="6378575" y="3540125"/>
          <p14:tracePt t="6343" x="6369050" y="3540125"/>
          <p14:tracePt t="6359" x="6350000" y="3540125"/>
          <p14:tracePt t="6375" x="6340475" y="3540125"/>
          <p14:tracePt t="6392" x="6327775" y="3540125"/>
          <p14:tracePt t="6408" x="6315075" y="3540125"/>
          <p14:tracePt t="6425" x="6299200" y="3540125"/>
          <p14:tracePt t="6442" x="6289675" y="3540125"/>
          <p14:tracePt t="6459" x="6254750" y="3524250"/>
          <p14:tracePt t="6476" x="6226175" y="3514725"/>
          <p14:tracePt t="6492" x="6200775" y="3495675"/>
          <p14:tracePt t="6508" x="6156325" y="3457575"/>
          <p14:tracePt t="6525" x="6140450" y="3448050"/>
          <p14:tracePt t="6542" x="6130925" y="3438525"/>
          <p14:tracePt t="6558" x="6111875" y="3416300"/>
          <p14:tracePt t="6575" x="6099175" y="3413125"/>
          <p14:tracePt t="6592" x="6096000" y="3413125"/>
          <p14:tracePt t="6817" x="6096000" y="3419475"/>
          <p14:tracePt t="6824" x="6096000" y="3429000"/>
          <p14:tracePt t="6844" x="6096000" y="3441700"/>
          <p14:tracePt t="6859" x="6096000" y="3454400"/>
          <p14:tracePt t="6876" x="6096000" y="3463925"/>
          <p14:tracePt t="6893" x="6096000" y="3489325"/>
          <p14:tracePt t="6909" x="6096000" y="3511550"/>
          <p14:tracePt t="6925" x="6096000" y="3521075"/>
          <p14:tracePt t="6942" x="6096000" y="3543300"/>
          <p14:tracePt t="6959" x="6080125" y="3562350"/>
          <p14:tracePt t="6975" x="6067425" y="3584575"/>
          <p14:tracePt t="6993" x="6054725" y="3600450"/>
          <p14:tracePt t="7009" x="6048375" y="3616325"/>
          <p14:tracePt t="7026" x="6038850" y="3625850"/>
          <p14:tracePt t="7042" x="6032500" y="3644900"/>
          <p14:tracePt t="7058" x="6016625" y="3654425"/>
          <p14:tracePt t="7075" x="6016625" y="3663950"/>
          <p14:tracePt t="7093" x="6016625" y="3679825"/>
          <p14:tracePt t="7109" x="6016625" y="3695700"/>
          <p14:tracePt t="7126" x="6013450" y="3705225"/>
          <p14:tracePt t="7143" x="6013450" y="3721100"/>
          <p14:tracePt t="7159" x="6013450" y="3730625"/>
          <p14:tracePt t="7175" x="6007100" y="3746500"/>
          <p14:tracePt t="7192" x="6007100" y="3759200"/>
          <p14:tracePt t="7208" x="6007100" y="3768725"/>
          <p14:tracePt t="7225" x="6003925" y="3775075"/>
          <p14:tracePt t="7242" x="6003925" y="3790950"/>
          <p14:tracePt t="7259" x="5997575" y="3800475"/>
          <p14:tracePt t="7275" x="5988050" y="3810000"/>
          <p14:tracePt t="7293" x="5978525" y="3822700"/>
          <p14:tracePt t="7308" x="5969000" y="3838575"/>
          <p14:tracePt t="7325" x="5969000" y="3851275"/>
          <p14:tracePt t="7342" x="5969000" y="3863975"/>
          <p14:tracePt t="7358" x="5969000" y="3873500"/>
          <p14:tracePt t="7376" x="5969000" y="3889375"/>
          <p14:tracePt t="7393" x="5969000" y="3905250"/>
          <p14:tracePt t="7409" x="5978525" y="3914775"/>
          <p14:tracePt t="7425" x="5991225" y="3924300"/>
          <p14:tracePt t="7442" x="6032500" y="3959225"/>
          <p14:tracePt t="7458" x="6054725" y="3971925"/>
          <p14:tracePt t="7475" x="6073775" y="3987800"/>
          <p14:tracePt t="7493" x="6099175" y="4022725"/>
          <p14:tracePt t="7509" x="6118225" y="4044950"/>
          <p14:tracePt t="7526" x="6130925" y="4076700"/>
          <p14:tracePt t="7543" x="6149975" y="4089400"/>
          <p14:tracePt t="7559" x="6159500" y="4102100"/>
          <p14:tracePt t="7575" x="6172200" y="4121150"/>
          <p14:tracePt t="7592" x="6181725" y="4143375"/>
          <p14:tracePt t="7608" x="6191250" y="4165600"/>
          <p14:tracePt t="7625" x="6210300" y="4184650"/>
          <p14:tracePt t="7643" x="6226175" y="4210050"/>
          <p14:tracePt t="7659" x="6235700" y="4232275"/>
          <p14:tracePt t="7676" x="6245225" y="4241800"/>
          <p14:tracePt t="7692" x="6267450" y="4257675"/>
          <p14:tracePt t="7709" x="6267450" y="4273550"/>
          <p14:tracePt t="7725" x="6267450" y="4279900"/>
          <p14:tracePt t="7742" x="6276975" y="4279900"/>
          <p14:tracePt t="8257" x="6286500" y="4283075"/>
          <p14:tracePt t="8264" x="6299200" y="4289425"/>
          <p14:tracePt t="8276" x="6318250" y="4295775"/>
          <p14:tracePt t="8291" x="6381750" y="4302125"/>
          <p14:tracePt t="8308" x="6432550" y="4302125"/>
          <p14:tracePt t="8325" x="6477000" y="4302125"/>
          <p14:tracePt t="8359" x="6562725" y="4302125"/>
          <p14:tracePt t="8393" x="6629400" y="4302125"/>
          <p14:tracePt t="8409" x="6661150" y="4302125"/>
          <p14:tracePt t="8425" x="6683375" y="4302125"/>
          <p14:tracePt t="8441" x="6708775" y="4302125"/>
          <p14:tracePt t="8458" x="6724650" y="4302125"/>
          <p14:tracePt t="8475" x="6734175" y="4302125"/>
          <p14:tracePt t="8492" x="6753225" y="4302125"/>
          <p14:tracePt t="8509" x="6762750" y="4302125"/>
          <p14:tracePt t="8527" x="6778625" y="4302125"/>
          <p14:tracePt t="8543" x="6788150" y="4302125"/>
          <p14:tracePt t="8575" x="6794500" y="4302125"/>
          <p14:tracePt t="8591" x="6804025" y="4298950"/>
          <p14:tracePt t="8608" x="6804025" y="4295775"/>
          <p14:tracePt t="8626" x="6807200" y="4286250"/>
          <p14:tracePt t="10276" x="6819900" y="4298950"/>
          <p14:tracePt t="10283" x="6832600" y="4327525"/>
          <p14:tracePt t="10292" x="6842125" y="4362450"/>
          <p14:tracePt t="10308" x="6880225" y="4441825"/>
          <p14:tracePt t="10325" x="6911975" y="4565650"/>
          <p14:tracePt t="10341" x="6918325" y="4629150"/>
          <p14:tracePt t="10358" x="6918325" y="4689475"/>
          <p14:tracePt t="10392" x="6915150" y="4835525"/>
          <p14:tracePt t="10425" x="6873875" y="4981575"/>
          <p14:tracePt t="10442" x="6861175" y="5026025"/>
          <p14:tracePt t="10459" x="6835775" y="5067300"/>
          <p14:tracePt t="10476" x="6804025" y="5124450"/>
          <p14:tracePt t="10492" x="6791325" y="5146675"/>
          <p14:tracePt t="10510" x="6772275" y="5191125"/>
          <p14:tracePt t="10526" x="6756400" y="5207000"/>
          <p14:tracePt t="10541" x="6746875" y="5216525"/>
          <p14:tracePt t="10558" x="6737350" y="5226050"/>
          <p14:tracePt t="10575" x="6721475" y="5248275"/>
          <p14:tracePt t="10592" x="6705600" y="5257800"/>
          <p14:tracePt t="10610" x="6692900" y="5257800"/>
          <p14:tracePt t="10626" x="6683375" y="5257800"/>
          <p14:tracePt t="10642" x="6661150" y="5251450"/>
          <p14:tracePt t="10659" x="6623050" y="5207000"/>
          <p14:tracePt t="10675" x="6591300" y="5181600"/>
          <p14:tracePt t="10692" x="6572250" y="5149850"/>
          <p14:tracePt t="10710" x="6553200" y="5086350"/>
          <p14:tracePt t="10725" x="6540500" y="5048250"/>
          <p14:tracePt t="10742" x="6521450" y="5003800"/>
          <p14:tracePt t="10759" x="6515100" y="4956175"/>
          <p14:tracePt t="10775" x="6508750" y="4930775"/>
          <p14:tracePt t="10792" x="6505575" y="4921250"/>
          <p14:tracePt t="10809" x="6499225" y="4902200"/>
          <p14:tracePt t="10825" x="6492875" y="4892675"/>
          <p14:tracePt t="10841" x="6489700" y="4883150"/>
          <p14:tracePt t="10859" x="6489700" y="4873625"/>
          <p14:tracePt t="11945" x="6515100" y="4873625"/>
          <p14:tracePt t="11951" x="6562725" y="4873625"/>
          <p14:tracePt t="11959" x="6597650" y="4873625"/>
          <p14:tracePt t="11975" x="6670675" y="4864100"/>
          <p14:tracePt t="11991" x="6753225" y="4864100"/>
          <p14:tracePt t="12025" x="7019925" y="4879975"/>
          <p14:tracePt t="12059" x="7235825" y="4959350"/>
          <p14:tracePt t="12075" x="7327900" y="5006975"/>
          <p14:tracePt t="12092" x="7407275" y="5057775"/>
          <p14:tracePt t="12109" x="7483475" y="5105400"/>
          <p14:tracePt t="12125" x="7531100" y="5130800"/>
          <p14:tracePt t="12141" x="7575550" y="5149850"/>
          <p14:tracePt t="12158" x="7680325" y="5181600"/>
          <p14:tracePt t="12175" x="7753350" y="5194300"/>
          <p14:tracePt t="12192" x="7813675" y="5194300"/>
          <p14:tracePt t="12209" x="7886700" y="5203825"/>
          <p14:tracePt t="12226" x="7931150" y="5203825"/>
          <p14:tracePt t="12242" x="7991475" y="5203825"/>
          <p14:tracePt t="12258" x="8077200" y="5203825"/>
          <p14:tracePt t="12274" x="8137525" y="5197475"/>
          <p14:tracePt t="12291" x="8188325" y="5191125"/>
          <p14:tracePt t="12308" x="8251825" y="5184775"/>
          <p14:tracePt t="12324" x="8296275" y="5178425"/>
          <p14:tracePt t="12341" x="8340725" y="5165725"/>
          <p14:tracePt t="12358" x="8404225" y="5159375"/>
          <p14:tracePt t="12375" x="8432800" y="5159375"/>
          <p14:tracePt t="12392" x="8455025" y="5153025"/>
          <p14:tracePt t="12408" x="8464550" y="5153025"/>
          <p14:tracePt t="12424" x="8470900" y="5153025"/>
          <p14:tracePt t="12443" x="8474075" y="5153025"/>
          <p14:tracePt t="12514" x="8467725" y="5153025"/>
          <p14:tracePt t="12521" x="8461375" y="5149850"/>
          <p14:tracePt t="12528" x="8458200" y="5149850"/>
          <p14:tracePt t="12541" x="8451850" y="5149850"/>
          <p14:tracePt t="12558" x="8439150" y="5149850"/>
          <p14:tracePt t="12575" x="8423275" y="5149850"/>
          <p14:tracePt t="12592" x="8407400" y="5149850"/>
          <p14:tracePt t="12608" x="8404225" y="5149850"/>
          <p14:tracePt t="12971" x="8394700" y="5149850"/>
          <p14:tracePt t="12977" x="8382000" y="5149850"/>
          <p14:tracePt t="12992" x="8372475" y="5149850"/>
          <p14:tracePt t="13008" x="8362950" y="5149850"/>
          <p14:tracePt t="13026" x="8347075" y="5149850"/>
          <p14:tracePt t="13059" x="8321675" y="5149850"/>
          <p14:tracePt t="13092" x="8293100" y="5149850"/>
          <p14:tracePt t="13108" x="8283575" y="5149850"/>
          <p14:tracePt t="13125" x="8274050" y="5149850"/>
          <p14:tracePt t="13142" x="8267700" y="5149850"/>
          <p14:tracePt t="13179" x="8264525" y="5149850"/>
          <p14:tracePt t="13186" x="8255000" y="5149850"/>
          <p14:tracePt t="13193" x="8248650" y="5149850"/>
          <p14:tracePt t="13208" x="8239125" y="5149850"/>
          <p14:tracePt t="13224" x="8216900" y="5149850"/>
          <p14:tracePt t="13241" x="8178800" y="5149850"/>
          <p14:tracePt t="13259" x="8147050" y="5149850"/>
          <p14:tracePt t="13275" x="8102600" y="5153025"/>
          <p14:tracePt t="13292" x="8013700" y="5181600"/>
          <p14:tracePt t="13308" x="7950200" y="5187950"/>
          <p14:tracePt t="13325" x="7870825" y="5194300"/>
          <p14:tracePt t="13342" x="7664450" y="5203825"/>
          <p14:tracePt t="13357" x="7493000" y="5213350"/>
          <p14:tracePt t="13374" x="7286625" y="5213350"/>
          <p14:tracePt t="13391" x="6946900" y="5213350"/>
          <p14:tracePt t="13408" x="6683375" y="5213350"/>
          <p14:tracePt t="13425" x="6467475" y="5207000"/>
          <p14:tracePt t="13441" x="6146800" y="5178425"/>
          <p14:tracePt t="13458" x="5972175" y="5149850"/>
          <p14:tracePt t="13475" x="5822950" y="5133975"/>
          <p14:tracePt t="13491" x="5635625" y="5114925"/>
          <p14:tracePt t="13508" x="5543550" y="5114925"/>
          <p14:tracePt t="13525" x="5438775" y="5114925"/>
          <p14:tracePt t="13541" x="5219700" y="5114925"/>
          <p14:tracePt t="13558" x="5092700" y="5121275"/>
          <p14:tracePt t="13575" x="4953000" y="5130800"/>
          <p14:tracePt t="13592" x="4756150" y="5146675"/>
          <p14:tracePt t="13608" x="4673600" y="5146675"/>
          <p14:tracePt t="13625" x="4619625" y="5146675"/>
          <p14:tracePt t="13642" x="4565650" y="5146675"/>
          <p14:tracePt t="13658" x="4543425" y="5146675"/>
          <p14:tracePt t="13677" x="4508500" y="5146675"/>
          <p14:tracePt t="13692" x="4495800" y="5146675"/>
          <p14:tracePt t="13708" x="4479925" y="5146675"/>
          <p14:tracePt t="13727" x="4460875" y="5146675"/>
          <p14:tracePt t="13742" x="4448175" y="5146675"/>
          <p14:tracePt t="13783" x="4451350" y="5146675"/>
          <p14:tracePt t="13791" x="4457700" y="5146675"/>
          <p14:tracePt t="13807" x="4460875" y="5146675"/>
          <p14:tracePt t="15569" x="4502150" y="5124450"/>
          <p14:tracePt t="15575" x="4572000" y="5099050"/>
          <p14:tracePt t="15592" x="4762500" y="5022850"/>
          <p14:tracePt t="15609" x="4962525" y="4956175"/>
          <p14:tracePt t="15625" x="5346700" y="4886325"/>
          <p14:tracePt t="15646" x="5724525" y="4816475"/>
          <p14:tracePt t="15667" x="6083300" y="4768850"/>
          <p14:tracePt t="15692" x="6340475" y="4730750"/>
          <p14:tracePt t="15724" x="6419850" y="4730750"/>
          <p14:tracePt t="15741" x="6426200" y="4730750"/>
          <p14:tracePt t="15757" x="6423025" y="4733925"/>
          <p14:tracePt t="15774" x="6397625" y="4749800"/>
          <p14:tracePt t="15790" x="6359525" y="4768850"/>
          <p14:tracePt t="15808" x="6327775" y="4787900"/>
          <p14:tracePt t="15824" x="6267450" y="4841875"/>
          <p14:tracePt t="15840" x="6207125" y="4905375"/>
          <p14:tracePt t="15857" x="6118225" y="5019675"/>
          <p14:tracePt t="15874" x="6019800" y="5203825"/>
          <p14:tracePt t="15890" x="5991225" y="5273675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5"/>
          <p:cNvSpPr txBox="1">
            <a:spLocks noChangeArrowheads="1"/>
          </p:cNvSpPr>
          <p:nvPr/>
        </p:nvSpPr>
        <p:spPr bwMode="auto">
          <a:xfrm>
            <a:off x="3635375" y="6092825"/>
            <a:ext cx="2787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800" i="1">
                <a:solidFill>
                  <a:srgbClr val="FF0000"/>
                </a:solidFill>
              </a:rPr>
              <a:t>Aloe  arborescens</a:t>
            </a:r>
          </a:p>
        </p:txBody>
      </p:sp>
      <p:pic>
        <p:nvPicPr>
          <p:cNvPr id="46083" name="Picture 2" descr="http://farm3.static.flickr.com/2206/2216449424_2d354437e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0"/>
            <a:ext cx="8072437" cy="605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61"/>
    </mc:Choice>
    <mc:Fallback>
      <p:transition spd="slow" advTm="22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98" x="5959475" y="5302250"/>
          <p14:tracePt t="7305" x="5908675" y="5337175"/>
          <p14:tracePt t="7313" x="5873750" y="5378450"/>
          <p14:tracePt t="7329" x="5781675" y="5464175"/>
          <p14:tracePt t="7347" x="5626100" y="5578475"/>
          <p14:tracePt t="7363" x="5534025" y="5635625"/>
          <p14:tracePt t="7380" x="5454650" y="5673725"/>
          <p14:tracePt t="7413" x="5200650" y="5810250"/>
          <p14:tracePt t="7448" x="4943475" y="5962650"/>
          <p14:tracePt t="7465" x="4829175" y="6042025"/>
          <p14:tracePt t="7483" x="4683125" y="6153150"/>
          <p14:tracePt t="7497" x="4600575" y="6229350"/>
          <p14:tracePt t="7513" x="4537075" y="6289675"/>
          <p14:tracePt t="7529" x="4498975" y="6330950"/>
          <p14:tracePt t="7547" x="4429125" y="6378575"/>
          <p14:tracePt t="7562" x="4400550" y="6403975"/>
          <p14:tracePt t="7579" x="4375150" y="6435725"/>
          <p14:tracePt t="7598" x="4330700" y="6451600"/>
          <p14:tracePt t="7614" x="4308475" y="6464300"/>
          <p14:tracePt t="7630" x="4276725" y="6483350"/>
          <p14:tracePt t="7647" x="4257675" y="6499225"/>
          <p14:tracePt t="7663" x="4248150" y="6499225"/>
          <p14:tracePt t="7679" x="4225925" y="6499225"/>
          <p14:tracePt t="7697" x="4206875" y="6499225"/>
          <p14:tracePt t="7714" x="4197350" y="6499225"/>
          <p14:tracePt t="7731" x="4175125" y="6489700"/>
          <p14:tracePt t="7748" x="4159250" y="6470650"/>
          <p14:tracePt t="7763" x="4143375" y="6461125"/>
          <p14:tracePt t="7780" x="4127500" y="6448425"/>
          <p14:tracePt t="7797" x="4095750" y="6413500"/>
          <p14:tracePt t="7812" x="4086225" y="6381750"/>
          <p14:tracePt t="7829" x="4064000" y="6343650"/>
          <p14:tracePt t="7847" x="4051300" y="6280150"/>
          <p14:tracePt t="7864" x="4051300" y="6219825"/>
          <p14:tracePt t="7880" x="4051300" y="6181725"/>
          <p14:tracePt t="7897" x="4044950" y="6121400"/>
          <p14:tracePt t="7913" x="4032250" y="6073775"/>
          <p14:tracePt t="7929" x="4022725" y="6045200"/>
          <p14:tracePt t="7946" x="3997325" y="5981700"/>
          <p14:tracePt t="7963" x="3987800" y="5918200"/>
          <p14:tracePt t="7979" x="3975100" y="5838825"/>
          <p14:tracePt t="7997" x="3949700" y="5692775"/>
          <p14:tracePt t="8014" x="3927475" y="5607050"/>
          <p14:tracePt t="8030" x="3911600" y="5543550"/>
          <p14:tracePt t="8047" x="3892550" y="5451475"/>
          <p14:tracePt t="8062" x="3876675" y="5387975"/>
          <p14:tracePt t="8079" x="3857625" y="5349875"/>
          <p14:tracePt t="8097" x="3851275" y="5289550"/>
          <p14:tracePt t="8114" x="3851275" y="5251450"/>
          <p14:tracePt t="8130" x="3848100" y="5222875"/>
          <p14:tracePt t="8147" x="3841750" y="5165725"/>
          <p14:tracePt t="8163" x="3841750" y="5130800"/>
          <p14:tracePt t="8180" x="3829050" y="5092700"/>
          <p14:tracePt t="8196" x="3829050" y="5038725"/>
          <p14:tracePt t="8213" x="3829050" y="5000625"/>
          <p14:tracePt t="8229" x="3829050" y="4978400"/>
          <p14:tracePt t="8247" x="3829050" y="4943475"/>
          <p14:tracePt t="8264" x="3829050" y="4933950"/>
          <p14:tracePt t="8280" x="3829050" y="4924425"/>
          <p14:tracePt t="8296" x="3813175" y="4911725"/>
          <p14:tracePt t="8313" x="3803650" y="4911725"/>
          <p14:tracePt t="8329" x="3797300" y="4911725"/>
          <p14:tracePt t="8346" x="3794125" y="4911725"/>
          <p14:tracePt t="8362" x="3787775" y="4911725"/>
          <p14:tracePt t="8397" x="3784600" y="4911725"/>
          <p14:tracePt t="8426" x="3778250" y="4918075"/>
          <p14:tracePt t="8433" x="3778250" y="4921250"/>
          <p14:tracePt t="8446" x="3778250" y="4930775"/>
          <p14:tracePt t="8463" x="3778250" y="4946650"/>
          <p14:tracePt t="8480" x="3778250" y="4975225"/>
          <p14:tracePt t="8496" x="3778250" y="5016500"/>
          <p14:tracePt t="8512" x="3778250" y="5038725"/>
          <p14:tracePt t="8530" x="3778250" y="5054600"/>
          <p14:tracePt t="8546" x="3778250" y="5073650"/>
          <p14:tracePt t="8563" x="3778250" y="5083175"/>
          <p14:tracePt t="8579" x="3778250" y="5092700"/>
          <p14:tracePt t="8597" x="3778250" y="5108575"/>
          <p14:tracePt t="8612" x="3784600" y="5111750"/>
          <p14:tracePt t="8629" x="3794125" y="5111750"/>
          <p14:tracePt t="8646" x="3816350" y="5111750"/>
          <p14:tracePt t="8663" x="3825875" y="5111750"/>
          <p14:tracePt t="8680" x="3835400" y="5111750"/>
          <p14:tracePt t="8696" x="3848100" y="5111750"/>
          <p14:tracePt t="8782" x="3860800" y="5111750"/>
          <p14:tracePt t="8789" x="3860800" y="5105400"/>
          <p14:tracePt t="8796" x="3860800" y="5102225"/>
          <p14:tracePt t="8813" x="3860800" y="5095875"/>
          <p14:tracePt t="8925" x="3860800" y="5092700"/>
          <p14:tracePt t="8989" x="3860800" y="5086350"/>
          <p14:tracePt t="8996" x="3863975" y="5083175"/>
          <p14:tracePt t="9003" x="3870325" y="5076825"/>
          <p14:tracePt t="9013" x="3879850" y="5067300"/>
          <p14:tracePt t="9031" x="3959225" y="5060950"/>
          <p14:tracePt t="9046" x="4029075" y="5060950"/>
          <p14:tracePt t="9063" x="4092575" y="5076825"/>
          <p14:tracePt t="9079" x="4165600" y="5083175"/>
          <p14:tracePt t="9096" x="4254500" y="5105400"/>
          <p14:tracePt t="9113" x="4318000" y="5111750"/>
          <p14:tracePt t="9129" x="4362450" y="5118100"/>
          <p14:tracePt t="9146" x="4425950" y="5143500"/>
          <p14:tracePt t="9162" x="4448175" y="5143500"/>
          <p14:tracePt t="9180" x="4467225" y="5149850"/>
          <p14:tracePt t="9196" x="4479925" y="5149850"/>
          <p14:tracePt t="9213" x="4489450" y="5153025"/>
          <p14:tracePt t="9231" x="4498975" y="5153025"/>
          <p14:tracePt t="9263" x="4502150" y="5159375"/>
          <p14:tracePt t="9280" x="4518025" y="5159375"/>
          <p14:tracePt t="9316" x="4518025" y="5162550"/>
          <p14:tracePt t="9417" x="4514850" y="5162550"/>
          <p14:tracePt t="9424" x="4505325" y="5162550"/>
          <p14:tracePt t="9430" x="4502150" y="5162550"/>
          <p14:tracePt t="9446" x="4492625" y="5156200"/>
          <p14:tracePt t="9463" x="4473575" y="5137150"/>
          <p14:tracePt t="9480" x="4432300" y="5099050"/>
          <p14:tracePt t="9496" x="4400550" y="5067300"/>
          <p14:tracePt t="9513" x="4368800" y="5054600"/>
          <p14:tracePt t="9530" x="4321175" y="5035550"/>
          <p14:tracePt t="9546" x="4289425" y="5022850"/>
          <p14:tracePt t="9563" x="4257675" y="5003800"/>
          <p14:tracePt t="9580" x="4225925" y="5003800"/>
          <p14:tracePt t="9596" x="4197350" y="5003800"/>
          <p14:tracePt t="9613" x="4175125" y="5003800"/>
          <p14:tracePt t="9630" x="4133850" y="5003800"/>
          <p14:tracePt t="9647" x="4111625" y="5003800"/>
          <p14:tracePt t="9663" x="4079875" y="5019675"/>
          <p14:tracePt t="9680" x="4044950" y="5038725"/>
          <p14:tracePt t="9696" x="4029075" y="5041900"/>
          <p14:tracePt t="9712" x="4019550" y="5048250"/>
          <p14:tracePt t="9730" x="4006850" y="5048250"/>
          <p14:tracePt t="9746" x="3997325" y="5057775"/>
          <p14:tracePt t="9763" x="3981450" y="5057775"/>
          <p14:tracePt t="9780" x="3965575" y="5064125"/>
          <p14:tracePt t="9797" x="3956050" y="5073650"/>
          <p14:tracePt t="9813" x="3946525" y="5073650"/>
          <p14:tracePt t="9829" x="3927475" y="5073650"/>
          <p14:tracePt t="9846" x="3914775" y="5073650"/>
          <p14:tracePt t="9862" x="3905250" y="5073650"/>
          <p14:tracePt t="9896" x="3902075" y="5073650"/>
          <p14:tracePt t="9938" x="3902075" y="5067300"/>
          <p14:tracePt t="9944" x="3902075" y="5060950"/>
          <p14:tracePt t="9951" x="3908425" y="5057775"/>
          <p14:tracePt t="9963" x="3917950" y="5051425"/>
          <p14:tracePt t="9980" x="3968750" y="5019675"/>
          <p14:tracePt t="9996" x="3994150" y="5000625"/>
          <p14:tracePt t="10013" x="4016375" y="4991100"/>
          <p14:tracePt t="10030" x="4032250" y="4984750"/>
          <p14:tracePt t="10046" x="4041775" y="4984750"/>
          <p14:tracePt t="10062" x="4057650" y="4984750"/>
          <p14:tracePt t="10080" x="4073525" y="4984750"/>
          <p14:tracePt t="10096" x="4076700" y="4984750"/>
          <p14:tracePt t="10137" x="4083050" y="4984750"/>
          <p14:tracePt t="10145" x="4086225" y="4984750"/>
          <p14:tracePt t="10163" x="4092575" y="4984750"/>
          <p14:tracePt t="10187" x="4095750" y="4984750"/>
          <p14:tracePt t="10195" x="4105275" y="4984750"/>
          <p14:tracePt t="10213" x="4117975" y="4984750"/>
          <p14:tracePt t="10230" x="4127500" y="4984750"/>
          <p14:tracePt t="10272" x="4127500" y="4987925"/>
          <p14:tracePt t="10280" x="4127500" y="4991100"/>
          <p14:tracePt t="10296" x="4130675" y="5006975"/>
          <p14:tracePt t="10312" x="4137025" y="5016500"/>
          <p14:tracePt t="10329" x="4140200" y="5032375"/>
          <p14:tracePt t="10345" x="4156075" y="5041900"/>
          <p14:tracePt t="10362" x="4162425" y="5051425"/>
          <p14:tracePt t="10379" x="4168775" y="5073650"/>
          <p14:tracePt t="10396" x="4168775" y="5083175"/>
          <p14:tracePt t="10412" x="4171950" y="5083175"/>
          <p14:tracePt t="10447" x="4181475" y="5083175"/>
          <p14:tracePt t="10480" x="4187825" y="5083175"/>
          <p14:tracePt t="10573" x="4184650" y="5083175"/>
          <p14:tracePt t="10580" x="4181475" y="5083175"/>
          <p14:tracePt t="10597" x="4175125" y="5083175"/>
          <p14:tracePt t="10613" x="4165600" y="5083175"/>
          <p14:tracePt t="10630" x="4146550" y="5080000"/>
          <p14:tracePt t="10646" x="4137025" y="5080000"/>
          <p14:tracePt t="10663" x="4127500" y="5076825"/>
          <p14:tracePt t="10679" x="4111625" y="5076825"/>
          <p14:tracePt t="10696" x="4095750" y="5076825"/>
          <p14:tracePt t="10713" x="4086225" y="5076825"/>
          <p14:tracePt t="10730" x="4070350" y="5076825"/>
          <p14:tracePt t="10747" x="4051300" y="5076825"/>
          <p14:tracePt t="10763" x="4041775" y="5076825"/>
          <p14:tracePt t="10780" x="4025900" y="5076825"/>
          <p14:tracePt t="10796" x="4016375" y="5076825"/>
          <p14:tracePt t="10812" x="4000500" y="5076825"/>
          <p14:tracePt t="10830" x="3987800" y="5076825"/>
          <p14:tracePt t="10846" x="3975100" y="5076825"/>
          <p14:tracePt t="10862" x="3965575" y="5076825"/>
          <p14:tracePt t="10880" x="3962400" y="5076825"/>
          <p14:tracePt t="10914" x="3952875" y="5076825"/>
          <p14:tracePt t="11628" x="3975100" y="5070475"/>
          <p14:tracePt t="11636" x="4000500" y="5070475"/>
          <p14:tracePt t="11646" x="4035425" y="5070475"/>
          <p14:tracePt t="11663" x="4121150" y="5070475"/>
          <p14:tracePt t="11679" x="4178300" y="5070475"/>
          <p14:tracePt t="11697" x="4232275" y="5064125"/>
          <p14:tracePt t="11730" x="4340225" y="5029200"/>
          <p14:tracePt t="11763" x="4508500" y="4987925"/>
          <p14:tracePt t="11780" x="4552950" y="4975225"/>
          <p14:tracePt t="11796" x="4597400" y="4962525"/>
          <p14:tracePt t="11813" x="4648200" y="4937125"/>
          <p14:tracePt t="11829" x="4670425" y="4918075"/>
          <p14:tracePt t="11846" x="4702175" y="4892675"/>
          <p14:tracePt t="11863" x="4740275" y="4835525"/>
          <p14:tracePt t="11879" x="4775200" y="4787900"/>
          <p14:tracePt t="11897" x="4810125" y="4740275"/>
          <p14:tracePt t="11913" x="4854575" y="4673600"/>
          <p14:tracePt t="11929" x="4879975" y="4635500"/>
          <p14:tracePt t="11946" x="4918075" y="4578350"/>
          <p14:tracePt t="11963" x="4997450" y="4448175"/>
          <p14:tracePt t="11979" x="5048250" y="4356100"/>
          <p14:tracePt t="11997" x="5114925" y="4264025"/>
          <p14:tracePt t="12013" x="5194300" y="4162425"/>
          <p14:tracePt t="12030" x="5248275" y="4092575"/>
          <p14:tracePt t="12047" x="5276850" y="4025900"/>
          <p14:tracePt t="12063" x="5318125" y="3889375"/>
          <p14:tracePt t="12079" x="5324475" y="3825875"/>
          <p14:tracePt t="12096" x="5321300" y="3775075"/>
          <p14:tracePt t="12112" x="5292725" y="3683000"/>
          <p14:tracePt t="12129" x="5280025" y="3638550"/>
          <p14:tracePt t="12146" x="5273675" y="3594100"/>
          <p14:tracePt t="12163" x="5267325" y="3536950"/>
          <p14:tracePt t="12179" x="5260975" y="3514725"/>
          <p14:tracePt t="12196" x="5251450" y="3482975"/>
          <p14:tracePt t="12212" x="5235575" y="3467100"/>
          <p14:tracePt t="12720" x="5235575" y="3435350"/>
          <p14:tracePt t="12727" x="5226050" y="3365500"/>
          <p14:tracePt t="12734" x="5216525" y="3295650"/>
          <p14:tracePt t="12747" x="5200650" y="3235325"/>
          <p14:tracePt t="12763" x="5149850" y="3086100"/>
          <p14:tracePt t="12780" x="5137150" y="3022600"/>
          <p14:tracePt t="12797" x="5121275" y="2940050"/>
          <p14:tracePt t="12829" x="5121275" y="2873375"/>
          <p14:tracePt t="12863" x="5121275" y="2832100"/>
          <p14:tracePt t="12880" x="5111750" y="2800350"/>
          <p14:tracePt t="12896" x="5099050" y="2784475"/>
          <p14:tracePt t="12913" x="5083175" y="2768600"/>
          <p14:tracePt t="12929" x="5080000" y="2759075"/>
          <p14:tracePt t="12945" x="5080000" y="2746375"/>
          <p14:tracePt t="12962" x="5080000" y="2740025"/>
          <p14:tracePt t="12990" x="5080000" y="2733675"/>
          <p14:tracePt t="13012" x="5080000" y="2730500"/>
          <p14:tracePt t="13019" x="5073650" y="2724150"/>
          <p14:tracePt t="13033" x="5073650" y="2720975"/>
          <p14:tracePt t="13076" x="5073650" y="2714625"/>
          <p14:tracePt t="13155" x="5076825" y="2714625"/>
          <p14:tracePt t="13162" x="5080000" y="2714625"/>
          <p14:tracePt t="13180" x="5095875" y="2714625"/>
          <p14:tracePt t="13196" x="5105400" y="2714625"/>
          <p14:tracePt t="13229" x="5111750" y="2720975"/>
          <p14:tracePt t="13246" x="5111750" y="2736850"/>
          <p14:tracePt t="13262" x="5111750" y="2752725"/>
          <p14:tracePt t="13280" x="5111750" y="2762250"/>
          <p14:tracePt t="13297" x="5121275" y="2781300"/>
          <p14:tracePt t="13313" x="5130800" y="2797175"/>
          <p14:tracePt t="13329" x="5137150" y="2822575"/>
          <p14:tracePt t="13346" x="5153025" y="2841625"/>
          <p14:tracePt t="13362" x="5153025" y="2851150"/>
          <p14:tracePt t="13379" x="5159375" y="2867025"/>
          <p14:tracePt t="13396" x="5162550" y="2882900"/>
          <p14:tracePt t="13412" x="5168900" y="2892425"/>
          <p14:tracePt t="13429" x="5178425" y="2901950"/>
          <p14:tracePt t="13446" x="5178425" y="2940050"/>
          <p14:tracePt t="13463" x="5178425" y="2978150"/>
          <p14:tracePt t="13479" x="5178425" y="3019425"/>
          <p14:tracePt t="13497" x="5178425" y="3098800"/>
          <p14:tracePt t="13512" x="5178425" y="3127375"/>
          <p14:tracePt t="13530" x="5175250" y="3149600"/>
          <p14:tracePt t="13547" x="5172075" y="3184525"/>
          <p14:tracePt t="13563" x="5172075" y="3200400"/>
          <p14:tracePt t="13580" x="5172075" y="3222625"/>
          <p14:tracePt t="13596" x="5165725" y="3248025"/>
          <p14:tracePt t="13613" x="5159375" y="3276600"/>
          <p14:tracePt t="13629" x="5146675" y="3302000"/>
          <p14:tracePt t="13646" x="5121275" y="3359150"/>
          <p14:tracePt t="13662" x="5121275" y="3403600"/>
          <p14:tracePt t="13680" x="5118100" y="3425825"/>
          <p14:tracePt t="13696" x="5105400" y="3467100"/>
          <p14:tracePt t="13713" x="5105400" y="3489325"/>
          <p14:tracePt t="13730" x="5105400" y="3517900"/>
          <p14:tracePt t="13746" x="5105400" y="3565525"/>
          <p14:tracePt t="13762" x="5105400" y="3594100"/>
          <p14:tracePt t="13778" x="5105400" y="3638550"/>
          <p14:tracePt t="13795" x="5105400" y="3708400"/>
          <p14:tracePt t="13813" x="5099050" y="3762375"/>
          <p14:tracePt t="13830" x="5086350" y="3800475"/>
          <p14:tracePt t="13846" x="5064125" y="3898900"/>
          <p14:tracePt t="13863" x="5057775" y="3981450"/>
          <p14:tracePt t="13879" x="5048250" y="4054475"/>
          <p14:tracePt t="13896" x="5041900" y="4133850"/>
          <p14:tracePt t="13912" x="5041900" y="4178300"/>
          <p14:tracePt t="13929" x="5041900" y="4206875"/>
          <p14:tracePt t="13946" x="5035550" y="4254500"/>
          <p14:tracePt t="13963" x="5035550" y="4292600"/>
          <p14:tracePt t="13967" x="5029200" y="4311650"/>
          <p14:tracePt t="13979" x="5029200" y="4327525"/>
          <p14:tracePt t="13996" x="5029200" y="4391025"/>
          <p14:tracePt t="14013" x="5029200" y="4435475"/>
          <p14:tracePt t="14029" x="5029200" y="4464050"/>
          <p14:tracePt t="14045" x="5029200" y="4505325"/>
          <p14:tracePt t="14062" x="5026025" y="4527550"/>
          <p14:tracePt t="14079" x="5019675" y="4556125"/>
          <p14:tracePt t="14097" x="5006975" y="4597400"/>
          <p14:tracePt t="14112" x="5006975" y="4619625"/>
          <p14:tracePt t="14130" x="5006975" y="4641850"/>
          <p14:tracePt t="14146" x="5000625" y="4683125"/>
          <p14:tracePt t="14162" x="4994275" y="4711700"/>
          <p14:tracePt t="14179" x="4994275" y="4733925"/>
          <p14:tracePt t="14195" x="4981575" y="4775200"/>
          <p14:tracePt t="14213" x="4972050" y="4800600"/>
          <p14:tracePt t="14230" x="4959350" y="4829175"/>
          <p14:tracePt t="14246" x="4933950" y="4860925"/>
          <p14:tracePt t="14262" x="4933950" y="4889500"/>
          <p14:tracePt t="14280" x="4924425" y="4914900"/>
          <p14:tracePt t="14296" x="4914900" y="4930775"/>
          <p14:tracePt t="14312" x="4908550" y="4959350"/>
          <p14:tracePt t="14329" x="4892675" y="4975225"/>
          <p14:tracePt t="14345" x="4873625" y="5019675"/>
          <p14:tracePt t="14363" x="4860925" y="5041900"/>
          <p14:tracePt t="14381" x="4845050" y="5073650"/>
          <p14:tracePt t="14396" x="4829175" y="5086350"/>
          <p14:tracePt t="14413" x="4819650" y="5095875"/>
          <p14:tracePt t="14429" x="4810125" y="5111750"/>
          <p14:tracePt t="14445" x="4794250" y="5124450"/>
          <p14:tracePt t="14462" x="4778375" y="5137150"/>
          <p14:tracePt t="14479" x="4768850" y="5146675"/>
          <p14:tracePt t="14495" x="4756150" y="5165725"/>
          <p14:tracePt t="14512" x="4746625" y="5165725"/>
          <p14:tracePt t="14574" x="4746625" y="5162550"/>
          <p14:tracePt t="14580" x="4746625" y="5153025"/>
          <p14:tracePt t="14596" x="4752975" y="5130800"/>
          <p14:tracePt t="14612" x="4765675" y="5076825"/>
          <p14:tracePt t="14630" x="4781550" y="5003800"/>
          <p14:tracePt t="14646" x="4800600" y="4949825"/>
          <p14:tracePt t="14663" x="4813300" y="4911725"/>
          <p14:tracePt t="14680" x="4835525" y="4813300"/>
          <p14:tracePt t="14696" x="4851400" y="4727575"/>
          <p14:tracePt t="14712" x="4873625" y="4641850"/>
          <p14:tracePt t="14729" x="4899025" y="4495800"/>
          <p14:tracePt t="14745" x="4914900" y="4400550"/>
          <p14:tracePt t="14762" x="4930775" y="4305300"/>
          <p14:tracePt t="14780" x="4959350" y="4181475"/>
          <p14:tracePt t="14796" x="4975225" y="4133850"/>
          <p14:tracePt t="14812" x="4987925" y="4089400"/>
          <p14:tracePt t="14830" x="4997450" y="4041775"/>
          <p14:tracePt t="14846" x="4997450" y="4010025"/>
          <p14:tracePt t="14863" x="5010150" y="3965575"/>
          <p14:tracePt t="14880" x="5010150" y="3879850"/>
          <p14:tracePt t="14896" x="5010150" y="3829050"/>
          <p14:tracePt t="14913" x="5010150" y="3784600"/>
          <p14:tracePt t="14930" x="5010150" y="3714750"/>
          <p14:tracePt t="14946" x="5010150" y="3654425"/>
          <p14:tracePt t="14963" x="5010150" y="3594100"/>
          <p14:tracePt t="14980" x="5010150" y="3524250"/>
          <p14:tracePt t="14995" x="5010150" y="3489325"/>
          <p14:tracePt t="15012" x="5010150" y="3451225"/>
          <p14:tracePt t="15029" x="5006975" y="3390900"/>
          <p14:tracePt t="15045" x="5000625" y="3343275"/>
          <p14:tracePt t="15062" x="4987925" y="3292475"/>
          <p14:tracePt t="15079" x="4981575" y="3203575"/>
          <p14:tracePt t="15096" x="4975225" y="3168650"/>
          <p14:tracePt t="15113" x="4962525" y="3121025"/>
          <p14:tracePt t="15129" x="4937125" y="3086100"/>
          <p14:tracePt t="15145" x="4927600" y="3063875"/>
          <p14:tracePt t="15162" x="4914900" y="3032125"/>
          <p14:tracePt t="15179" x="4899025" y="3003550"/>
          <p14:tracePt t="15196" x="4883150" y="2994025"/>
          <p14:tracePt t="15213" x="4883150" y="2984500"/>
          <p14:tracePt t="15230" x="5035550" y="3000375"/>
          <p14:tracePt t="15246" x="5368925" y="3070225"/>
          <p14:tracePt t="15262" x="5629275" y="3187700"/>
          <p14:tracePt t="15280" x="5984875" y="3394075"/>
          <p14:tracePt t="15297" x="6089650" y="3473450"/>
          <p14:tracePt t="15313" x="6159500" y="3527425"/>
          <p14:tracePt t="15329" x="6261100" y="3597275"/>
          <p14:tracePt t="15345" x="6372225" y="3657600"/>
          <p14:tracePt t="15362" x="6486525" y="3708400"/>
          <p14:tracePt t="15379" x="6626225" y="3775075"/>
          <p14:tracePt t="15396" x="6680200" y="3803650"/>
          <p14:tracePt t="15412" x="6731000" y="3832225"/>
          <p14:tracePt t="15429" x="6765925" y="3848100"/>
          <p14:tracePt t="15445" x="6788150" y="3860800"/>
          <p14:tracePt t="15462" x="6816725" y="3867150"/>
          <p14:tracePt t="15479" x="6867525" y="3879850"/>
          <p14:tracePt t="15495" x="6908800" y="3879850"/>
          <p14:tracePt t="15512" x="6953250" y="3879850"/>
          <p14:tracePt t="15529" x="7000875" y="3886200"/>
          <p14:tracePt t="15546" x="7023100" y="3886200"/>
          <p14:tracePt t="15562" x="7045325" y="3886200"/>
          <p14:tracePt t="15579" x="7077075" y="3867150"/>
          <p14:tracePt t="15596" x="7099300" y="3835400"/>
          <p14:tracePt t="15613" x="7134225" y="3787775"/>
          <p14:tracePt t="15629" x="7178675" y="3721100"/>
          <p14:tracePt t="15646" x="7213600" y="3673475"/>
          <p14:tracePt t="15663" x="7239000" y="3625850"/>
          <p14:tracePt t="15679" x="7286625" y="3559175"/>
          <p14:tracePt t="15695" x="7299325" y="3521075"/>
          <p14:tracePt t="15712" x="7312025" y="3495675"/>
          <p14:tracePt t="15729" x="7334250" y="3460750"/>
          <p14:tracePt t="15746" x="7346950" y="3451225"/>
          <p14:tracePt t="15763" x="7356475" y="3441700"/>
          <p14:tracePt t="15779" x="7366000" y="3422650"/>
          <p14:tracePt t="15796" x="7366000" y="3416300"/>
          <p14:tracePt t="15843" x="7375525" y="3416300"/>
          <p14:tracePt t="15873" x="7381875" y="3416300"/>
          <p14:tracePt t="15887" x="7385050" y="3416300"/>
          <p14:tracePt t="15896" x="7391400" y="3416300"/>
          <p14:tracePt t="15913" x="7400925" y="3416300"/>
          <p14:tracePt t="15929" x="7442200" y="3444875"/>
          <p14:tracePt t="15946" x="7467600" y="3467100"/>
          <p14:tracePt t="15962" x="7502525" y="3514725"/>
          <p14:tracePt t="15978" x="7540625" y="3581400"/>
          <p14:tracePt t="15995" x="7578725" y="3651250"/>
          <p14:tracePt t="16012" x="7610475" y="3736975"/>
          <p14:tracePt t="16028" x="7632700" y="3860800"/>
          <p14:tracePt t="16046" x="7654925" y="3917950"/>
          <p14:tracePt t="16063" x="7667625" y="3981450"/>
          <p14:tracePt t="16080" x="7689850" y="4092575"/>
          <p14:tracePt t="16096" x="7705725" y="4178300"/>
          <p14:tracePt t="16112" x="7721600" y="4232275"/>
          <p14:tracePt t="16128" x="7721600" y="4286250"/>
          <p14:tracePt t="16145" x="7721600" y="4314825"/>
          <p14:tracePt t="16162" x="7721600" y="4337050"/>
          <p14:tracePt t="16180" x="7721600" y="4400550"/>
          <p14:tracePt t="16196" x="7721600" y="4441825"/>
          <p14:tracePt t="16214" x="7721600" y="4511675"/>
          <p14:tracePt t="16229" x="7721600" y="4556125"/>
          <p14:tracePt t="16246" x="7721600" y="4578350"/>
          <p14:tracePt t="16262" x="7712075" y="4600575"/>
          <p14:tracePt t="16279" x="7693025" y="4645025"/>
          <p14:tracePt t="16295" x="7686675" y="4673600"/>
          <p14:tracePt t="16312" x="7686675" y="4695825"/>
          <p14:tracePt t="16329" x="7680325" y="4737100"/>
          <p14:tracePt t="16345" x="7680325" y="4759325"/>
          <p14:tracePt t="16362" x="7680325" y="4787900"/>
          <p14:tracePt t="16379" x="7677150" y="4835525"/>
          <p14:tracePt t="16396" x="7670800" y="4873625"/>
          <p14:tracePt t="16413" x="7651750" y="4914900"/>
          <p14:tracePt t="16428" x="7639050" y="4940300"/>
          <p14:tracePt t="16445" x="7639050" y="4968875"/>
          <p14:tracePt t="16462" x="7639050" y="4991100"/>
          <p14:tracePt t="16479" x="7639050" y="5032375"/>
          <p14:tracePt t="16495" x="7639050" y="5051425"/>
          <p14:tracePt t="16513" x="7639050" y="5092700"/>
          <p14:tracePt t="16529" x="7632700" y="5124450"/>
          <p14:tracePt t="16546" x="7626350" y="5159375"/>
          <p14:tracePt t="16562" x="7623175" y="5191125"/>
          <p14:tracePt t="16578" x="7623175" y="5229225"/>
          <p14:tracePt t="16595" x="7616825" y="5260975"/>
          <p14:tracePt t="16613" x="7616825" y="5302250"/>
          <p14:tracePt t="16628" x="7616825" y="5337175"/>
          <p14:tracePt t="16645" x="7616825" y="5381625"/>
          <p14:tracePt t="16663" x="7604125" y="5445125"/>
          <p14:tracePt t="16678" x="7585075" y="5483225"/>
          <p14:tracePt t="16695" x="7572375" y="5521325"/>
          <p14:tracePt t="16712" x="7553325" y="5556250"/>
          <p14:tracePt t="16729" x="7543800" y="5588000"/>
          <p14:tracePt t="16745" x="7527925" y="5597525"/>
          <p14:tracePt t="16763" x="7512050" y="5610225"/>
          <p14:tracePt t="16779" x="7502525" y="5626100"/>
          <p14:tracePt t="16796" x="7493000" y="5635625"/>
          <p14:tracePt t="16812" x="7470775" y="5651500"/>
          <p14:tracePt t="16828" x="7467600" y="5651500"/>
          <p14:tracePt t="16845" x="7461250" y="5651500"/>
          <p14:tracePt t="16885" x="7461250" y="5632450"/>
          <p14:tracePt t="16896" x="7461250" y="5600700"/>
          <p14:tracePt t="16913" x="7461250" y="5426075"/>
          <p14:tracePt t="16928" x="7473950" y="5318125"/>
          <p14:tracePt t="16945" x="7502525" y="5187950"/>
          <p14:tracePt t="16962" x="7524750" y="5054600"/>
          <p14:tracePt t="16978" x="7540625" y="4981575"/>
          <p14:tracePt t="16995" x="7553325" y="4924425"/>
          <p14:tracePt t="17012" x="7581900" y="4813300"/>
          <p14:tracePt t="17028" x="7588250" y="4708525"/>
          <p14:tracePt t="17045" x="7588250" y="4613275"/>
          <p14:tracePt t="17062" x="7588250" y="4508500"/>
          <p14:tracePt t="17079" x="7588250" y="4470400"/>
          <p14:tracePt t="17096" x="7588250" y="4429125"/>
          <p14:tracePt t="17112" x="7588250" y="4356100"/>
          <p14:tracePt t="17128" x="7594600" y="4311650"/>
          <p14:tracePt t="17146" x="7594600" y="4276725"/>
          <p14:tracePt t="17163" x="7594600" y="4213225"/>
          <p14:tracePt t="17179" x="7594600" y="4175125"/>
          <p14:tracePt t="17196" x="7566025" y="4137025"/>
          <p14:tracePt t="17213" x="7521575" y="4022725"/>
          <p14:tracePt t="17228" x="7505700" y="3956050"/>
          <p14:tracePt t="17245" x="7493000" y="3902075"/>
          <p14:tracePt t="17262" x="7493000" y="3854450"/>
          <p14:tracePt t="17278" x="7493000" y="3825875"/>
          <p14:tracePt t="17296" x="7493000" y="3797300"/>
          <p14:tracePt t="17313" x="7486650" y="3711575"/>
          <p14:tracePt t="17329" x="7470775" y="3603625"/>
          <p14:tracePt t="17346" x="7435850" y="3505200"/>
          <p14:tracePt t="17362" x="7391400" y="3409950"/>
          <p14:tracePt t="17378" x="7378700" y="3352800"/>
          <p14:tracePt t="17395" x="7366000" y="3324225"/>
          <p14:tracePt t="17412" x="7362825" y="3308350"/>
          <p14:tracePt t="17428" x="7362825" y="3298825"/>
          <p14:tracePt t="17445" x="7350125" y="3298825"/>
          <p14:tracePt t="17462" x="7337425" y="3298825"/>
          <p14:tracePt t="17479" x="7327900" y="3298825"/>
          <p14:tracePt t="17684" x="7327900" y="3302000"/>
          <p14:tracePt t="17691" x="7327900" y="3305175"/>
          <p14:tracePt t="17698" x="7327900" y="3314700"/>
          <p14:tracePt t="17713" x="7327900" y="3346450"/>
          <p14:tracePt t="17729" x="7327900" y="3368675"/>
          <p14:tracePt t="17762" x="7334250" y="3467100"/>
          <p14:tracePt t="17795" x="7340600" y="3533775"/>
          <p14:tracePt t="17813" x="7340600" y="3581400"/>
          <p14:tracePt t="17829" x="7340600" y="3619500"/>
          <p14:tracePt t="17847" x="7340600" y="3667125"/>
          <p14:tracePt t="17863" x="7340600" y="3708400"/>
          <p14:tracePt t="17879" x="7340600" y="3740150"/>
          <p14:tracePt t="17896" x="7340600" y="3775075"/>
          <p14:tracePt t="17912" x="7340600" y="3806825"/>
          <p14:tracePt t="17928" x="7340600" y="3838575"/>
          <p14:tracePt t="17945" x="7340600" y="3860800"/>
          <p14:tracePt t="17961" x="7340600" y="3898900"/>
          <p14:tracePt t="17978" x="7340600" y="3921125"/>
          <p14:tracePt t="17996" x="7340600" y="3943350"/>
          <p14:tracePt t="18013" x="7340600" y="3962400"/>
          <p14:tracePt t="18029" x="7340600" y="3994150"/>
          <p14:tracePt t="18045" x="7340600" y="4016375"/>
          <p14:tracePt t="18061" x="7340600" y="4054475"/>
          <p14:tracePt t="18078" x="7340600" y="4076700"/>
          <p14:tracePt t="18096" x="7340600" y="4102100"/>
          <p14:tracePt t="18113" x="7346950" y="4111625"/>
          <p14:tracePt t="18129" x="7350125" y="4124325"/>
          <p14:tracePt t="18147" x="7372350" y="4156075"/>
          <p14:tracePt t="18163" x="7385050" y="4178300"/>
          <p14:tracePt t="18179" x="7397750" y="4203700"/>
          <p14:tracePt t="18196" x="7423150" y="4267200"/>
          <p14:tracePt t="18212" x="7435850" y="4311650"/>
          <p14:tracePt t="18229" x="7461250" y="4359275"/>
          <p14:tracePt t="18246" x="7486650" y="4394200"/>
          <p14:tracePt t="18263" x="7502525" y="4425950"/>
          <p14:tracePt t="18279" x="7515225" y="4448175"/>
          <p14:tracePt t="18296" x="7534275" y="4489450"/>
          <p14:tracePt t="18312" x="7553325" y="4530725"/>
          <p14:tracePt t="18329" x="7566025" y="4565650"/>
          <p14:tracePt t="18346" x="7585075" y="4632325"/>
          <p14:tracePt t="18361" x="7597775" y="4667250"/>
          <p14:tracePt t="18378" x="7613650" y="4692650"/>
          <p14:tracePt t="18396" x="7620000" y="4733925"/>
          <p14:tracePt t="18413" x="7620000" y="4749800"/>
          <p14:tracePt t="18429" x="7620000" y="4759325"/>
          <p14:tracePt t="18446" x="7620000" y="4797425"/>
          <p14:tracePt t="18463" x="7626350" y="4813300"/>
          <p14:tracePt t="18478" x="7626350" y="4835525"/>
          <p14:tracePt t="18496" x="7626350" y="4860925"/>
          <p14:tracePt t="18512" x="7626350" y="4876800"/>
          <p14:tracePt t="18529" x="7626350" y="4886325"/>
          <p14:tracePt t="18546" x="7626350" y="4902200"/>
          <p14:tracePt t="18562" x="7626350" y="4911725"/>
          <p14:tracePt t="18579" x="7626350" y="4914900"/>
          <p14:tracePt t="18596" x="7626350" y="4937125"/>
          <p14:tracePt t="18612" x="7629525" y="4946650"/>
          <p14:tracePt t="18629" x="7629525" y="4956175"/>
          <p14:tracePt t="18645" x="7629525" y="4959350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 Fleur de Ly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88913"/>
            <a:ext cx="5716587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ZoneTexte 4"/>
          <p:cNvSpPr txBox="1">
            <a:spLocks noChangeArrowheads="1"/>
          </p:cNvSpPr>
          <p:nvPr/>
        </p:nvSpPr>
        <p:spPr bwMode="auto">
          <a:xfrm>
            <a:off x="7215188" y="1571625"/>
            <a:ext cx="1741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800" i="1">
                <a:solidFill>
                  <a:srgbClr val="FF0000"/>
                </a:solidFill>
              </a:rPr>
              <a:t>Lilium sp.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11"/>
    </mc:Choice>
    <mc:Fallback>
      <p:transition spd="slow" advTm="35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73" x="7607300" y="4984750"/>
          <p14:tracePt t="5579" x="7575550" y="5038725"/>
          <p14:tracePt t="5586" x="7521575" y="5080000"/>
          <p14:tracePt t="5600" x="7404100" y="5178425"/>
          <p14:tracePt t="5616" x="7273925" y="5318125"/>
          <p14:tracePt t="5633" x="7134225" y="5480050"/>
          <p14:tracePt t="5651" x="6911975" y="5749925"/>
          <p14:tracePt t="5686" x="6588125" y="6188075"/>
          <p14:tracePt t="5719" x="6467475" y="6489700"/>
          <p14:tracePt t="5733" x="6442075" y="6597650"/>
          <p14:tracePt t="5750" x="6410325" y="6765925"/>
          <p14:tracePt t="5766" x="6394450" y="6851650"/>
          <p14:tracePt t="5784" x="6381750" y="6854825"/>
          <p14:tracePt t="5801" x="6362700" y="6854825"/>
          <p14:tracePt t="5817" x="6343650" y="6854825"/>
          <p14:tracePt t="5834" x="6334125" y="6854825"/>
          <p14:tracePt t="5850" x="6330950" y="6854825"/>
          <p14:tracePt t="5893" x="6330950" y="6845300"/>
          <p14:tracePt t="5901" x="6330950" y="6842125"/>
          <p14:tracePt t="5916" x="6315075" y="6819900"/>
          <p14:tracePt t="5933" x="6270625" y="6759575"/>
          <p14:tracePt t="5950" x="6181725" y="6648450"/>
          <p14:tracePt t="5967" x="6111875" y="6534150"/>
          <p14:tracePt t="5983" x="6067425" y="6413500"/>
          <p14:tracePt t="6000" x="6007100" y="6229350"/>
          <p14:tracePt t="6016" x="5972175" y="6089650"/>
          <p14:tracePt t="6033" x="5911850" y="5965825"/>
          <p14:tracePt t="6051" x="5829300" y="5832475"/>
          <p14:tracePt t="6067" x="5778500" y="5791200"/>
          <p14:tracePt t="6084" x="5734050" y="5730875"/>
          <p14:tracePt t="6100" x="5673725" y="5641975"/>
          <p14:tracePt t="6117" x="5645150" y="5575300"/>
          <p14:tracePt t="6133" x="5629275" y="5511800"/>
          <p14:tracePt t="6150" x="5629275" y="5432425"/>
          <p14:tracePt t="6167" x="5616575" y="5378450"/>
          <p14:tracePt t="6184" x="5594350" y="5314950"/>
          <p14:tracePt t="6201" x="5549900" y="5245100"/>
          <p14:tracePt t="6217" x="5527675" y="5200650"/>
          <p14:tracePt t="6234" x="5511800" y="5168900"/>
          <p14:tracePt t="6250" x="5505450" y="5114925"/>
          <p14:tracePt t="6266" x="5505450" y="5086350"/>
          <p14:tracePt t="6283" x="5505450" y="5048250"/>
          <p14:tracePt t="6299" x="5492750" y="4968875"/>
          <p14:tracePt t="6316" x="5470525" y="4905375"/>
          <p14:tracePt t="6333" x="5435600" y="4845050"/>
          <p14:tracePt t="6350" x="5410200" y="4781550"/>
          <p14:tracePt t="6366" x="5397500" y="4743450"/>
          <p14:tracePt t="6383" x="5378450" y="4711700"/>
          <p14:tracePt t="6386" x="5378450" y="4686300"/>
          <p14:tracePt t="6400" x="5365750" y="4648200"/>
          <p14:tracePt t="6416" x="5353050" y="4597400"/>
          <p14:tracePt t="6434" x="5330825" y="4540250"/>
          <p14:tracePt t="6450" x="5283200" y="4464050"/>
          <p14:tracePt t="6467" x="5254625" y="4397375"/>
          <p14:tracePt t="6484" x="5216525" y="4327525"/>
          <p14:tracePt t="6500" x="5194300" y="4238625"/>
          <p14:tracePt t="6516" x="5181600" y="4175125"/>
          <p14:tracePt t="6533" x="5159375" y="4121150"/>
          <p14:tracePt t="6549" x="5140325" y="4057650"/>
          <p14:tracePt t="6566" x="5121275" y="4019550"/>
          <p14:tracePt t="6583" x="5089525" y="3978275"/>
          <p14:tracePt t="6600" x="5064125" y="3914775"/>
          <p14:tracePt t="6617" x="5051425" y="3860800"/>
          <p14:tracePt t="6633" x="5051425" y="3816350"/>
          <p14:tracePt t="6650" x="5038725" y="3759200"/>
          <p14:tracePt t="6667" x="5026025" y="3721100"/>
          <p14:tracePt t="6683" x="5013325" y="3698875"/>
          <p14:tracePt t="6699" x="5000625" y="3683000"/>
          <p14:tracePt t="6716" x="4981575" y="3667125"/>
          <p14:tracePt t="6733" x="4972050" y="3657600"/>
          <p14:tracePt t="6749" x="4959350" y="3641725"/>
          <p14:tracePt t="6766" x="4959350" y="3632200"/>
          <p14:tracePt t="6784" x="4959350" y="3613150"/>
          <p14:tracePt t="6800" x="4959350" y="3603625"/>
          <p14:tracePt t="6816" x="4959350" y="3597275"/>
          <p14:tracePt t="6833" x="4949825" y="3587750"/>
          <p14:tracePt t="6849" x="4943475" y="3568700"/>
          <p14:tracePt t="6866" x="4943475" y="3562350"/>
          <p14:tracePt t="6885" x="4943475" y="3549650"/>
          <p14:tracePt t="6901" x="4943475" y="3543300"/>
          <p14:tracePt t="6917" x="4943475" y="3533775"/>
          <p14:tracePt t="6933" x="4943475" y="3524250"/>
          <p14:tracePt t="6949" x="4943475" y="3514725"/>
          <p14:tracePt t="6966" x="4943475" y="3508375"/>
          <p14:tracePt t="7035" x="4943475" y="3505200"/>
          <p14:tracePt t="7099" x="4943475" y="3511550"/>
          <p14:tracePt t="7106" x="4943475" y="3514725"/>
          <p14:tracePt t="7117" x="4943475" y="3521075"/>
          <p14:tracePt t="7134" x="4943475" y="3552825"/>
          <p14:tracePt t="7150" x="4943475" y="3575050"/>
          <p14:tracePt t="7167" x="4943475" y="3597275"/>
          <p14:tracePt t="7184" x="4943475" y="3629025"/>
          <p14:tracePt t="7200" x="4943475" y="3667125"/>
          <p14:tracePt t="7216" x="4943475" y="3702050"/>
          <p14:tracePt t="7233" x="4943475" y="3740150"/>
          <p14:tracePt t="7249" x="4943475" y="3794125"/>
          <p14:tracePt t="7266" x="4943475" y="3832225"/>
          <p14:tracePt t="7284" x="4943475" y="3863975"/>
          <p14:tracePt t="7300" x="4943475" y="3892550"/>
          <p14:tracePt t="7317" x="4943475" y="3914775"/>
          <p14:tracePt t="7334" x="4943475" y="3956050"/>
          <p14:tracePt t="7349" x="4943475" y="3978275"/>
          <p14:tracePt t="7366" x="4943475" y="4000500"/>
          <p14:tracePt t="7383" x="4943475" y="4032250"/>
          <p14:tracePt t="7399" x="4943475" y="4060825"/>
          <p14:tracePt t="7417" x="4943475" y="4076700"/>
          <p14:tracePt t="7433" x="4943475" y="4102100"/>
          <p14:tracePt t="7449" x="4943475" y="4117975"/>
          <p14:tracePt t="7467" x="4943475" y="4133850"/>
          <p14:tracePt t="7484" x="4943475" y="4149725"/>
          <p14:tracePt t="7500" x="4943475" y="4162425"/>
          <p14:tracePt t="7516" x="4943475" y="4175125"/>
          <p14:tracePt t="7533" x="4943475" y="4187825"/>
          <p14:tracePt t="7549" x="4943475" y="4197350"/>
          <p14:tracePt t="7567" x="4930775" y="4213225"/>
          <p14:tracePt t="7584" x="4921250" y="4241800"/>
          <p14:tracePt t="7600" x="4914900" y="4270375"/>
          <p14:tracePt t="7617" x="4914900" y="4292600"/>
          <p14:tracePt t="7633" x="4914900" y="4333875"/>
          <p14:tracePt t="7649" x="4914900" y="4356100"/>
          <p14:tracePt t="7666" x="4914900" y="4384675"/>
          <p14:tracePt t="7684" x="4914900" y="4416425"/>
          <p14:tracePt t="7700" x="4908550" y="4448175"/>
          <p14:tracePt t="7717" x="4899025" y="4470400"/>
          <p14:tracePt t="7734" x="4899025" y="4511675"/>
          <p14:tracePt t="7750" x="4892675" y="4546600"/>
          <p14:tracePt t="7766" x="4892675" y="4584700"/>
          <p14:tracePt t="7783" x="4886325" y="4632325"/>
          <p14:tracePt t="7799" x="4873625" y="4670425"/>
          <p14:tracePt t="7816" x="4860925" y="4708525"/>
          <p14:tracePt t="7833" x="4854575" y="4749800"/>
          <p14:tracePt t="7849" x="4848225" y="4772025"/>
          <p14:tracePt t="7866" x="4848225" y="4800600"/>
          <p14:tracePt t="7883" x="4848225" y="4832350"/>
          <p14:tracePt t="7899" x="4848225" y="4870450"/>
          <p14:tracePt t="7916" x="4848225" y="4899025"/>
          <p14:tracePt t="7933" x="4848225" y="4946650"/>
          <p14:tracePt t="7949" x="4841875" y="4991100"/>
          <p14:tracePt t="7966" x="4829175" y="5022850"/>
          <p14:tracePt t="7983" x="4822825" y="5064125"/>
          <p14:tracePt t="8000" x="4822825" y="5092700"/>
          <p14:tracePt t="8017" x="4822825" y="5114925"/>
          <p14:tracePt t="8033" x="4822825" y="5153025"/>
          <p14:tracePt t="8050" x="4822825" y="5175250"/>
          <p14:tracePt t="8066" x="4822825" y="5207000"/>
          <p14:tracePt t="8083" x="4822825" y="5232400"/>
          <p14:tracePt t="8100" x="4822825" y="5260975"/>
          <p14:tracePt t="8117" x="4822825" y="5283200"/>
          <p14:tracePt t="8134" x="4822825" y="5324475"/>
          <p14:tracePt t="8150" x="4822825" y="5346700"/>
          <p14:tracePt t="8167" x="4822825" y="5368925"/>
          <p14:tracePt t="8183" x="4826000" y="5416550"/>
          <p14:tracePt t="8199" x="4826000" y="5461000"/>
          <p14:tracePt t="8216" x="4826000" y="5502275"/>
          <p14:tracePt t="8233" x="4826000" y="5565775"/>
          <p14:tracePt t="8249" x="4826000" y="5603875"/>
          <p14:tracePt t="8266" x="4826000" y="5632450"/>
          <p14:tracePt t="8284" x="4826000" y="5664200"/>
          <p14:tracePt t="8300" x="4838700" y="5708650"/>
          <p14:tracePt t="8316" x="4851400" y="5734050"/>
          <p14:tracePt t="8332" x="4870450" y="5797550"/>
          <p14:tracePt t="8350" x="4870450" y="5842000"/>
          <p14:tracePt t="8366" x="4870450" y="5886450"/>
          <p14:tracePt t="8383" x="4870450" y="5934075"/>
          <p14:tracePt t="8400" x="4870450" y="5953125"/>
          <p14:tracePt t="8416" x="4870450" y="5969000"/>
          <p14:tracePt t="8434" x="4870450" y="5991225"/>
          <p14:tracePt t="8450" x="4870450" y="6000750"/>
          <p14:tracePt t="8466" x="4870450" y="6010275"/>
          <p14:tracePt t="8482" x="4870450" y="6019800"/>
          <p14:tracePt t="8518" x="4870450" y="5988050"/>
          <p14:tracePt t="8534" x="4867275" y="5927725"/>
          <p14:tracePt t="8550" x="4857750" y="5867400"/>
          <p14:tracePt t="8566" x="4851400" y="5788025"/>
          <p14:tracePt t="8583" x="4845050" y="5670550"/>
          <p14:tracePt t="8600" x="4829175" y="5584825"/>
          <p14:tracePt t="8617" x="4800600" y="5492750"/>
          <p14:tracePt t="8632" x="4787900" y="5438775"/>
          <p14:tracePt t="8649" x="4787900" y="5378450"/>
          <p14:tracePt t="8667" x="4787900" y="5292725"/>
          <p14:tracePt t="8684" x="4787900" y="5222875"/>
          <p14:tracePt t="8701" x="4787900" y="5140325"/>
          <p14:tracePt t="8717" x="4791075" y="5032375"/>
          <p14:tracePt t="8734" x="4797425" y="4962525"/>
          <p14:tracePt t="8750" x="4797425" y="4902200"/>
          <p14:tracePt t="8767" x="4797425" y="4806950"/>
          <p14:tracePt t="8782" x="4787900" y="4743450"/>
          <p14:tracePt t="8800" x="4778375" y="4683125"/>
          <p14:tracePt t="8817" x="4778375" y="4508500"/>
          <p14:tracePt t="8834" x="4794250" y="4391025"/>
          <p14:tracePt t="8850" x="4816475" y="4292600"/>
          <p14:tracePt t="8867" x="4841875" y="4171950"/>
          <p14:tracePt t="8883" x="4857750" y="4086225"/>
          <p14:tracePt t="8900" x="4864100" y="4022725"/>
          <p14:tracePt t="8917" x="4864100" y="3943350"/>
          <p14:tracePt t="8933" x="4864100" y="3898900"/>
          <p14:tracePt t="8949" x="4864100" y="3848100"/>
          <p14:tracePt t="8967" x="4879975" y="3740150"/>
          <p14:tracePt t="8983" x="4902200" y="3641725"/>
          <p14:tracePt t="9000" x="4914900" y="3590925"/>
          <p14:tracePt t="9017" x="4933950" y="3533775"/>
          <p14:tracePt t="9033" x="4933950" y="3495675"/>
          <p14:tracePt t="9050" x="4933950" y="3473450"/>
          <p14:tracePt t="9066" x="4933950" y="3413125"/>
          <p14:tracePt t="9082" x="4933950" y="3384550"/>
          <p14:tracePt t="9099" x="4933950" y="3368675"/>
          <p14:tracePt t="9117" x="4933950" y="3352800"/>
          <p14:tracePt t="9133" x="4933950" y="3346450"/>
          <p14:tracePt t="9203" x="4933950" y="3349625"/>
          <p14:tracePt t="9210" x="4933950" y="3355975"/>
          <p14:tracePt t="9217" x="4933950" y="3359150"/>
          <p14:tracePt t="9232" x="4933950" y="3368675"/>
          <p14:tracePt t="9249" x="4940300" y="3378200"/>
          <p14:tracePt t="9267" x="4940300" y="3400425"/>
          <p14:tracePt t="9283" x="4940300" y="3419475"/>
          <p14:tracePt t="9300" x="4940300" y="3448050"/>
          <p14:tracePt t="9317" x="4940300" y="3495675"/>
          <p14:tracePt t="9333" x="4940300" y="3556000"/>
          <p14:tracePt t="9349" x="4940300" y="3600450"/>
          <p14:tracePt t="9366" x="4940300" y="3663950"/>
          <p14:tracePt t="9382" x="4940300" y="3686175"/>
          <p14:tracePt t="9400" x="4940300" y="3714750"/>
          <p14:tracePt t="9405" x="4940300" y="3724275"/>
          <p14:tracePt t="9417" x="4940300" y="3746500"/>
          <p14:tracePt t="9433" x="4940300" y="3790950"/>
          <p14:tracePt t="9450" x="4940300" y="3844925"/>
          <p14:tracePt t="9466" x="4940300" y="3930650"/>
          <p14:tracePt t="9482" x="4940300" y="3981450"/>
          <p14:tracePt t="9499" x="4940300" y="4025900"/>
          <p14:tracePt t="9517" x="4940300" y="4089400"/>
          <p14:tracePt t="9533" x="4946650" y="4133850"/>
          <p14:tracePt t="9550" x="4946650" y="4194175"/>
          <p14:tracePt t="9567" x="4946650" y="4286250"/>
          <p14:tracePt t="9583" x="4946650" y="4346575"/>
          <p14:tracePt t="9599" x="4946650" y="4397375"/>
          <p14:tracePt t="9616" x="4946650" y="4492625"/>
          <p14:tracePt t="9632" x="4946650" y="4543425"/>
          <p14:tracePt t="9650" x="4946650" y="4603750"/>
          <p14:tracePt t="9667" x="4946650" y="4667250"/>
          <p14:tracePt t="9683" x="4946650" y="4686300"/>
          <p14:tracePt t="9700" x="4946650" y="4708525"/>
          <p14:tracePt t="9717" x="4946650" y="4749800"/>
          <p14:tracePt t="9733" x="4946650" y="4778375"/>
          <p14:tracePt t="9750" x="4946650" y="4794250"/>
          <p14:tracePt t="9766" x="4946650" y="4822825"/>
          <p14:tracePt t="9782" x="4946650" y="4835525"/>
          <p14:tracePt t="9800" x="4946650" y="4845050"/>
          <p14:tracePt t="9816" x="4946650" y="4860925"/>
          <p14:tracePt t="9833" x="4946650" y="4870450"/>
          <p14:tracePt t="9850" x="4946650" y="4886325"/>
          <p14:tracePt t="9866" x="4946650" y="4889500"/>
          <p14:tracePt t="9909" x="4956175" y="4889500"/>
          <p14:tracePt t="9916" x="4962525" y="4889500"/>
          <p14:tracePt t="9923" x="4965700" y="4889500"/>
          <p14:tracePt t="9932" x="4972050" y="4889500"/>
          <p14:tracePt t="9950" x="4981575" y="4873625"/>
          <p14:tracePt t="9967" x="5026025" y="4829175"/>
          <p14:tracePt t="9983" x="5051425" y="4781550"/>
          <p14:tracePt t="10001" x="5099050" y="4714875"/>
          <p14:tracePt t="10016" x="5124450" y="4676775"/>
          <p14:tracePt t="10032" x="5156200" y="4651375"/>
          <p14:tracePt t="10050" x="5172075" y="4635500"/>
          <p14:tracePt t="10066" x="5207000" y="4613275"/>
          <p14:tracePt t="10083" x="5229225" y="4603750"/>
          <p14:tracePt t="10101" x="5245100" y="4587875"/>
          <p14:tracePt t="10117" x="5260975" y="4584700"/>
          <p14:tracePt t="10133" x="5270500" y="4584700"/>
          <p14:tracePt t="10150" x="5280025" y="4584700"/>
          <p14:tracePt t="10166" x="5305425" y="4584700"/>
          <p14:tracePt t="10182" x="5327650" y="4584700"/>
          <p14:tracePt t="10199" x="5365750" y="4584700"/>
          <p14:tracePt t="10216" x="5426075" y="4584700"/>
          <p14:tracePt t="10232" x="5457825" y="4591050"/>
          <p14:tracePt t="10251" x="5499100" y="4610100"/>
          <p14:tracePt t="10266" x="5524500" y="4622800"/>
          <p14:tracePt t="10283" x="5562600" y="4654550"/>
          <p14:tracePt t="10300" x="5600700" y="4673600"/>
          <p14:tracePt t="10316" x="5695950" y="4718050"/>
          <p14:tracePt t="10333" x="5781675" y="4733925"/>
          <p14:tracePt t="10349" x="5854700" y="4746625"/>
          <p14:tracePt t="10366" x="5902325" y="4752975"/>
          <p14:tracePt t="10382" x="5915025" y="4752975"/>
          <p14:tracePt t="10399" x="5924550" y="4752975"/>
          <p14:tracePt t="10416" x="5927725" y="4752975"/>
          <p14:tracePt t="10666" x="5861050" y="4752975"/>
          <p14:tracePt t="10673" x="5781675" y="4762500"/>
          <p14:tracePt t="10683" x="5711825" y="4772025"/>
          <p14:tracePt t="10700" x="5489575" y="4806950"/>
          <p14:tracePt t="10716" x="5337175" y="4832350"/>
          <p14:tracePt t="10732" x="5197475" y="4851400"/>
          <p14:tracePt t="10750" x="4953000" y="4886325"/>
          <p14:tracePt t="10766" x="4803775" y="4886325"/>
          <p14:tracePt t="10783" x="4673600" y="4864100"/>
          <p14:tracePt t="10800" x="4549775" y="4841875"/>
          <p14:tracePt t="10816" x="4486275" y="4829175"/>
          <p14:tracePt t="10833" x="4441825" y="4816475"/>
          <p14:tracePt t="10850" x="4391025" y="4784725"/>
          <p14:tracePt t="10866" x="4359275" y="4765675"/>
          <p14:tracePt t="10883" x="4327525" y="4733925"/>
          <p14:tracePt t="10901" x="4292600" y="4708525"/>
          <p14:tracePt t="10917" x="4270375" y="4695825"/>
          <p14:tracePt t="10933" x="4260850" y="4692650"/>
          <p14:tracePt t="10951" x="4244975" y="4686300"/>
          <p14:tracePt t="10967" x="4235450" y="4670425"/>
          <p14:tracePt t="10983" x="4225925" y="4660900"/>
          <p14:tracePt t="11000" x="4191000" y="4645025"/>
          <p14:tracePt t="11015" x="4165600" y="4632325"/>
          <p14:tracePt t="11033" x="4137025" y="4613275"/>
          <p14:tracePt t="11050" x="4092575" y="4591050"/>
          <p14:tracePt t="11067" x="4070350" y="4572000"/>
          <p14:tracePt t="11083" x="4044950" y="4559300"/>
          <p14:tracePt t="11100" x="4003675" y="4537075"/>
          <p14:tracePt t="11117" x="3971925" y="4524375"/>
          <p14:tracePt t="11133" x="3949700" y="4505325"/>
          <p14:tracePt t="11149" x="3933825" y="4495800"/>
          <p14:tracePt t="11166" x="3917950" y="4489450"/>
          <p14:tracePt t="11183" x="3908425" y="4489450"/>
          <p14:tracePt t="11200" x="3895725" y="4486275"/>
          <p14:tracePt t="11217" x="3889375" y="4479925"/>
          <p14:tracePt t="11233" x="3879850" y="4476750"/>
          <p14:tracePt t="11250" x="3860800" y="4470400"/>
          <p14:tracePt t="11266" x="3854450" y="4470400"/>
          <p14:tracePt t="11344" x="3851275" y="4470400"/>
          <p14:tracePt t="11351" x="3844925" y="4470400"/>
          <p14:tracePt t="11366" x="3838575" y="4470400"/>
          <p14:tracePt t="11383" x="3835400" y="4470400"/>
          <p14:tracePt t="11399" x="3829050" y="4470400"/>
          <p14:tracePt t="11493" x="3829050" y="4467225"/>
          <p14:tracePt t="11501" x="3829050" y="4454525"/>
          <p14:tracePt t="11517" x="3829050" y="4445000"/>
          <p14:tracePt t="11533" x="3835400" y="4435475"/>
          <p14:tracePt t="11550" x="3870325" y="4413250"/>
          <p14:tracePt t="11566" x="3917950" y="4394200"/>
          <p14:tracePt t="11582" x="4000500" y="4378325"/>
          <p14:tracePt t="11599" x="4264025" y="4384675"/>
          <p14:tracePt t="11617" x="4451350" y="4432300"/>
          <p14:tracePt t="11633" x="4635500" y="4467225"/>
          <p14:tracePt t="11650" x="4851400" y="4530725"/>
          <p14:tracePt t="11667" x="4968875" y="4556125"/>
          <p14:tracePt t="11683" x="5067300" y="4572000"/>
          <p14:tracePt t="11699" x="5210175" y="4597400"/>
          <p14:tracePt t="11716" x="5314950" y="4603750"/>
          <p14:tracePt t="11732" x="5476875" y="4622800"/>
          <p14:tracePt t="11749" x="5699125" y="4648200"/>
          <p14:tracePt t="11767" x="5816600" y="4667250"/>
          <p14:tracePt t="11783" x="5924550" y="4683125"/>
          <p14:tracePt t="11800" x="6057900" y="4705350"/>
          <p14:tracePt t="11817" x="6121400" y="4721225"/>
          <p14:tracePt t="11833" x="6159500" y="4740275"/>
          <p14:tracePt t="11849" x="6229350" y="4759325"/>
          <p14:tracePt t="11865" x="6283325" y="4765675"/>
          <p14:tracePt t="11882" x="6327775" y="4778375"/>
          <p14:tracePt t="11899" x="6350000" y="4787900"/>
          <p14:tracePt t="11916" x="6365875" y="4794250"/>
          <p14:tracePt t="11934" x="6365875" y="4803775"/>
          <p14:tracePt t="11949" x="6353175" y="4810125"/>
          <p14:tracePt t="11966" x="6337300" y="4810125"/>
          <p14:tracePt t="11983" x="6315075" y="4810125"/>
          <p14:tracePt t="11999" x="6251575" y="4810125"/>
          <p14:tracePt t="12016" x="6159500" y="4791075"/>
          <p14:tracePt t="12034" x="5978525" y="4746625"/>
          <p14:tracePt t="12049" x="5835650" y="4711700"/>
          <p14:tracePt t="12067" x="5683250" y="4667250"/>
          <p14:tracePt t="12084" x="5514975" y="4632325"/>
          <p14:tracePt t="12100" x="5429250" y="4616450"/>
          <p14:tracePt t="12116" x="5346700" y="4600575"/>
          <p14:tracePt t="12132" x="5248275" y="4584700"/>
          <p14:tracePt t="12149" x="5114925" y="4562475"/>
          <p14:tracePt t="12166" x="5029200" y="4537075"/>
          <p14:tracePt t="12184" x="4895850" y="4514850"/>
          <p14:tracePt t="12199" x="4822825" y="4498975"/>
          <p14:tracePt t="12217" x="4756150" y="4486275"/>
          <p14:tracePt t="12234" x="4683125" y="4457700"/>
          <p14:tracePt t="12250" x="4638675" y="4451350"/>
          <p14:tracePt t="12266" x="4603750" y="4445000"/>
          <p14:tracePt t="12283" x="4514850" y="4438650"/>
          <p14:tracePt t="12299" x="4451350" y="4425950"/>
          <p14:tracePt t="12316" x="4381500" y="4416425"/>
          <p14:tracePt t="12334" x="4279900" y="4397375"/>
          <p14:tracePt t="12350" x="4216400" y="4381500"/>
          <p14:tracePt t="12367" x="4162425" y="4375150"/>
          <p14:tracePt t="12384" x="4086225" y="4375150"/>
          <p14:tracePt t="12399" x="4054475" y="4368800"/>
          <p14:tracePt t="12416" x="4032250" y="4362450"/>
          <p14:tracePt t="12418" x="4013200" y="4356100"/>
          <p14:tracePt t="12433" x="3990975" y="4356100"/>
          <p14:tracePt t="12449" x="3962400" y="4349750"/>
          <p14:tracePt t="12466" x="3946525" y="4340225"/>
          <p14:tracePt t="12483" x="3930650" y="4340225"/>
          <p14:tracePt t="12499" x="3921125" y="4340225"/>
          <p14:tracePt t="12516" x="3905250" y="4340225"/>
          <p14:tracePt t="12533" x="3879850" y="4333875"/>
          <p14:tracePt t="12549" x="3870325" y="4333875"/>
          <p14:tracePt t="12566" x="3854450" y="4333875"/>
          <p14:tracePt t="12583" x="3841750" y="4333875"/>
          <p14:tracePt t="12599" x="3829050" y="4333875"/>
          <p14:tracePt t="12616" x="3819525" y="4333875"/>
          <p14:tracePt t="12634" x="3819525" y="4327525"/>
          <p14:tracePt t="12666" x="3822700" y="4327525"/>
          <p14:tracePt t="12682" x="3848100" y="4327525"/>
          <p14:tracePt t="12699" x="3886200" y="4333875"/>
          <p14:tracePt t="12716" x="3924300" y="4352925"/>
          <p14:tracePt t="12733" x="4010025" y="4352925"/>
          <p14:tracePt t="12750" x="4070350" y="4352925"/>
          <p14:tracePt t="12766" x="4149725" y="4352925"/>
          <p14:tracePt t="12783" x="4289425" y="4352925"/>
          <p14:tracePt t="12800" x="4397375" y="4337050"/>
          <p14:tracePt t="12816" x="4479925" y="4337050"/>
          <p14:tracePt t="12833" x="4565650" y="4337050"/>
          <p14:tracePt t="12849" x="4610100" y="4346575"/>
          <p14:tracePt t="12866" x="4641850" y="4359275"/>
          <p14:tracePt t="12883" x="4695825" y="4371975"/>
          <p14:tracePt t="12899" x="4740275" y="4378325"/>
          <p14:tracePt t="12916" x="4778375" y="4391025"/>
          <p14:tracePt t="12933" x="4841875" y="4397375"/>
          <p14:tracePt t="12949" x="4879975" y="4397375"/>
          <p14:tracePt t="12966" x="4902200" y="4410075"/>
          <p14:tracePt t="12983" x="4943475" y="4422775"/>
          <p14:tracePt t="12999" x="4981575" y="4429125"/>
          <p14:tracePt t="13016" x="5026025" y="4429125"/>
          <p14:tracePt t="13033" x="5153025" y="4451350"/>
          <p14:tracePt t="13050" x="5238750" y="4457700"/>
          <p14:tracePt t="13066" x="5299075" y="4467225"/>
          <p14:tracePt t="13083" x="5381625" y="4486275"/>
          <p14:tracePt t="13099" x="5426075" y="4492625"/>
          <p14:tracePt t="13116" x="5448300" y="4498975"/>
          <p14:tracePt t="13132" x="5495925" y="4511675"/>
          <p14:tracePt t="13149" x="5543550" y="4524375"/>
          <p14:tracePt t="13166" x="5597525" y="4546600"/>
          <p14:tracePt t="13183" x="5689600" y="4581525"/>
          <p14:tracePt t="13200" x="5759450" y="4613275"/>
          <p14:tracePt t="13216" x="5803900" y="4638675"/>
          <p14:tracePt t="13232" x="5832475" y="4654550"/>
          <p14:tracePt t="13249" x="5842000" y="4670425"/>
          <p14:tracePt t="13265" x="5857875" y="4679950"/>
          <p14:tracePt t="13283" x="5867400" y="4686300"/>
          <p14:tracePt t="13300" x="5876925" y="4686300"/>
          <p14:tracePt t="13316" x="5886450" y="4686300"/>
          <p14:tracePt t="13333" x="5899150" y="4686300"/>
          <p14:tracePt t="13390" x="5899150" y="4683125"/>
          <p14:tracePt t="13397" x="5899150" y="4679950"/>
          <p14:tracePt t="13403" x="5899150" y="4673600"/>
          <p14:tracePt t="13415" x="5899150" y="4657725"/>
          <p14:tracePt t="13432" x="5883275" y="4622800"/>
          <p14:tracePt t="13449" x="5870575" y="4600575"/>
          <p14:tracePt t="13466" x="5838825" y="4559300"/>
          <p14:tracePt t="13483" x="5794375" y="4454525"/>
          <p14:tracePt t="13500" x="5753100" y="4365625"/>
          <p14:tracePt t="13516" x="5730875" y="4276725"/>
          <p14:tracePt t="13532" x="5705475" y="4143375"/>
          <p14:tracePt t="13549" x="5699125" y="4029075"/>
          <p14:tracePt t="13566" x="5699125" y="3933825"/>
          <p14:tracePt t="13583" x="5676900" y="3813175"/>
          <p14:tracePt t="13600" x="5667375" y="3727450"/>
          <p14:tracePt t="13616" x="5651500" y="3622675"/>
          <p14:tracePt t="13633" x="5645150" y="3479800"/>
          <p14:tracePt t="13650" x="5645150" y="3419475"/>
          <p14:tracePt t="13666" x="5635625" y="3355975"/>
          <p14:tracePt t="13682" x="5635625" y="3279775"/>
          <p14:tracePt t="13699" x="5635625" y="3235325"/>
          <p14:tracePt t="13715" x="5635625" y="3206750"/>
          <p14:tracePt t="13733" x="5635625" y="3165475"/>
          <p14:tracePt t="13750" x="5635625" y="3149600"/>
          <p14:tracePt t="13768" x="5635625" y="3133725"/>
          <p14:tracePt t="13783" x="5635625" y="3124200"/>
          <p14:tracePt t="13846" x="5632450" y="3124200"/>
          <p14:tracePt t="14197" x="5641975" y="3076575"/>
          <p14:tracePt t="14203" x="5651500" y="3006725"/>
          <p14:tracePt t="14216" x="5651500" y="2857500"/>
          <p14:tracePt t="14233" x="5645150" y="2654300"/>
          <p14:tracePt t="14249" x="5616575" y="2479675"/>
          <p14:tracePt t="14266" x="5534025" y="2187575"/>
          <p14:tracePt t="14300" x="5397500" y="1908175"/>
          <p14:tracePt t="14335" x="5222875" y="1606550"/>
          <p14:tracePt t="14352" x="5124450" y="1501775"/>
          <p14:tracePt t="14367" x="5045075" y="1454150"/>
          <p14:tracePt t="14382" x="4953000" y="1387475"/>
          <p14:tracePt t="14399" x="4848225" y="1308100"/>
          <p14:tracePt t="14416" x="4670425" y="1193800"/>
          <p14:tracePt t="14432" x="4568825" y="1133475"/>
          <p14:tracePt t="14449" x="4479925" y="1095375"/>
          <p14:tracePt t="14467" x="4343400" y="1044575"/>
          <p14:tracePt t="14483" x="4257675" y="1028700"/>
          <p14:tracePt t="14499" x="4171950" y="1016000"/>
          <p14:tracePt t="14516" x="4064000" y="1000125"/>
          <p14:tracePt t="14532" x="3981450" y="1000125"/>
          <p14:tracePt t="14549" x="3876675" y="1000125"/>
          <p14:tracePt t="14566" x="3759200" y="1000125"/>
          <p14:tracePt t="14583" x="3705225" y="1000125"/>
          <p14:tracePt t="14600" x="3670300" y="1000125"/>
          <p14:tracePt t="14616" x="3635375" y="1000125"/>
          <p14:tracePt t="14633" x="3590925" y="1000125"/>
          <p14:tracePt t="14649" x="3536950" y="1016000"/>
          <p14:tracePt t="14666" x="3451225" y="1057275"/>
          <p14:tracePt t="14682" x="3400425" y="1108075"/>
          <p14:tracePt t="14699" x="3359150" y="1158875"/>
          <p14:tracePt t="14716" x="3292475" y="1238250"/>
          <p14:tracePt t="14732" x="3254375" y="1308100"/>
          <p14:tracePt t="14750" x="3222625" y="1384300"/>
          <p14:tracePt t="14766" x="3165475" y="1514475"/>
          <p14:tracePt t="14783" x="3136900" y="1590675"/>
          <p14:tracePt t="14799" x="3108325" y="1657350"/>
          <p14:tracePt t="14816" x="3041650" y="1797050"/>
          <p14:tracePt t="14832" x="3000375" y="1876425"/>
          <p14:tracePt t="14849" x="2978150" y="1943100"/>
          <p14:tracePt t="14865" x="2959100" y="2006600"/>
          <p14:tracePt t="14882" x="2940050" y="2044700"/>
          <p14:tracePt t="14900" x="2927350" y="2089150"/>
          <p14:tracePt t="14916" x="2908300" y="2162175"/>
          <p14:tracePt t="14932" x="2895600" y="2225675"/>
          <p14:tracePt t="14949" x="2873375" y="2289175"/>
          <p14:tracePt t="14951" x="2867025" y="2317750"/>
          <p14:tracePt t="14965" x="2851150" y="2381250"/>
          <p14:tracePt t="14982" x="2838450" y="2444750"/>
          <p14:tracePt t="15000" x="2825750" y="2508250"/>
          <p14:tracePt t="15016" x="2797175" y="2581275"/>
          <p14:tracePt t="15033" x="2784475" y="2625725"/>
          <p14:tracePt t="15049" x="2771775" y="2663825"/>
          <p14:tracePt t="15066" x="2759075" y="2727325"/>
          <p14:tracePt t="15082" x="2752725" y="2765425"/>
          <p14:tracePt t="15099" x="2752725" y="2809875"/>
          <p14:tracePt t="15116" x="2752725" y="2879725"/>
          <p14:tracePt t="15133" x="2752725" y="2924175"/>
          <p14:tracePt t="15150" x="2752725" y="2959100"/>
          <p14:tracePt t="15166" x="2755900" y="3016250"/>
          <p14:tracePt t="15183" x="2768600" y="3054350"/>
          <p14:tracePt t="15199" x="2781300" y="3082925"/>
          <p14:tracePt t="15215" x="2797175" y="3133725"/>
          <p14:tracePt t="15232" x="2813050" y="3178175"/>
          <p14:tracePt t="15249" x="2825750" y="3216275"/>
          <p14:tracePt t="15266" x="2838450" y="3279775"/>
          <p14:tracePt t="15282" x="2851150" y="3324225"/>
          <p14:tracePt t="15299" x="2857500" y="3362325"/>
          <p14:tracePt t="15315" x="2879725" y="3397250"/>
          <p14:tracePt t="15332" x="2886075" y="3429000"/>
          <p14:tracePt t="15349" x="2886075" y="3451225"/>
          <p14:tracePt t="15365" x="2898775" y="3492500"/>
          <p14:tracePt t="15382" x="2911475" y="3514725"/>
          <p14:tracePt t="15400" x="2933700" y="3559175"/>
          <p14:tracePt t="15416" x="2965450" y="3584575"/>
          <p14:tracePt t="15432" x="3013075" y="3616325"/>
          <p14:tracePt t="15450" x="3089275" y="3657600"/>
          <p14:tracePt t="15466" x="3114675" y="3683000"/>
          <p14:tracePt t="15482" x="3143250" y="3695700"/>
          <p14:tracePt t="15500" x="3165475" y="3711575"/>
          <p14:tracePt t="15515" x="3197225" y="3736975"/>
          <p14:tracePt t="15532" x="3219450" y="3752850"/>
          <p14:tracePt t="15551" x="3292475" y="3771900"/>
          <p14:tracePt t="15566" x="3355975" y="3787775"/>
          <p14:tracePt t="15583" x="3422650" y="3810000"/>
          <p14:tracePt t="15599" x="3473450" y="3816350"/>
          <p14:tracePt t="15616" x="3514725" y="3816350"/>
          <p14:tracePt t="15632" x="3543300" y="3822700"/>
          <p14:tracePt t="15651" x="3590925" y="3822700"/>
          <p14:tracePt t="15666" x="3629025" y="3822700"/>
          <p14:tracePt t="15683" x="3689350" y="3835400"/>
          <p14:tracePt t="15700" x="3762375" y="3841750"/>
          <p14:tracePt t="15716" x="3806825" y="3848100"/>
          <p14:tracePt t="15733" x="3851275" y="3854450"/>
          <p14:tracePt t="15749" x="3876675" y="3854450"/>
          <p14:tracePt t="15766" x="3892550" y="3854450"/>
          <p14:tracePt t="15782" x="3930650" y="3854450"/>
          <p14:tracePt t="15800" x="4010025" y="3879850"/>
          <p14:tracePt t="15816" x="4086225" y="3895725"/>
          <p14:tracePt t="15833" x="4149725" y="3908425"/>
          <p14:tracePt t="15850" x="4222750" y="3924300"/>
          <p14:tracePt t="15866" x="4248150" y="3937000"/>
          <p14:tracePt t="15882" x="4257675" y="3937000"/>
          <p14:tracePt t="15899" x="4267200" y="3937000"/>
          <p14:tracePt t="15915" x="4270375" y="3940175"/>
          <p14:tracePt t="15932" x="4279900" y="3940175"/>
          <p14:tracePt t="15950" x="4308475" y="3952875"/>
          <p14:tracePt t="15966" x="4343400" y="3956050"/>
          <p14:tracePt t="15983" x="4375150" y="3956050"/>
          <p14:tracePt t="16000" x="4394200" y="3956050"/>
          <p14:tracePt t="16016" x="4410075" y="3956050"/>
          <p14:tracePt t="16032" x="4416425" y="3956050"/>
          <p14:tracePt t="16065" x="4425950" y="3956050"/>
          <p14:tracePt t="16082" x="4435475" y="3949700"/>
          <p14:tracePt t="16100" x="4470400" y="3921125"/>
          <p14:tracePt t="16115" x="4502150" y="3895725"/>
          <p14:tracePt t="16132" x="4540250" y="3863975"/>
          <p14:tracePt t="16149" x="4559300" y="3851275"/>
          <p14:tracePt t="19125" x="4562475" y="3841750"/>
          <p14:tracePt t="19132" x="4568825" y="3829050"/>
          <p14:tracePt t="19139" x="4575175" y="3819525"/>
          <p14:tracePt t="19148" x="4578350" y="3813175"/>
          <p14:tracePt t="19165" x="4591050" y="3797300"/>
          <p14:tracePt t="19182" x="4610100" y="3781425"/>
          <p14:tracePt t="19199" x="4619625" y="3771900"/>
          <p14:tracePt t="19232" x="4625975" y="3743325"/>
          <p14:tracePt t="19265" x="4625975" y="3724275"/>
          <p14:tracePt t="19282" x="4625975" y="3717925"/>
          <p14:tracePt t="19389" x="4622800" y="3717925"/>
          <p14:tracePt t="19424" x="4619625" y="3717925"/>
          <p14:tracePt t="19475" x="4613275" y="3717925"/>
          <p14:tracePt t="19482" x="4603750" y="3717925"/>
          <p14:tracePt t="19499" x="4594225" y="3721100"/>
          <p14:tracePt t="19516" x="4578350" y="3733800"/>
          <p14:tracePt t="19531" x="4568825" y="3743325"/>
          <p14:tracePt t="19548" x="4559300" y="3759200"/>
          <p14:tracePt t="19565" x="4549775" y="3768725"/>
          <p14:tracePt t="19582" x="4543425" y="3784600"/>
          <p14:tracePt t="19598" x="4543425" y="3794125"/>
          <p14:tracePt t="19616" x="4543425" y="3813175"/>
          <p14:tracePt t="19632" x="4543425" y="3835400"/>
          <p14:tracePt t="19649" x="4543425" y="3844925"/>
          <p14:tracePt t="19666" x="4543425" y="3860800"/>
          <p14:tracePt t="19681" x="4540250" y="3870325"/>
          <p14:tracePt t="19699" x="4540250" y="3879850"/>
          <p14:tracePt t="19715" x="4540250" y="3898900"/>
          <p14:tracePt t="19732" x="4540250" y="3908425"/>
          <p14:tracePt t="19749" x="4540250" y="3917950"/>
          <p14:tracePt t="19846" x="4540250" y="3908425"/>
          <p14:tracePt t="19853" x="4540250" y="3883025"/>
          <p14:tracePt t="19866" x="4543425" y="3829050"/>
          <p14:tracePt t="19882" x="4549775" y="3756025"/>
          <p14:tracePt t="19899" x="4549775" y="3689350"/>
          <p14:tracePt t="19916" x="4543425" y="3514725"/>
          <p14:tracePt t="19932" x="4518025" y="3384550"/>
          <p14:tracePt t="19948" x="4473575" y="3241675"/>
          <p14:tracePt t="19965" x="4429125" y="3006725"/>
          <p14:tracePt t="19982" x="4403725" y="2867025"/>
          <p14:tracePt t="19999" x="4403725" y="2784475"/>
          <p14:tracePt t="20016" x="4403725" y="2698750"/>
          <p14:tracePt t="20032" x="4403725" y="2644775"/>
          <p14:tracePt t="20049" x="4403725" y="2600325"/>
          <p14:tracePt t="20065" x="4403725" y="2540000"/>
          <p14:tracePt t="20081" x="4403725" y="2501900"/>
          <p14:tracePt t="20098" x="4391025" y="2457450"/>
          <p14:tracePt t="20115" x="4368800" y="2355850"/>
          <p14:tracePt t="20131" x="4359275" y="2241550"/>
          <p14:tracePt t="20148" x="4359275" y="2159000"/>
          <p14:tracePt t="20165" x="4359275" y="2063750"/>
          <p14:tracePt t="20182" x="4359275" y="1993900"/>
          <p14:tracePt t="20199" x="4359275" y="1889125"/>
          <p14:tracePt t="20216" x="4352925" y="1768475"/>
          <p14:tracePt t="20232" x="4352925" y="1714500"/>
          <p14:tracePt t="20249" x="4352925" y="1679575"/>
          <p14:tracePt t="20266" x="4352925" y="1647825"/>
          <p14:tracePt t="20282" x="4352925" y="1635125"/>
          <p14:tracePt t="20299" x="4352925" y="1622425"/>
          <p14:tracePt t="20316" x="4346575" y="1612900"/>
          <p14:tracePt t="20332" x="4330700" y="1600200"/>
          <p14:tracePt t="20348" x="4327525" y="1590675"/>
          <p14:tracePt t="20365" x="4311650" y="1558925"/>
          <p14:tracePt t="20381" x="4311650" y="1530350"/>
          <p14:tracePt t="20398" x="4311650" y="1498600"/>
          <p14:tracePt t="20415" x="4311650" y="1466850"/>
          <p14:tracePt t="20432" x="4305300" y="1438275"/>
          <p14:tracePt t="20449" x="4298950" y="1425575"/>
          <p14:tracePt t="20466" x="4283075" y="1412875"/>
          <p14:tracePt t="20482" x="4273550" y="1393825"/>
          <p14:tracePt t="20498" x="4267200" y="1384300"/>
          <p14:tracePt t="20515" x="4264025" y="1371600"/>
          <p14:tracePt t="20532" x="4264025" y="1362075"/>
          <p14:tracePt t="20548" x="4264025" y="1346200"/>
          <p14:tracePt t="20565" x="4248150" y="1339850"/>
          <p14:tracePt t="20581" x="4244975" y="1336675"/>
          <p14:tracePt t="20599" x="4229100" y="1330325"/>
          <p14:tracePt t="20615" x="4219575" y="1317625"/>
          <p14:tracePt t="20632" x="4213225" y="1311275"/>
          <p14:tracePt t="20673" x="4210050" y="1311275"/>
          <p14:tracePt t="20687" x="4203700" y="1311275"/>
          <p14:tracePt t="20699" x="4200525" y="1311275"/>
          <p14:tracePt t="20716" x="4178300" y="1311275"/>
          <p14:tracePt t="20732" x="4168775" y="1311275"/>
          <p14:tracePt t="20749" x="4159250" y="1311275"/>
          <p14:tracePt t="20765" x="4146550" y="1311275"/>
          <p14:tracePt t="20781" x="4130675" y="1317625"/>
          <p14:tracePt t="20798" x="4121150" y="1327150"/>
          <p14:tracePt t="20815" x="4105275" y="1343025"/>
          <p14:tracePt t="20832" x="4095750" y="1358900"/>
          <p14:tracePt t="20851" x="4067175" y="1374775"/>
          <p14:tracePt t="20866" x="4057650" y="1384300"/>
          <p14:tracePt t="20882" x="4048125" y="1393825"/>
          <p14:tracePt t="20898" x="4032250" y="1409700"/>
          <p14:tracePt t="20915" x="4016375" y="1425575"/>
          <p14:tracePt t="20931" x="4006850" y="1435100"/>
          <p14:tracePt t="20948" x="3997325" y="1463675"/>
          <p14:tracePt t="20965" x="3971925" y="1498600"/>
          <p14:tracePt t="20982" x="3946525" y="1530350"/>
          <p14:tracePt t="21000" x="3917950" y="1568450"/>
          <p14:tracePt t="21016" x="3905250" y="1597025"/>
          <p14:tracePt t="21032" x="3892550" y="1622425"/>
          <p14:tracePt t="21049" x="3879850" y="1663700"/>
          <p14:tracePt t="21064" x="3879850" y="1685925"/>
          <p14:tracePt t="21081" x="3873500" y="1720850"/>
          <p14:tracePt t="21098" x="3854450" y="1758950"/>
          <p14:tracePt t="21115" x="3848100" y="1816100"/>
          <p14:tracePt t="21131" x="3848100" y="1844675"/>
          <p14:tracePt t="21148" x="3848100" y="1866900"/>
          <p14:tracePt t="21165" x="3851275" y="1920875"/>
          <p14:tracePt t="21182" x="3863975" y="1958975"/>
          <p14:tracePt t="21198" x="3870325" y="1997075"/>
          <p14:tracePt t="21215" x="3870325" y="2051050"/>
          <p14:tracePt t="21232" x="3870325" y="2089150"/>
          <p14:tracePt t="21250" x="3870325" y="2136775"/>
          <p14:tracePt t="21265" x="3870325" y="2159000"/>
          <p14:tracePt t="21282" x="3870325" y="2181225"/>
          <p14:tracePt t="21299" x="3876675" y="2222500"/>
          <p14:tracePt t="21315" x="3889375" y="2251075"/>
          <p14:tracePt t="21331" x="3895725" y="2273300"/>
          <p14:tracePt t="21349" x="3895725" y="2314575"/>
          <p14:tracePt t="21364" x="3895725" y="2336800"/>
          <p14:tracePt t="21381" x="3902075" y="2365375"/>
          <p14:tracePt t="21399" x="3902075" y="2393950"/>
          <p14:tracePt t="21415" x="3905250" y="2403475"/>
          <p14:tracePt t="21432" x="3924300" y="2425700"/>
          <p14:tracePt t="21449" x="3933825" y="2438400"/>
          <p14:tracePt t="21465" x="3937000" y="2447925"/>
          <p14:tracePt t="21481" x="3937000" y="2460625"/>
          <p14:tracePt t="21499" x="3943350" y="2479675"/>
          <p14:tracePt t="21515" x="3943350" y="2489200"/>
          <p14:tracePt t="21532" x="3946525" y="2498725"/>
          <p14:tracePt t="21536" x="3952875" y="2505075"/>
          <p14:tracePt t="21549" x="3962400" y="2517775"/>
          <p14:tracePt t="21565" x="3978275" y="2524125"/>
          <p14:tracePt t="21582" x="3987800" y="2530475"/>
          <p14:tracePt t="21599" x="4003675" y="2533650"/>
          <p14:tracePt t="21614" x="4013200" y="2533650"/>
          <p14:tracePt t="21649" x="4029075" y="2543175"/>
          <p14:tracePt t="21666" x="4038600" y="2549525"/>
          <p14:tracePt t="21683" x="4048125" y="2552700"/>
          <p14:tracePt t="21699" x="4083050" y="2571750"/>
          <p14:tracePt t="21715" x="4098925" y="2574925"/>
          <p14:tracePt t="21732" x="4108450" y="2581275"/>
          <p14:tracePt t="21749" x="4127500" y="2587625"/>
          <p14:tracePt t="21766" x="4137025" y="2590800"/>
          <p14:tracePt t="21782" x="4152900" y="2600325"/>
          <p14:tracePt t="21799" x="4203700" y="2625725"/>
          <p14:tracePt t="21816" x="4257675" y="2654300"/>
          <p14:tracePt t="21832" x="4324350" y="2682875"/>
          <p14:tracePt t="21849" x="4400550" y="2733675"/>
          <p14:tracePt t="21865" x="4425950" y="2743200"/>
          <p14:tracePt t="21882" x="4435475" y="2752725"/>
          <p14:tracePt t="21898" x="4457700" y="2774950"/>
          <p14:tracePt t="21914" x="4467225" y="2784475"/>
          <p14:tracePt t="21931" x="4476750" y="2794000"/>
          <p14:tracePt t="21949" x="4492625" y="2816225"/>
          <p14:tracePt t="21965" x="4521200" y="2825750"/>
          <p14:tracePt t="21982" x="4546600" y="2832100"/>
          <p14:tracePt t="21999" x="4559300" y="2841625"/>
          <p14:tracePt t="22015" x="4568825" y="2841625"/>
          <p14:tracePt t="22048" x="4575175" y="2841625"/>
          <p14:tracePt t="22078" x="4578350" y="2841625"/>
          <p14:tracePt t="22085" x="4584700" y="2841625"/>
          <p14:tracePt t="22099" x="4587875" y="2841625"/>
          <p14:tracePt t="22115" x="4603750" y="2841625"/>
          <p14:tracePt t="22132" x="4613275" y="2841625"/>
          <p14:tracePt t="22149" x="4619625" y="2832100"/>
          <p14:tracePt t="22165" x="4619625" y="2822575"/>
          <p14:tracePt t="22182" x="4629150" y="2806700"/>
          <p14:tracePt t="22198" x="4648200" y="2790825"/>
          <p14:tracePt t="22214" x="4660900" y="2781300"/>
          <p14:tracePt t="22231" x="4670425" y="2771775"/>
          <p14:tracePt t="22248" x="4683125" y="2749550"/>
          <p14:tracePt t="22265" x="4699000" y="2733675"/>
          <p14:tracePt t="22283" x="4708525" y="2724150"/>
          <p14:tracePt t="22299" x="4727575" y="2692400"/>
          <p14:tracePt t="22315" x="4737100" y="2676525"/>
          <p14:tracePt t="22332" x="4752975" y="2663825"/>
          <p14:tracePt t="22348" x="4768850" y="2644775"/>
          <p14:tracePt t="22365" x="4778375" y="2635250"/>
          <p14:tracePt t="22382" x="4781550" y="2625725"/>
          <p14:tracePt t="22398" x="4787900" y="2609850"/>
          <p14:tracePt t="22415" x="4787900" y="2593975"/>
          <p14:tracePt t="22432" x="4787900" y="2584450"/>
          <p14:tracePt t="22449" x="4787900" y="2571750"/>
          <p14:tracePt t="22465" x="4803775" y="2559050"/>
          <p14:tracePt t="22482" x="4806950" y="2530475"/>
          <p14:tracePt t="22498" x="4819650" y="2466975"/>
          <p14:tracePt t="22515" x="4835525" y="2422525"/>
          <p14:tracePt t="22532" x="4845050" y="2390775"/>
          <p14:tracePt t="22548" x="4870450" y="2349500"/>
          <p14:tracePt t="22566" x="4870450" y="2327275"/>
          <p14:tracePt t="22581" x="4876800" y="2289175"/>
          <p14:tracePt t="22599" x="4876800" y="2219325"/>
          <p14:tracePt t="22615" x="4876800" y="2159000"/>
          <p14:tracePt t="22632" x="4876800" y="2098675"/>
          <p14:tracePt t="22648" x="4876800" y="2035175"/>
          <p14:tracePt t="22665" x="4876800" y="2006600"/>
          <p14:tracePt t="22682" x="4889500" y="1962150"/>
          <p14:tracePt t="22698" x="4902200" y="1892300"/>
          <p14:tracePt t="22715" x="4902200" y="1812925"/>
          <p14:tracePt t="22731" x="4889500" y="1717675"/>
          <p14:tracePt t="22748" x="4832350" y="1568450"/>
          <p14:tracePt t="22765" x="4797425" y="1466850"/>
          <p14:tracePt t="22781" x="4756150" y="1358900"/>
          <p14:tracePt t="22798" x="4743450" y="1279525"/>
          <p14:tracePt t="22816" x="4743450" y="1257300"/>
          <p14:tracePt t="22833" x="4743450" y="1216025"/>
          <p14:tracePt t="22849" x="4743450" y="1200150"/>
          <p14:tracePt t="22865" x="4730750" y="1171575"/>
          <p14:tracePt t="22882" x="4711700" y="1133475"/>
          <p14:tracePt t="22898" x="4664075" y="1066800"/>
          <p14:tracePt t="22915" x="4651375" y="1022350"/>
          <p14:tracePt t="22933" x="4629150" y="984250"/>
          <p14:tracePt t="22949" x="4629150" y="962025"/>
          <p14:tracePt t="22966" x="4629150" y="952500"/>
          <p14:tracePt t="22983" x="4629150" y="936625"/>
          <p14:tracePt t="22998" x="4622800" y="923925"/>
          <p14:tracePt t="23015" x="4613275" y="911225"/>
          <p14:tracePt t="23031" x="4603750" y="901700"/>
          <p14:tracePt t="23048" x="4575175" y="901700"/>
          <p14:tracePt t="23065" x="4565650" y="901700"/>
          <p14:tracePt t="23083" x="4552950" y="901700"/>
          <p14:tracePt t="23099" x="4543425" y="901700"/>
          <p14:tracePt t="23115" x="4527550" y="901700"/>
          <p14:tracePt t="23132" x="4495800" y="901700"/>
          <p14:tracePt t="23148" x="4457700" y="911225"/>
          <p14:tracePt t="23164" x="4413250" y="923925"/>
          <p14:tracePt t="23182" x="4356100" y="949325"/>
          <p14:tracePt t="23199" x="4330700" y="962025"/>
          <p14:tracePt t="23215" x="4308475" y="987425"/>
          <p14:tracePt t="23232" x="4276725" y="1022350"/>
          <p14:tracePt t="23249" x="4267200" y="1038225"/>
          <p14:tracePt t="23265" x="4235450" y="1063625"/>
          <p14:tracePt t="23282" x="4200525" y="1092200"/>
          <p14:tracePt t="23298" x="4168775" y="1111250"/>
          <p14:tracePt t="23314" x="4143375" y="1143000"/>
          <p14:tracePt t="23332" x="4108450" y="1171575"/>
          <p14:tracePt t="23348" x="4095750" y="1196975"/>
          <p14:tracePt t="23365" x="4083050" y="1219200"/>
          <p14:tracePt t="23383" x="4067175" y="1254125"/>
          <p14:tracePt t="23399" x="4041775" y="1279525"/>
          <p14:tracePt t="23415" x="4016375" y="1311275"/>
          <p14:tracePt t="23432" x="3981450" y="1346200"/>
          <p14:tracePt t="23448" x="3962400" y="1377950"/>
          <p14:tracePt t="23464" x="3949700" y="1400175"/>
          <p14:tracePt t="23482" x="3927475" y="1444625"/>
          <p14:tracePt t="23498" x="3921125" y="1466850"/>
          <p14:tracePt t="23515" x="3921125" y="1495425"/>
          <p14:tracePt t="23532" x="3908425" y="1536700"/>
          <p14:tracePt t="23548" x="3902075" y="1581150"/>
          <p14:tracePt t="23564" x="3895725" y="1619250"/>
          <p14:tracePt t="23582" x="3889375" y="1673225"/>
          <p14:tracePt t="23598" x="3889375" y="1695450"/>
          <p14:tracePt t="23614" x="3889375" y="1733550"/>
          <p14:tracePt t="23632" x="3889375" y="1781175"/>
          <p14:tracePt t="23649" x="3889375" y="1825625"/>
          <p14:tracePt t="23665" x="3892550" y="1870075"/>
          <p14:tracePt t="23682" x="3892550" y="1939925"/>
          <p14:tracePt t="23698" x="3892550" y="1984375"/>
          <p14:tracePt t="23714" x="3892550" y="2019300"/>
          <p14:tracePt t="23732" x="3898900" y="2076450"/>
          <p14:tracePt t="23748" x="3905250" y="2111375"/>
          <p14:tracePt t="23764" x="3917950" y="2149475"/>
          <p14:tracePt t="23781" x="3943350" y="2222500"/>
          <p14:tracePt t="23798" x="3956050" y="2266950"/>
          <p14:tracePt t="23815" x="3971925" y="2314575"/>
          <p14:tracePt t="23831" x="3981450" y="2346325"/>
          <p14:tracePt t="23848" x="3987800" y="2384425"/>
          <p14:tracePt t="23864" x="3994150" y="2406650"/>
          <p14:tracePt t="23882" x="4019550" y="2473325"/>
          <p14:tracePt t="23899" x="4032250" y="2517775"/>
          <p14:tracePt t="23914" x="4044950" y="2562225"/>
          <p14:tracePt t="23932" x="4086225" y="2628900"/>
          <p14:tracePt t="23948" x="4098925" y="2651125"/>
          <p14:tracePt t="23965" x="4108450" y="2682875"/>
          <p14:tracePt t="23982" x="4114800" y="2698750"/>
          <p14:tracePt t="23998" x="4114800" y="2708275"/>
          <p14:tracePt t="24014" x="4114800" y="2717800"/>
          <p14:tracePt t="24031" x="4130675" y="2736850"/>
          <p14:tracePt t="24048" x="4140200" y="2736850"/>
          <p14:tracePt t="24064" x="4149725" y="2743200"/>
          <p14:tracePt t="24066" x="4156075" y="2743200"/>
          <p14:tracePt t="24082" x="4165600" y="2743200"/>
          <p14:tracePt t="24098" x="4181475" y="2743200"/>
          <p14:tracePt t="24115" x="4184650" y="2743200"/>
          <p14:tracePt t="24153" x="4191000" y="2743200"/>
          <p14:tracePt t="24165" x="4194175" y="2743200"/>
          <p14:tracePt t="24182" x="4210050" y="2743200"/>
          <p14:tracePt t="24198" x="4219575" y="2743200"/>
          <p14:tracePt t="24215" x="4241800" y="2743200"/>
          <p14:tracePt t="24232" x="4254500" y="2743200"/>
          <p14:tracePt t="24248" x="4267200" y="2743200"/>
          <p14:tracePt t="24332" x="4270375" y="2743200"/>
          <p14:tracePt t="24339" x="4279900" y="2743200"/>
          <p14:tracePt t="24348" x="4286250" y="2743200"/>
          <p14:tracePt t="24366" x="4298950" y="2743200"/>
          <p14:tracePt t="24381" x="4311650" y="2740025"/>
          <p14:tracePt t="24397" x="4321175" y="2740025"/>
          <p14:tracePt t="24415" x="4330700" y="2736850"/>
          <p14:tracePt t="24431" x="4337050" y="2714625"/>
          <p14:tracePt t="24448" x="4340225" y="2711450"/>
          <p14:tracePt t="24465" x="4346575" y="2705100"/>
          <p14:tracePt t="24481" x="4359275" y="2695575"/>
          <p14:tracePt t="24498" x="4368800" y="2692400"/>
          <p14:tracePt t="24516" x="4391025" y="2670175"/>
          <p14:tracePt t="24531" x="4400550" y="2660650"/>
          <p14:tracePt t="24547" x="4410075" y="2651125"/>
          <p14:tracePt t="24564" x="4419600" y="2638425"/>
          <p14:tracePt t="24567" x="4425950" y="2635250"/>
          <p14:tracePt t="24581" x="4435475" y="2619375"/>
          <p14:tracePt t="24598" x="4445000" y="2603500"/>
          <p14:tracePt t="24614" x="4457700" y="2587625"/>
          <p14:tracePt t="24631" x="4476750" y="2565400"/>
          <p14:tracePt t="24647" x="4486275" y="2555875"/>
          <p14:tracePt t="24665" x="4498975" y="2546350"/>
          <p14:tracePt t="24681" x="4511675" y="2530475"/>
          <p14:tracePt t="24698" x="4527550" y="2514600"/>
          <p14:tracePt t="24715" x="4537075" y="2505075"/>
          <p14:tracePt t="24731" x="4543425" y="2489200"/>
          <p14:tracePt t="24748" x="4549775" y="2486025"/>
          <p14:tracePt t="24765" x="4552950" y="2486025"/>
          <p14:tracePt t="24882" x="4559300" y="2486025"/>
          <p14:tracePt t="24888" x="4562475" y="2479675"/>
          <p14:tracePt t="24899" x="4572000" y="2479675"/>
          <p14:tracePt t="24916" x="4600575" y="2476500"/>
          <p14:tracePt t="24932" x="4616450" y="2476500"/>
          <p14:tracePt t="24948" x="4635500" y="2476500"/>
          <p14:tracePt t="24965" x="4651375" y="2476500"/>
          <p14:tracePt t="24982" x="4660900" y="2476500"/>
          <p14:tracePt t="24999" x="4676775" y="2476500"/>
          <p14:tracePt t="25016" x="4686300" y="2476500"/>
          <p14:tracePt t="25032" x="4695825" y="2476500"/>
          <p14:tracePt t="25049" x="4711700" y="2476500"/>
          <p14:tracePt t="25065" x="4765675" y="2476500"/>
          <p14:tracePt t="25081" x="4794250" y="2476500"/>
          <p14:tracePt t="25098" x="4810125" y="2476500"/>
          <p14:tracePt t="25115" x="4826000" y="2476500"/>
          <p14:tracePt t="25131" x="4829175" y="2476500"/>
          <p14:tracePt t="25252" x="4822825" y="2476500"/>
          <p14:tracePt t="25259" x="4819650" y="2476500"/>
          <p14:tracePt t="25266" x="4813300" y="2476500"/>
          <p14:tracePt t="25282" x="4803775" y="2476500"/>
          <p14:tracePt t="25299" x="4794250" y="2476500"/>
          <p14:tracePt t="25315" x="4775200" y="2463800"/>
          <p14:tracePt t="25332" x="4765675" y="2463800"/>
          <p14:tracePt t="25348" x="4752975" y="2460625"/>
          <p14:tracePt t="25364" x="4727575" y="2444750"/>
          <p14:tracePt t="25381" x="4705350" y="2432050"/>
          <p14:tracePt t="25398" x="4660900" y="2419350"/>
          <p14:tracePt t="25415" x="4613275" y="2419350"/>
          <p14:tracePt t="25432" x="4591050" y="2419350"/>
          <p14:tracePt t="25448" x="4581525" y="2419350"/>
          <p14:tracePt t="25465" x="4559300" y="2419350"/>
          <p14:tracePt t="25482" x="4549775" y="2419350"/>
          <p14:tracePt t="25498" x="4540250" y="2419350"/>
          <p14:tracePt t="25515" x="4521200" y="2406650"/>
          <p14:tracePt t="25531" x="4489450" y="2397125"/>
          <p14:tracePt t="25547" x="4445000" y="2384425"/>
          <p14:tracePt t="25564" x="4403725" y="2378075"/>
          <p14:tracePt t="25581" x="4387850" y="2378075"/>
          <p14:tracePt t="25597" x="4378325" y="2378075"/>
          <p14:tracePt t="25600" x="4371975" y="2378075"/>
          <p14:tracePt t="25615" x="4362450" y="2368550"/>
          <p14:tracePt t="25631" x="4346575" y="2352675"/>
          <p14:tracePt t="25648" x="4337050" y="2343150"/>
          <p14:tracePt t="25665" x="4324350" y="2327275"/>
          <p14:tracePt t="25681" x="4311650" y="2317750"/>
          <p14:tracePt t="25699" x="4295775" y="2301875"/>
          <p14:tracePt t="25715" x="4295775" y="2286000"/>
          <p14:tracePt t="25731" x="4295775" y="2276475"/>
          <p14:tracePt t="25748" x="4295775" y="2266950"/>
          <p14:tracePt t="25764" x="4295775" y="2263775"/>
          <p14:tracePt t="25859" x="4305300" y="2263775"/>
          <p14:tracePt t="25865" x="4308475" y="2263775"/>
          <p14:tracePt t="25882" x="4314825" y="2263775"/>
          <p14:tracePt t="25907" x="4314825" y="2270125"/>
          <p14:tracePt t="25914" x="4314825" y="2273300"/>
          <p14:tracePt t="25931" x="4314825" y="2282825"/>
          <p14:tracePt t="25948" x="4314825" y="2292350"/>
          <p14:tracePt t="25965" x="4314825" y="2314575"/>
          <p14:tracePt t="25981" x="4314825" y="2324100"/>
          <p14:tracePt t="25999" x="4314825" y="2333625"/>
          <p14:tracePt t="26015" x="4308475" y="2346325"/>
          <p14:tracePt t="26031" x="4292600" y="2362200"/>
          <p14:tracePt t="26048" x="4270375" y="2374900"/>
          <p14:tracePt t="26064" x="4225925" y="2393950"/>
          <p14:tracePt t="26081" x="4203700" y="2403475"/>
          <p14:tracePt t="26100" x="4181475" y="2419350"/>
          <p14:tracePt t="26115" x="4178300" y="2419350"/>
          <p14:tracePt t="26222" x="4178300" y="2409825"/>
          <p14:tracePt t="26229" x="4178300" y="2403475"/>
          <p14:tracePt t="26236" x="4191000" y="2397125"/>
          <p14:tracePt t="26250" x="4200525" y="2387600"/>
          <p14:tracePt t="26265" x="4210050" y="2378075"/>
          <p14:tracePt t="26282" x="4219575" y="2368550"/>
          <p14:tracePt t="26298" x="4225925" y="2352675"/>
          <p14:tracePt t="26314" x="4225925" y="2339975"/>
          <p14:tracePt t="26331" x="4225925" y="2333625"/>
          <p14:tracePt t="26386" x="4225925" y="2330450"/>
          <p14:tracePt t="26749" x="4229100" y="2305050"/>
          <p14:tracePt t="26756" x="4241800" y="2286000"/>
          <p14:tracePt t="26764" x="4248150" y="2266950"/>
          <p14:tracePt t="26781" x="4264025" y="2222500"/>
          <p14:tracePt t="26798" x="4264025" y="2162175"/>
          <p14:tracePt t="26815" x="4264025" y="2139950"/>
          <p14:tracePt t="26849" x="4235450" y="2073275"/>
          <p14:tracePt t="26881" x="4235450" y="2041525"/>
          <p14:tracePt t="26898" x="4235450" y="2032000"/>
          <p14:tracePt t="26998" x="4229100" y="2032000"/>
          <p14:tracePt t="27064" x="4225925" y="2032000"/>
          <p14:tracePt t="27120" x="4225925" y="2025650"/>
          <p14:tracePt t="27127" x="4225925" y="2022475"/>
          <p14:tracePt t="27134" x="4229100" y="2009775"/>
          <p14:tracePt t="27148" x="4248150" y="1971675"/>
          <p14:tracePt t="27164" x="4273550" y="1917700"/>
          <p14:tracePt t="27182" x="4289425" y="1854200"/>
          <p14:tracePt t="27198" x="4295775" y="1774825"/>
          <p14:tracePt t="27215" x="4295775" y="1730375"/>
          <p14:tracePt t="27232" x="4314825" y="1676400"/>
          <p14:tracePt t="27248" x="4352925" y="1571625"/>
          <p14:tracePt t="27265" x="4391025" y="1504950"/>
          <p14:tracePt t="27281" x="4416425" y="1473200"/>
          <p14:tracePt t="27298" x="4432300" y="1444625"/>
          <p14:tracePt t="27314" x="4438650" y="1435100"/>
          <p14:tracePt t="27556" x="4435475" y="1435100"/>
          <p14:tracePt t="27563" x="4432300" y="1435100"/>
          <p14:tracePt t="27570" x="4425950" y="1435100"/>
          <p14:tracePt t="27581" x="4422775" y="1435100"/>
          <p14:tracePt t="27597" x="4378325" y="1460500"/>
          <p14:tracePt t="27614" x="4349750" y="1473200"/>
          <p14:tracePt t="27631" x="4318000" y="1482725"/>
          <p14:tracePt t="27633" x="4308475" y="1482725"/>
          <p14:tracePt t="27647" x="4283075" y="1495425"/>
          <p14:tracePt t="27664" x="4267200" y="1501775"/>
          <p14:tracePt t="27680" x="4257675" y="1511300"/>
          <p14:tracePt t="27698" x="4241800" y="1530350"/>
          <p14:tracePt t="27714" x="4232275" y="1539875"/>
          <p14:tracePt t="27731" x="4210050" y="1552575"/>
          <p14:tracePt t="27748" x="4175125" y="1590675"/>
          <p14:tracePt t="27765" x="4149725" y="1600200"/>
          <p14:tracePt t="27783" x="4137025" y="1622425"/>
          <p14:tracePt t="27799" x="4124325" y="1635125"/>
          <p14:tracePt t="27815" x="4108450" y="1647825"/>
          <p14:tracePt t="27831" x="4105275" y="1657350"/>
          <p14:tracePt t="27847" x="4098925" y="1670050"/>
          <p14:tracePt t="27864" x="4095750" y="1692275"/>
          <p14:tracePt t="27881" x="4086225" y="1708150"/>
          <p14:tracePt t="27897" x="4070350" y="1733550"/>
          <p14:tracePt t="27914" x="4057650" y="1746250"/>
          <p14:tracePt t="27931" x="4057650" y="1755775"/>
          <p14:tracePt t="27948" x="4057650" y="1768475"/>
          <p14:tracePt t="27964" x="4057650" y="1784350"/>
          <p14:tracePt t="27982" x="4057650" y="1800225"/>
          <p14:tracePt t="27998" x="4057650" y="1809750"/>
          <p14:tracePt t="28015" x="4057650" y="1825625"/>
          <p14:tracePt t="28032" x="4057650" y="1863725"/>
          <p14:tracePt t="28048" x="4057650" y="1892300"/>
          <p14:tracePt t="28065" x="4057650" y="1914525"/>
          <p14:tracePt t="28082" x="4073525" y="1978025"/>
          <p14:tracePt t="28098" x="4086225" y="2022475"/>
          <p14:tracePt t="28114" x="4092575" y="2066925"/>
          <p14:tracePt t="28132" x="4092575" y="2124075"/>
          <p14:tracePt t="28147" x="4092575" y="2168525"/>
          <p14:tracePt t="28164" x="4092575" y="2209800"/>
          <p14:tracePt t="28182" x="4092575" y="2266950"/>
          <p14:tracePt t="28198" x="4092575" y="2295525"/>
          <p14:tracePt t="28214" x="4092575" y="2333625"/>
          <p14:tracePt t="28232" x="4098925" y="2365375"/>
          <p14:tracePt t="28248" x="4098925" y="2393950"/>
          <p14:tracePt t="28265" x="4098925" y="2416175"/>
          <p14:tracePt t="28282" x="4098925" y="2457450"/>
          <p14:tracePt t="28298" x="4098925" y="2479675"/>
          <p14:tracePt t="28314" x="4098925" y="2508250"/>
          <p14:tracePt t="28332" x="4105275" y="2543175"/>
          <p14:tracePt t="28348" x="4117975" y="2571750"/>
          <p14:tracePt t="28364" x="4137025" y="2597150"/>
          <p14:tracePt t="28382" x="4152900" y="2632075"/>
          <p14:tracePt t="28397" x="4162425" y="2641600"/>
          <p14:tracePt t="28414" x="4171950" y="2651125"/>
          <p14:tracePt t="28431" x="4184650" y="2673350"/>
          <p14:tracePt t="28447" x="4194175" y="2682875"/>
          <p14:tracePt t="28464" x="4203700" y="2692400"/>
          <p14:tracePt t="28481" x="4216400" y="2708275"/>
          <p14:tracePt t="28498" x="4232275" y="2708275"/>
          <p14:tracePt t="28611" x="4232275" y="2711450"/>
          <p14:tracePt t="28618" x="4232275" y="2720975"/>
          <p14:tracePt t="28632" x="4238625" y="2730500"/>
          <p14:tracePt t="28648" x="4238625" y="2740025"/>
          <p14:tracePt t="28664" x="4238625" y="2762250"/>
          <p14:tracePt t="28681" x="4238625" y="2841625"/>
          <p14:tracePt t="28697" x="4219575" y="2895600"/>
          <p14:tracePt t="28714" x="4206875" y="2959100"/>
          <p14:tracePt t="28731" x="4206875" y="3022600"/>
          <p14:tracePt t="28749" x="4206875" y="3082925"/>
          <p14:tracePt t="28765" x="4216400" y="3152775"/>
          <p14:tracePt t="28782" x="4248150" y="3276600"/>
          <p14:tracePt t="28798" x="4248150" y="3336925"/>
          <p14:tracePt t="28815" x="4248150" y="3387725"/>
          <p14:tracePt t="28831" x="4248150" y="3451225"/>
          <p14:tracePt t="28847" x="4248150" y="3489325"/>
          <p14:tracePt t="28864" x="4248150" y="3517900"/>
          <p14:tracePt t="28882" x="4248150" y="3549650"/>
          <p14:tracePt t="28898" x="4248150" y="3571875"/>
          <p14:tracePt t="28915" x="4248150" y="3587750"/>
          <p14:tracePt t="28932" x="4248150" y="3600450"/>
          <p14:tracePt t="28948" x="4248150" y="3616325"/>
          <p14:tracePt t="28964" x="4248150" y="3625850"/>
          <p14:tracePt t="28981" x="4248150" y="3641725"/>
          <p14:tracePt t="28997" x="4248150" y="3651250"/>
          <p14:tracePt t="29014" x="4248150" y="3667125"/>
          <p14:tracePt t="29032" x="4248150" y="3679825"/>
          <p14:tracePt t="29048" x="4248150" y="3689350"/>
          <p14:tracePt t="29065" x="4232275" y="3698875"/>
          <p14:tracePt t="29082" x="4222750" y="3721100"/>
          <p14:tracePt t="29098" x="4216400" y="3724275"/>
          <p14:tracePt t="29114" x="4216400" y="3730625"/>
          <p14:tracePt t="29130" x="4216400" y="3733800"/>
          <p14:tracePt t="29610" x="4216400" y="3727450"/>
          <p14:tracePt t="29617" x="4216400" y="3708400"/>
          <p14:tracePt t="29631" x="4219575" y="3686175"/>
          <p14:tracePt t="29648" x="4225925" y="3657600"/>
          <p14:tracePt t="29653" x="4225925" y="3644900"/>
          <p14:tracePt t="29664" x="4225925" y="3635375"/>
          <p14:tracePt t="29681" x="4244975" y="3584575"/>
          <p14:tracePt t="29697" x="4257675" y="3546475"/>
          <p14:tracePt t="29731" x="4283075" y="3416300"/>
          <p14:tracePt t="29766" x="4276725" y="3225800"/>
          <p14:tracePt t="29782" x="4270375" y="3086100"/>
          <p14:tracePt t="29798" x="4270375" y="2971800"/>
          <p14:tracePt t="29816" x="4270375" y="2844800"/>
          <p14:tracePt t="29832" x="4270375" y="2771775"/>
          <p14:tracePt t="29848" x="4270375" y="2714625"/>
          <p14:tracePt t="29866" x="4270375" y="2635250"/>
          <p14:tracePt t="29881" x="4251325" y="2597150"/>
          <p14:tracePt t="29898" x="4238625" y="2546350"/>
          <p14:tracePt t="29915" x="4206875" y="2422525"/>
          <p14:tracePt t="29932" x="4181475" y="2314575"/>
          <p14:tracePt t="29948" x="4165600" y="2228850"/>
          <p14:tracePt t="29965" x="4159250" y="2130425"/>
          <p14:tracePt t="29981" x="4159250" y="2060575"/>
          <p14:tracePt t="29997" x="4162425" y="1990725"/>
          <p14:tracePt t="30014" x="4175125" y="1936750"/>
          <p14:tracePt t="30031" x="4187825" y="1879600"/>
          <p14:tracePt t="30048" x="4187825" y="1851025"/>
          <p14:tracePt t="30065" x="4187825" y="1835150"/>
          <p14:tracePt t="30081" x="4187825" y="1828800"/>
          <p14:tracePt t="30130" x="4194175" y="1828800"/>
          <p14:tracePt t="30143" x="4200525" y="1828800"/>
          <p14:tracePt t="30150" x="4203700" y="1828800"/>
          <p14:tracePt t="30164" x="4210050" y="1828800"/>
          <p14:tracePt t="30423" x="4213225" y="1844675"/>
          <p14:tracePt t="30431" x="4219575" y="1863725"/>
          <p14:tracePt t="30437" x="4225925" y="1889125"/>
          <p14:tracePt t="30448" x="4238625" y="1908175"/>
          <p14:tracePt t="30465" x="4238625" y="2035175"/>
          <p14:tracePt t="30481" x="4225925" y="2139950"/>
          <p14:tracePt t="30498" x="4203700" y="2238375"/>
          <p14:tracePt t="30530" x="4111625" y="2498725"/>
          <p14:tracePt t="30565" x="4060825" y="2638425"/>
          <p14:tracePt t="30581" x="4041775" y="2676525"/>
          <p14:tracePt t="30598" x="4019550" y="2708275"/>
          <p14:tracePt t="30615" x="3975100" y="2752725"/>
          <p14:tracePt t="30631" x="3943350" y="2778125"/>
          <p14:tracePt t="30647" x="3902075" y="2809875"/>
          <p14:tracePt t="30664" x="3844925" y="2841625"/>
          <p14:tracePt t="30680" x="3806825" y="2860675"/>
          <p14:tracePt t="30697" x="3784600" y="2873375"/>
          <p14:tracePt t="30714" x="3743325" y="2873375"/>
          <p14:tracePt t="30731" x="3721100" y="2873375"/>
          <p14:tracePt t="30747" x="3692525" y="2873375"/>
          <p14:tracePt t="30764" x="3660775" y="2873375"/>
          <p14:tracePt t="30781" x="3629025" y="2873375"/>
          <p14:tracePt t="30797" x="3606800" y="2873375"/>
          <p14:tracePt t="30813" x="3568700" y="2879725"/>
          <p14:tracePt t="30830" x="3543300" y="2886075"/>
          <p14:tracePt t="30848" x="3514725" y="2886075"/>
          <p14:tracePt t="30865" x="3473450" y="2886075"/>
          <p14:tracePt t="30881" x="3432175" y="2886075"/>
          <p14:tracePt t="30898" x="3394075" y="2886075"/>
          <p14:tracePt t="30914" x="3352800" y="2892425"/>
          <p14:tracePt t="30930" x="3324225" y="2895600"/>
          <p14:tracePt t="30948" x="3302000" y="2901950"/>
          <p14:tracePt t="30964" x="3273425" y="2901950"/>
          <p14:tracePt t="30981" x="3263900" y="2901950"/>
          <p14:tracePt t="30998" x="3254375" y="2901950"/>
          <p14:tracePt t="31015" x="3232150" y="2901950"/>
          <p14:tracePt t="31031" x="3228975" y="2901950"/>
          <p14:tracePt t="31063" x="3222625" y="2901950"/>
          <p14:tracePt t="31085" x="3219450" y="2901950"/>
          <p14:tracePt t="31286" x="3244850" y="2908300"/>
          <p14:tracePt t="31293" x="3282950" y="2914650"/>
          <p14:tracePt t="31300" x="3343275" y="2924175"/>
          <p14:tracePt t="31315" x="3514725" y="2933700"/>
          <p14:tracePt t="31331" x="3740150" y="2933700"/>
          <p14:tracePt t="31347" x="4092575" y="2901950"/>
          <p14:tracePt t="31364" x="4498975" y="2828925"/>
          <p14:tracePt t="31381" x="4664075" y="2784475"/>
          <p14:tracePt t="31399" x="4752975" y="2733675"/>
          <p14:tracePt t="31415" x="4784725" y="2701925"/>
          <p14:tracePt t="31432" x="4797425" y="2663825"/>
          <p14:tracePt t="31449" x="4806950" y="2606675"/>
          <p14:tracePt t="31464" x="4806950" y="2578100"/>
          <p14:tracePt t="31481" x="4806950" y="2562225"/>
          <p14:tracePt t="31497" x="4806950" y="2552700"/>
          <p14:tracePt t="31514" x="4806950" y="2536825"/>
          <p14:tracePt t="31530" x="4806950" y="2517775"/>
          <p14:tracePt t="31548" x="4806950" y="2501900"/>
          <p14:tracePt t="31565" x="4806950" y="2479675"/>
          <p14:tracePt t="31581" x="4806950" y="2454275"/>
          <p14:tracePt t="31599" x="4791075" y="2425700"/>
          <p14:tracePt t="31613" x="4781550" y="2400300"/>
          <p14:tracePt t="31630" x="4752975" y="2378075"/>
          <p14:tracePt t="31647" x="4727575" y="2346325"/>
          <p14:tracePt t="31664" x="4660900" y="2308225"/>
          <p14:tracePt t="31680" x="4597400" y="2270125"/>
          <p14:tracePt t="31698" x="4464050" y="2187575"/>
          <p14:tracePt t="31714" x="4394200" y="2143125"/>
          <p14:tracePt t="31731" x="4314825" y="2085975"/>
          <p14:tracePt t="31748" x="4232275" y="2009775"/>
          <p14:tracePt t="31763" x="4187825" y="1952625"/>
          <p14:tracePt t="31780" x="4133850" y="1879600"/>
          <p14:tracePt t="31798" x="4086225" y="1812925"/>
          <p14:tracePt t="31815" x="4067175" y="1781175"/>
          <p14:tracePt t="31831" x="4054475" y="1752600"/>
          <p14:tracePt t="31848" x="4048125" y="1724025"/>
          <p14:tracePt t="31865" x="4048125" y="1708150"/>
          <p14:tracePt t="31881" x="4048125" y="1698625"/>
          <p14:tracePt t="31897" x="4048125" y="1695450"/>
          <p14:tracePt t="31978" x="4051300" y="1695450"/>
          <p14:tracePt t="31985" x="4054475" y="1695450"/>
          <p14:tracePt t="31998" x="4070350" y="1695450"/>
          <p14:tracePt t="32014" x="4098925" y="1695450"/>
          <p14:tracePt t="32030" x="4121150" y="1695450"/>
          <p14:tracePt t="32048" x="4156075" y="1701800"/>
          <p14:tracePt t="32063" x="4171950" y="1733550"/>
          <p14:tracePt t="32080" x="4191000" y="1762125"/>
          <p14:tracePt t="32098" x="4235450" y="1866900"/>
          <p14:tracePt t="32115" x="4251325" y="1930400"/>
          <p14:tracePt t="32131" x="4267200" y="2016125"/>
          <p14:tracePt t="32147" x="4292600" y="2108200"/>
          <p14:tracePt t="32164" x="4308475" y="2171700"/>
          <p14:tracePt t="32180" x="4308475" y="2216150"/>
          <p14:tracePt t="32198" x="4308475" y="2247900"/>
          <p14:tracePt t="32215" x="4308475" y="2276475"/>
          <p14:tracePt t="32231" x="4308475" y="2298700"/>
          <p14:tracePt t="32248" x="4308475" y="2339975"/>
          <p14:tracePt t="32264" x="4308475" y="2368550"/>
          <p14:tracePt t="32281" x="4308475" y="2406650"/>
          <p14:tracePt t="32297" x="4308475" y="2444750"/>
          <p14:tracePt t="32314" x="4308475" y="2466975"/>
          <p14:tracePt t="32330" x="4308475" y="2489200"/>
          <p14:tracePt t="32348" x="4308475" y="2530475"/>
          <p14:tracePt t="32364" x="4308475" y="2581275"/>
          <p14:tracePt t="32381" x="4295775" y="2657475"/>
          <p14:tracePt t="32398" x="4273550" y="2813050"/>
          <p14:tracePt t="32415" x="4257675" y="2898775"/>
          <p14:tracePt t="32430" x="4241800" y="3016250"/>
          <p14:tracePt t="32447" x="4222750" y="3168650"/>
          <p14:tracePt t="32463" x="4216400" y="3232150"/>
          <p14:tracePt t="32481" x="4203700" y="3286125"/>
          <p14:tracePt t="32498" x="4203700" y="3340100"/>
          <p14:tracePt t="32514" x="4203700" y="3375025"/>
          <p14:tracePt t="32531" x="4203700" y="3419475"/>
          <p14:tracePt t="32548" x="4213225" y="3476625"/>
          <p14:tracePt t="32564" x="4213225" y="3498850"/>
          <p14:tracePt t="32580" x="4213225" y="3527425"/>
          <p14:tracePt t="32597" x="4213225" y="3543300"/>
          <p14:tracePt t="32613" x="4213225" y="3552825"/>
          <p14:tracePt t="32630" x="4213225" y="3568700"/>
          <p14:tracePt t="32647" x="4213225" y="3581400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sbp.24.free.fr/tulipe/tulipa-agens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4132263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4214813" y="214313"/>
            <a:ext cx="11525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800" i="1">
                <a:solidFill>
                  <a:srgbClr val="3333CC"/>
                </a:solidFill>
              </a:rPr>
              <a:t>Tulipa</a:t>
            </a:r>
          </a:p>
        </p:txBody>
      </p:sp>
      <p:pic>
        <p:nvPicPr>
          <p:cNvPr id="48132" name="Picture 5" descr="Tulipa_humilis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71625"/>
            <a:ext cx="415925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50"/>
    </mc:Choice>
    <mc:Fallback>
      <p:transition spd="slow"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29" x="4235450" y="3581400"/>
          <p14:tracePt t="8137" x="4254500" y="3581400"/>
          <p14:tracePt t="8152" x="4292600" y="3581400"/>
          <p14:tracePt t="8168" x="4321175" y="3571875"/>
          <p14:tracePt t="8185" x="4387850" y="3540125"/>
          <p14:tracePt t="8201" x="4454525" y="3489325"/>
          <p14:tracePt t="8218" x="4546600" y="3413125"/>
          <p14:tracePt t="8252" x="4803775" y="3248025"/>
          <p14:tracePt t="8286" x="5038725" y="3117850"/>
          <p14:tracePt t="8303" x="5118100" y="3060700"/>
          <p14:tracePt t="8318" x="5203825" y="2984500"/>
          <p14:tracePt t="8335" x="5318125" y="2886075"/>
          <p14:tracePt t="8351" x="5378450" y="2832100"/>
          <p14:tracePt t="8368" x="5435600" y="2797175"/>
          <p14:tracePt t="8385" x="5483225" y="2746375"/>
          <p14:tracePt t="8401" x="5492750" y="2708275"/>
          <p14:tracePt t="8418" x="5492750" y="2679700"/>
          <p14:tracePt t="8436" x="5486400" y="2635250"/>
          <p14:tracePt t="8451" x="5454650" y="2609850"/>
          <p14:tracePt t="8469" x="5441950" y="2600325"/>
          <p14:tracePt t="8859" x="5470525" y="2552700"/>
          <p14:tracePt t="8865" x="5505450" y="2489200"/>
          <p14:tracePt t="8873" x="5549900" y="2416175"/>
          <p14:tracePt t="8885" x="5641975" y="2279650"/>
          <p14:tracePt t="8902" x="5724525" y="2124075"/>
          <p14:tracePt t="8920" x="5797550" y="2000250"/>
          <p14:tracePt t="8936" x="5864225" y="1847850"/>
          <p14:tracePt t="8968" x="5940425" y="1628775"/>
          <p14:tracePt t="9002" x="5975350" y="1482725"/>
          <p14:tracePt t="9019" x="5975350" y="1444625"/>
          <p14:tracePt t="9035" x="5972175" y="1384300"/>
          <p14:tracePt t="9052" x="5949950" y="1330325"/>
          <p14:tracePt t="9068" x="5930900" y="1282700"/>
          <p14:tracePt t="9085" x="5902325" y="1254125"/>
          <p14:tracePt t="9101" x="5873750" y="1241425"/>
          <p14:tracePt t="9118" x="5851525" y="1225550"/>
          <p14:tracePt t="9135" x="5807075" y="1212850"/>
          <p14:tracePt t="9152" x="5772150" y="1212850"/>
          <p14:tracePt t="9169" x="5734050" y="1212850"/>
          <p14:tracePt t="9173" x="5702300" y="1212850"/>
          <p14:tracePt t="9185" x="5641975" y="1212850"/>
          <p14:tracePt t="9202" x="5588000" y="1216025"/>
          <p14:tracePt t="9219" x="5537200" y="1222375"/>
          <p14:tracePt t="9235" x="5473700" y="1228725"/>
          <p14:tracePt t="9251" x="5441950" y="1247775"/>
          <p14:tracePt t="9269" x="5397500" y="1260475"/>
          <p14:tracePt t="9285" x="5334000" y="1279525"/>
          <p14:tracePt t="9302" x="5280025" y="1292225"/>
          <p14:tracePt t="9320" x="5213350" y="1330325"/>
          <p14:tracePt t="9336" x="5118100" y="1374775"/>
          <p14:tracePt t="9352" x="5076825" y="1416050"/>
          <p14:tracePt t="9368" x="5045075" y="1460500"/>
          <p14:tracePt t="9385" x="5003800" y="1527175"/>
          <p14:tracePt t="9401" x="4975225" y="1577975"/>
          <p14:tracePt t="9419" x="4962525" y="1622425"/>
          <p14:tracePt t="9435" x="4943475" y="1695450"/>
          <p14:tracePt t="9452" x="4930775" y="1755775"/>
          <p14:tracePt t="9470" x="4914900" y="1857375"/>
          <p14:tracePt t="9485" x="4914900" y="1917700"/>
          <p14:tracePt t="9502" x="4933950" y="1971675"/>
          <p14:tracePt t="9520" x="4978400" y="2063750"/>
          <p14:tracePt t="9535" x="5045075" y="2168525"/>
          <p14:tracePt t="9551" x="5121275" y="2260600"/>
          <p14:tracePt t="9569" x="5241925" y="2397125"/>
          <p14:tracePt t="9585" x="5356225" y="2495550"/>
          <p14:tracePt t="9602" x="5473700" y="2593975"/>
          <p14:tracePt t="9620" x="5651500" y="2717800"/>
          <p14:tracePt t="9635" x="5734050" y="2774950"/>
          <p14:tracePt t="9652" x="5788025" y="2803525"/>
          <p14:tracePt t="9669" x="5854700" y="2835275"/>
          <p14:tracePt t="9685" x="5892800" y="2847975"/>
          <p14:tracePt t="9701" x="5921375" y="2847975"/>
          <p14:tracePt t="9719" x="5962650" y="2847975"/>
          <p14:tracePt t="9735" x="5984875" y="2847975"/>
          <p14:tracePt t="9752" x="6007100" y="2847975"/>
          <p14:tracePt t="9769" x="6019800" y="2847975"/>
          <p14:tracePt t="9785" x="6026150" y="2847975"/>
          <p14:tracePt t="9802" x="6026150" y="2841625"/>
          <p14:tracePt t="9819" x="6026150" y="2822575"/>
          <p14:tracePt t="9835" x="6026150" y="2816225"/>
          <p14:tracePt t="9852" x="6026150" y="2813050"/>
          <p14:tracePt t="9927" x="6026150" y="2806700"/>
          <p14:tracePt t="9934" x="6022975" y="2806700"/>
          <p14:tracePt t="9952" x="6019800" y="2806700"/>
          <p14:tracePt t="10632" x="5972175" y="2806700"/>
          <p14:tracePt t="10639" x="5892800" y="2806700"/>
          <p14:tracePt t="10652" x="5813425" y="2806700"/>
          <p14:tracePt t="10668" x="5527675" y="2813050"/>
          <p14:tracePt t="10690" x="5184775" y="2841625"/>
          <p14:tracePt t="10701" x="5060950" y="2851150"/>
          <p14:tracePt t="10705" x="4918075" y="2860675"/>
          <p14:tracePt t="10718" x="4670425" y="2911475"/>
          <p14:tracePt t="10751" x="4137025" y="3044825"/>
          <p14:tracePt t="10786" x="3654425" y="3244850"/>
          <p14:tracePt t="10803" x="3479800" y="3330575"/>
          <p14:tracePt t="10818" x="3400425" y="3378200"/>
          <p14:tracePt t="10834" x="3343275" y="3406775"/>
          <p14:tracePt t="10851" x="3317875" y="3419475"/>
          <p14:tracePt t="10869" x="3276600" y="3444875"/>
          <p14:tracePt t="10885" x="3254375" y="3454400"/>
          <p14:tracePt t="10902" x="3222625" y="3467100"/>
          <p14:tracePt t="10918" x="3206750" y="3482975"/>
          <p14:tracePt t="10934" x="3197225" y="3505200"/>
          <p14:tracePt t="10952" x="3181350" y="3514725"/>
          <p14:tracePt t="10968" x="3165475" y="3530600"/>
          <p14:tracePt t="10985" x="3155950" y="3540125"/>
          <p14:tracePt t="11002" x="3146425" y="3556000"/>
          <p14:tracePt t="11018" x="3127375" y="3568700"/>
          <p14:tracePt t="11035" x="3105150" y="3581400"/>
          <p14:tracePt t="11052" x="3089275" y="3581400"/>
          <p14:tracePt t="11068" x="3067050" y="3581400"/>
          <p14:tracePt t="11085" x="3057525" y="3581400"/>
          <p14:tracePt t="11101" x="3041650" y="3581400"/>
          <p14:tracePt t="11118" x="3000375" y="3578225"/>
          <p14:tracePt t="11135" x="2962275" y="3565525"/>
          <p14:tracePt t="11152" x="2924175" y="3533775"/>
          <p14:tracePt t="11169" x="2857500" y="3492500"/>
          <p14:tracePt t="11185" x="2809875" y="3460750"/>
          <p14:tracePt t="11201" x="2778125" y="3429000"/>
          <p14:tracePt t="11218" x="2740025" y="3362325"/>
          <p14:tracePt t="11234" x="2724150" y="3298825"/>
          <p14:tracePt t="11252" x="2682875" y="3200400"/>
          <p14:tracePt t="11269" x="2632075" y="3006725"/>
          <p14:tracePt t="11285" x="2574925" y="2832100"/>
          <p14:tracePt t="11301" x="2540000" y="2657475"/>
          <p14:tracePt t="11318" x="2501900" y="2413000"/>
          <p14:tracePt t="11334" x="2501900" y="2263775"/>
          <p14:tracePt t="11351" x="2524125" y="2165350"/>
          <p14:tracePt t="11368" x="2552700" y="2063750"/>
          <p14:tracePt t="11385" x="2574925" y="2006600"/>
          <p14:tracePt t="11402" x="2600325" y="1927225"/>
          <p14:tracePt t="11419" x="2609850" y="1851025"/>
          <p14:tracePt t="11435" x="2609850" y="1762125"/>
          <p14:tracePt t="11452" x="2603500" y="1609725"/>
          <p14:tracePt t="11468" x="2603500" y="1527175"/>
          <p14:tracePt t="11484" x="2603500" y="1457325"/>
          <p14:tracePt t="11502" x="2603500" y="1377950"/>
          <p14:tracePt t="11519" x="2587625" y="1346200"/>
          <p14:tracePt t="11535" x="2574925" y="1317625"/>
          <p14:tracePt t="11553" x="2549525" y="1266825"/>
          <p14:tracePt t="11569" x="2514600" y="1219200"/>
          <p14:tracePt t="11585" x="2495550" y="1174750"/>
          <p14:tracePt t="11601" x="2482850" y="1136650"/>
          <p14:tracePt t="11619" x="2457450" y="1079500"/>
          <p14:tracePt t="11635" x="2447925" y="1047750"/>
          <p14:tracePt t="11653" x="2419350" y="1031875"/>
          <p14:tracePt t="11669" x="2387600" y="1019175"/>
          <p14:tracePt t="11685" x="2365375" y="1003300"/>
          <p14:tracePt t="11702" x="2324100" y="990600"/>
          <p14:tracePt t="11718" x="2301875" y="984250"/>
          <p14:tracePt t="11734" x="2270125" y="984250"/>
          <p14:tracePt t="11752" x="2251075" y="984250"/>
          <p14:tracePt t="11768" x="2222500" y="984250"/>
          <p14:tracePt t="11785" x="2200275" y="984250"/>
          <p14:tracePt t="11802" x="2159000" y="984250"/>
          <p14:tracePt t="11819" x="2136775" y="984250"/>
          <p14:tracePt t="11835" x="2101850" y="987425"/>
          <p14:tracePt t="11851" x="2063750" y="1009650"/>
          <p14:tracePt t="11868" x="2032000" y="1035050"/>
          <p14:tracePt t="11885" x="2006600" y="1082675"/>
          <p14:tracePt t="11902" x="1958975" y="1149350"/>
          <p14:tracePt t="11918" x="1939925" y="1181100"/>
          <p14:tracePt t="11935" x="1930400" y="1209675"/>
          <p14:tracePt t="11952" x="1905000" y="1247775"/>
          <p14:tracePt t="11968" x="1892300" y="1276350"/>
          <p14:tracePt t="11985" x="1882775" y="1301750"/>
          <p14:tracePt t="12001" x="1870075" y="1343025"/>
          <p14:tracePt t="12018" x="1870075" y="1365250"/>
          <p14:tracePt t="12035" x="1870075" y="1406525"/>
          <p14:tracePt t="12052" x="1870075" y="1470025"/>
          <p14:tracePt t="12069" x="1857375" y="1514475"/>
          <p14:tracePt t="12085" x="1851025" y="1552575"/>
          <p14:tracePt t="12102" x="1844675" y="1616075"/>
          <p14:tracePt t="12118" x="1838325" y="1651000"/>
          <p14:tracePt t="12135" x="1831975" y="1682750"/>
          <p14:tracePt t="12152" x="1831975" y="1730375"/>
          <p14:tracePt t="12168" x="1831975" y="1774825"/>
          <p14:tracePt t="12185" x="1831975" y="1809750"/>
          <p14:tracePt t="12202" x="1831975" y="1889125"/>
          <p14:tracePt t="12218" x="1831975" y="1939925"/>
          <p14:tracePt t="12235" x="1831975" y="2000250"/>
          <p14:tracePt t="12238" x="1831975" y="2032000"/>
          <p14:tracePt t="12251" x="1831975" y="2070100"/>
          <p14:tracePt t="12268" x="1831975" y="2105025"/>
          <p14:tracePt t="12285" x="1831975" y="2127250"/>
          <p14:tracePt t="12301" x="1831975" y="2174875"/>
          <p14:tracePt t="12318" x="1831975" y="2219325"/>
          <p14:tracePt t="12335" x="1835150" y="2279650"/>
          <p14:tracePt t="12351" x="1857375" y="2381250"/>
          <p14:tracePt t="12368" x="1857375" y="2441575"/>
          <p14:tracePt t="12385" x="1857375" y="2495550"/>
          <p14:tracePt t="12401" x="1857375" y="2533650"/>
          <p14:tracePt t="12418" x="1857375" y="2555875"/>
          <p14:tracePt t="12434" x="1857375" y="2584450"/>
          <p14:tracePt t="12452" x="1870075" y="2619375"/>
          <p14:tracePt t="12468" x="1882775" y="2663825"/>
          <p14:tracePt t="12485" x="1895475" y="2711450"/>
          <p14:tracePt t="12502" x="1908175" y="2790825"/>
          <p14:tracePt t="12519" x="1908175" y="2825750"/>
          <p14:tracePt t="12535" x="1914525" y="2870200"/>
          <p14:tracePt t="12551" x="1933575" y="2933700"/>
          <p14:tracePt t="12568" x="1946275" y="2971800"/>
          <p14:tracePt t="12584" x="1958975" y="2997200"/>
          <p14:tracePt t="12602" x="1978025" y="3054350"/>
          <p14:tracePt t="12619" x="1997075" y="3082925"/>
          <p14:tracePt t="12635" x="2000250" y="3114675"/>
          <p14:tracePt t="12652" x="2000250" y="3152775"/>
          <p14:tracePt t="12668" x="2000250" y="3168650"/>
          <p14:tracePt t="12685" x="2000250" y="3175000"/>
          <p14:tracePt t="13001" x="2012950" y="3206750"/>
          <p14:tracePt t="13008" x="2028825" y="3244850"/>
          <p14:tracePt t="13017" x="2044700" y="3282950"/>
          <p14:tracePt t="13034" x="2057400" y="3340100"/>
          <p14:tracePt t="13052" x="2070100" y="3387725"/>
          <p14:tracePt t="13068" x="2070100" y="3403600"/>
          <p14:tracePt t="13085" x="2070100" y="3413125"/>
          <p14:tracePt t="13101" x="2070100" y="3444875"/>
          <p14:tracePt t="13118" x="2070100" y="3467100"/>
          <p14:tracePt t="13136" x="2070100" y="3502025"/>
          <p14:tracePt t="13152" x="2070100" y="3511550"/>
          <p14:tracePt t="13168" x="2070100" y="3521075"/>
          <p14:tracePt t="13185" x="2070100" y="3543300"/>
          <p14:tracePt t="13201" x="2070100" y="3546475"/>
          <p14:tracePt t="13243" x="2070100" y="3533775"/>
          <p14:tracePt t="13251" x="2076450" y="3524250"/>
          <p14:tracePt t="13268" x="2082800" y="3492500"/>
          <p14:tracePt t="13286" x="2082800" y="3400425"/>
          <p14:tracePt t="13302" x="2082800" y="3330575"/>
          <p14:tracePt t="13318" x="2082800" y="3260725"/>
          <p14:tracePt t="13336" x="2082800" y="3175000"/>
          <p14:tracePt t="13352" x="2082800" y="3121025"/>
          <p14:tracePt t="13368" x="2082800" y="3070225"/>
          <p14:tracePt t="13385" x="2082800" y="3016250"/>
          <p14:tracePt t="13401" x="2082800" y="2994025"/>
          <p14:tracePt t="13418" x="2082800" y="2978150"/>
          <p14:tracePt t="13435" x="2082800" y="2959100"/>
          <p14:tracePt t="13452" x="2082800" y="2936875"/>
          <p14:tracePt t="13468" x="2082800" y="2921000"/>
          <p14:tracePt t="13485" x="2082800" y="2895600"/>
          <p14:tracePt t="13501" x="2082800" y="2886075"/>
          <p14:tracePt t="13517" x="2082800" y="2876550"/>
          <p14:tracePt t="13535" x="2082800" y="2854325"/>
          <p14:tracePt t="13551" x="2082800" y="2851150"/>
          <p14:tracePt t="13568" x="2082800" y="2841625"/>
          <p14:tracePt t="13586" x="2082800" y="2825750"/>
          <p14:tracePt t="13601" x="2082800" y="2797175"/>
          <p14:tracePt t="13619" x="2082800" y="2778125"/>
          <p14:tracePt t="13635" x="2082800" y="2749550"/>
          <p14:tracePt t="13651" x="2082800" y="2740025"/>
          <p14:tracePt t="13743" x="2082800" y="2736850"/>
          <p14:tracePt t="13837" x="2082800" y="2743200"/>
          <p14:tracePt t="13843" x="2082800" y="2746375"/>
          <p14:tracePt t="13851" x="2082800" y="2752725"/>
          <p14:tracePt t="13869" x="2082800" y="2765425"/>
          <p14:tracePt t="13885" x="2082800" y="2781300"/>
          <p14:tracePt t="13901" x="2082800" y="2790825"/>
          <p14:tracePt t="13918" x="2082800" y="2813050"/>
          <p14:tracePt t="13934" x="2079625" y="2844800"/>
          <p14:tracePt t="13951" x="2079625" y="2876550"/>
          <p14:tracePt t="13969" x="2079625" y="2898775"/>
          <p14:tracePt t="13985" x="2079625" y="2930525"/>
          <p14:tracePt t="14002" x="2079625" y="2940050"/>
          <p14:tracePt t="14018" x="2079625" y="2949575"/>
          <p14:tracePt t="14035" x="2082800" y="2949575"/>
          <p14:tracePt t="14051" x="2095500" y="2905125"/>
          <p14:tracePt t="14068" x="2108200" y="2841625"/>
          <p14:tracePt t="14084" x="2168525" y="2673350"/>
          <p14:tracePt t="14101" x="2200275" y="2571750"/>
          <p14:tracePt t="14119" x="2241550" y="2473325"/>
          <p14:tracePt t="14135" x="2295525" y="2282825"/>
          <p14:tracePt t="14152" x="2330450" y="2127250"/>
          <p14:tracePt t="14168" x="2346325" y="2022475"/>
          <p14:tracePt t="14185" x="2374900" y="1790700"/>
          <p14:tracePt t="14201" x="2400300" y="1660525"/>
          <p14:tracePt t="14217" x="2416175" y="1574800"/>
          <p14:tracePt t="14234" x="2438400" y="1460500"/>
          <p14:tracePt t="14251" x="2451100" y="1397000"/>
          <p14:tracePt t="14269" x="2457450" y="1352550"/>
          <p14:tracePt t="14284" x="2457450" y="1276350"/>
          <p14:tracePt t="14301" x="2457450" y="1241425"/>
          <p14:tracePt t="14318" x="2457450" y="1203325"/>
          <p14:tracePt t="14334" x="2454275" y="1155700"/>
          <p14:tracePt t="14351" x="2444750" y="1133475"/>
          <p14:tracePt t="14367" x="2432050" y="1095375"/>
          <p14:tracePt t="14384" x="2413000" y="1066800"/>
          <p14:tracePt t="14401" x="2397125" y="1035050"/>
          <p14:tracePt t="14419" x="2371725" y="1019175"/>
          <p14:tracePt t="14435" x="2327275" y="981075"/>
          <p14:tracePt t="14451" x="2305050" y="955675"/>
          <p14:tracePt t="14468" x="2273300" y="936625"/>
          <p14:tracePt t="14484" x="2238375" y="920750"/>
          <p14:tracePt t="14501" x="2206625" y="901700"/>
          <p14:tracePt t="14518" x="2184400" y="889000"/>
          <p14:tracePt t="14534" x="2139950" y="863600"/>
          <p14:tracePt t="14552" x="2117725" y="838200"/>
          <p14:tracePt t="14569" x="2092325" y="828675"/>
          <p14:tracePt t="14585" x="2079625" y="812800"/>
          <p14:tracePt t="14601" x="2066925" y="803275"/>
          <p14:tracePt t="14618" x="2054225" y="803275"/>
          <p14:tracePt t="14634" x="2038350" y="803275"/>
          <p14:tracePt t="14650" x="2016125" y="803275"/>
          <p14:tracePt t="14668" x="1987550" y="803275"/>
          <p14:tracePt t="14684" x="1946275" y="803275"/>
          <p14:tracePt t="14701" x="1930400" y="806450"/>
          <p14:tracePt t="14718" x="1917700" y="815975"/>
          <p14:tracePt t="14734" x="1889125" y="831850"/>
          <p14:tracePt t="14751" x="1866900" y="841375"/>
          <p14:tracePt t="14768" x="1835150" y="860425"/>
          <p14:tracePt t="14785" x="1787525" y="930275"/>
          <p14:tracePt t="14801" x="1743075" y="1000125"/>
          <p14:tracePt t="14805" x="1727200" y="1028700"/>
          <p14:tracePt t="14819" x="1714500" y="1047750"/>
          <p14:tracePt t="14835" x="1673225" y="1104900"/>
          <p14:tracePt t="14851" x="1663700" y="1136650"/>
          <p14:tracePt t="14869" x="1644650" y="1171575"/>
          <p14:tracePt t="14884" x="1625600" y="1203325"/>
          <p14:tracePt t="14901" x="1619250" y="1231900"/>
          <p14:tracePt t="14918" x="1606550" y="1311275"/>
          <p14:tracePt t="14935" x="1600200" y="1371600"/>
          <p14:tracePt t="14951" x="1600200" y="1425575"/>
          <p14:tracePt t="14969" x="1593850" y="1530350"/>
          <p14:tracePt t="14985" x="1593850" y="1600200"/>
          <p14:tracePt t="15001" x="1593850" y="1651000"/>
          <p14:tracePt t="15018" x="1593850" y="1714500"/>
          <p14:tracePt t="15034" x="1593850" y="1749425"/>
          <p14:tracePt t="15051" x="1593850" y="1771650"/>
          <p14:tracePt t="15068" x="1593850" y="1835150"/>
          <p14:tracePt t="15085" x="1603375" y="1895475"/>
          <p14:tracePt t="15101" x="1619250" y="1958975"/>
          <p14:tracePt t="15119" x="1647825" y="2063750"/>
          <p14:tracePt t="15135" x="1654175" y="2098675"/>
          <p14:tracePt t="15151" x="1654175" y="2136775"/>
          <p14:tracePt t="15168" x="1654175" y="2162175"/>
          <p14:tracePt t="15184" x="1654175" y="2178050"/>
          <p14:tracePt t="15201" x="1654175" y="2187575"/>
          <p14:tracePt t="15219" x="1660525" y="2203450"/>
          <p14:tracePt t="15235" x="1670050" y="2212975"/>
          <p14:tracePt t="15251" x="1679575" y="2235200"/>
          <p14:tracePt t="15269" x="1701800" y="2270125"/>
          <p14:tracePt t="15285" x="1714500" y="2298700"/>
          <p14:tracePt t="15301" x="1724025" y="2311400"/>
          <p14:tracePt t="15318" x="1730375" y="2324100"/>
          <p14:tracePt t="15334" x="1730375" y="2333625"/>
          <p14:tracePt t="15351" x="1739900" y="2349500"/>
          <p14:tracePt t="15369" x="1762125" y="2365375"/>
          <p14:tracePt t="15384" x="1771650" y="2387600"/>
          <p14:tracePt t="15401" x="1797050" y="2419350"/>
          <p14:tracePt t="15418" x="1831975" y="2447925"/>
          <p14:tracePt t="15434" x="1844675" y="2463800"/>
          <p14:tracePt t="15451" x="1854200" y="2473325"/>
          <p14:tracePt t="15468" x="1857375" y="2489200"/>
          <p14:tracePt t="15484" x="1870075" y="2492375"/>
          <p14:tracePt t="15501" x="1879600" y="2492375"/>
          <p14:tracePt t="15519" x="1911350" y="2498725"/>
          <p14:tracePt t="15535" x="1949450" y="2511425"/>
          <p14:tracePt t="15552" x="1971675" y="2511425"/>
          <p14:tracePt t="15568" x="2000250" y="2511425"/>
          <p14:tracePt t="15584" x="2009775" y="2511425"/>
          <p14:tracePt t="15601" x="2012950" y="2511425"/>
          <p14:tracePt t="15649" x="2019300" y="2511425"/>
          <p14:tracePt t="15655" x="2022475" y="2511425"/>
          <p14:tracePt t="15668" x="2035175" y="2511425"/>
          <p14:tracePt t="15685" x="2038350" y="2511425"/>
          <p14:tracePt t="15718" x="2038350" y="2505075"/>
          <p14:tracePt t="15725" x="2038350" y="2498725"/>
          <p14:tracePt t="15734" x="2038350" y="2495550"/>
          <p14:tracePt t="15750" x="2038350" y="2486025"/>
          <p14:tracePt t="15768" x="2038350" y="2470150"/>
          <p14:tracePt t="15785" x="2038350" y="2454275"/>
          <p14:tracePt t="15801" x="2038350" y="2444750"/>
          <p14:tracePt t="15818" x="2038350" y="2432050"/>
          <p14:tracePt t="15834" x="2038350" y="2422525"/>
          <p14:tracePt t="15850" x="2038350" y="2406650"/>
          <p14:tracePt t="15868" x="2038350" y="2390775"/>
          <p14:tracePt t="15884" x="2038350" y="2381250"/>
          <p14:tracePt t="15901" x="2038350" y="2371725"/>
          <p14:tracePt t="15918" x="2038350" y="2365375"/>
          <p14:tracePt t="16147" x="2079625" y="2371725"/>
          <p14:tracePt t="16153" x="2127250" y="2378075"/>
          <p14:tracePt t="16168" x="2270125" y="2397125"/>
          <p14:tracePt t="16184" x="2432050" y="2441575"/>
          <p14:tracePt t="16201" x="2587625" y="2476500"/>
          <p14:tracePt t="16218" x="2898775" y="2533650"/>
          <p14:tracePt t="16235" x="3060700" y="2562225"/>
          <p14:tracePt t="16252" x="3244850" y="2581275"/>
          <p14:tracePt t="16268" x="3457575" y="2616200"/>
          <p14:tracePt t="16284" x="3552825" y="2632075"/>
          <p14:tracePt t="16301" x="3660775" y="2647950"/>
          <p14:tracePt t="16317" x="3816350" y="2679700"/>
          <p14:tracePt t="16335" x="3933825" y="2695575"/>
          <p14:tracePt t="16352" x="4111625" y="2720975"/>
          <p14:tracePt t="16368" x="4210050" y="2746375"/>
          <p14:tracePt t="16385" x="4286250" y="2778125"/>
          <p14:tracePt t="16400" x="4349750" y="2790825"/>
          <p14:tracePt t="16417" x="4438650" y="2813050"/>
          <p14:tracePt t="16434" x="4518025" y="2844800"/>
          <p14:tracePt t="16451" x="4616450" y="2876550"/>
          <p14:tracePt t="16468" x="4756150" y="2933700"/>
          <p14:tracePt t="16485" x="4864100" y="2968625"/>
          <p14:tracePt t="16502" x="4949825" y="2990850"/>
          <p14:tracePt t="16518" x="5064125" y="3022600"/>
          <p14:tracePt t="16535" x="5108575" y="3035300"/>
          <p14:tracePt t="16551" x="5146675" y="3067050"/>
          <p14:tracePt t="16568" x="5216525" y="3108325"/>
          <p14:tracePt t="16925" x="5241925" y="3114675"/>
          <p14:tracePt t="16932" x="5267325" y="3114675"/>
          <p14:tracePt t="16939" x="5302250" y="3114675"/>
          <p14:tracePt t="16951" x="5359400" y="3114675"/>
          <p14:tracePt t="16967" x="5419725" y="3114675"/>
          <p14:tracePt t="16984" x="5502275" y="3114675"/>
          <p14:tracePt t="17001" x="5619750" y="3114675"/>
          <p14:tracePt t="17034" x="5756275" y="3136900"/>
          <p14:tracePt t="17068" x="5883275" y="3149600"/>
          <p14:tracePt t="17084" x="5899150" y="3149600"/>
          <p14:tracePt t="17101" x="5918200" y="3149600"/>
          <p14:tracePt t="17117" x="5927725" y="3149600"/>
          <p14:tracePt t="17134" x="5934075" y="3149600"/>
          <p14:tracePt t="17196" x="5934075" y="3155950"/>
          <p14:tracePt t="17203" x="5934075" y="3159125"/>
          <p14:tracePt t="17218" x="5924550" y="3175000"/>
          <p14:tracePt t="17235" x="5915025" y="3184525"/>
          <p14:tracePt t="17251" x="5883275" y="3200400"/>
          <p14:tracePt t="17267" x="5873750" y="3209925"/>
          <p14:tracePt t="17284" x="5861050" y="3225800"/>
          <p14:tracePt t="17300" x="5842000" y="3241675"/>
          <p14:tracePt t="17317" x="5832475" y="3251200"/>
          <p14:tracePt t="17334" x="5822950" y="3273425"/>
          <p14:tracePt t="17337" x="5816600" y="3286125"/>
          <p14:tracePt t="17351" x="5803900" y="3308350"/>
          <p14:tracePt t="17368" x="5784850" y="3340100"/>
          <p14:tracePt t="17385" x="5775325" y="3362325"/>
          <p14:tracePt t="17401" x="5759450" y="3390900"/>
          <p14:tracePt t="17417" x="5746750" y="3400425"/>
          <p14:tracePt t="17434" x="5734050" y="3409950"/>
          <p14:tracePt t="17451" x="5718175" y="3425825"/>
          <p14:tracePt t="17468" x="5708650" y="3438525"/>
          <p14:tracePt t="17485" x="5699125" y="3451225"/>
          <p14:tracePt t="17502" x="5683250" y="3463925"/>
          <p14:tracePt t="17518" x="5683250" y="3473450"/>
          <p14:tracePt t="17535" x="5683250" y="3479800"/>
          <p14:tracePt t="17587" x="5683250" y="3476625"/>
          <p14:tracePt t="17594" x="5695950" y="3473450"/>
          <p14:tracePt t="17602" x="5699125" y="3467100"/>
          <p14:tracePt t="17618" x="5718175" y="3438525"/>
          <p14:tracePt t="17635" x="5743575" y="3390900"/>
          <p14:tracePt t="17651" x="5797550" y="3276600"/>
          <p14:tracePt t="17668" x="5854700" y="3184525"/>
          <p14:tracePt t="17684" x="5905500" y="3095625"/>
          <p14:tracePt t="17700" x="5978525" y="2952750"/>
          <p14:tracePt t="17717" x="6019800" y="2873375"/>
          <p14:tracePt t="17734" x="6032500" y="2828925"/>
          <p14:tracePt t="17750" x="6045200" y="2794000"/>
          <p14:tracePt t="17767" x="6045200" y="2784475"/>
          <p14:tracePt t="17785" x="6045200" y="2774950"/>
          <p14:tracePt t="17817" x="6045200" y="2768600"/>
          <p14:tracePt t="17834" x="6045200" y="2752725"/>
          <p14:tracePt t="17837" x="6048375" y="2749550"/>
          <p14:tracePt t="17850" x="6048375" y="2740025"/>
          <p14:tracePt t="17867" x="6048375" y="2730500"/>
          <p14:tracePt t="17884" x="6048375" y="2724150"/>
          <p14:tracePt t="17901" x="6048375" y="2720975"/>
          <p14:tracePt t="17918" x="6048375" y="2708275"/>
          <p14:tracePt t="17958" x="6048375" y="2705100"/>
          <p14:tracePt t="17967" x="6054725" y="2698750"/>
          <p14:tracePt t="17984" x="6070600" y="2670175"/>
          <p14:tracePt t="18001" x="6115050" y="2565400"/>
          <p14:tracePt t="18017" x="6146800" y="2527300"/>
          <p14:tracePt t="18034" x="6172200" y="2495550"/>
          <p14:tracePt t="18050" x="6238875" y="2463800"/>
          <p14:tracePt t="18067" x="6283325" y="2451100"/>
          <p14:tracePt t="18084" x="6321425" y="2432050"/>
          <p14:tracePt t="18101" x="6384925" y="2419350"/>
          <p14:tracePt t="18117" x="6429375" y="2419350"/>
          <p14:tracePt t="18134" x="6473825" y="2419350"/>
          <p14:tracePt t="18150" x="6534150" y="2419350"/>
          <p14:tracePt t="18167" x="6588125" y="2419350"/>
          <p14:tracePt t="18186" x="6638925" y="2419350"/>
          <p14:tracePt t="18201" x="6715125" y="2419350"/>
          <p14:tracePt t="18217" x="6753225" y="2428875"/>
          <p14:tracePt t="18235" x="6816725" y="2435225"/>
          <p14:tracePt t="18251" x="6861175" y="2447925"/>
          <p14:tracePt t="18267" x="6921500" y="2447925"/>
          <p14:tracePt t="18285" x="7010400" y="2460625"/>
          <p14:tracePt t="18300" x="7054850" y="2473325"/>
          <p14:tracePt t="18317" x="7092950" y="2479675"/>
          <p14:tracePt t="18335" x="7181850" y="2501900"/>
          <p14:tracePt t="18351" x="7248525" y="2524125"/>
          <p14:tracePt t="18367" x="7299325" y="2536825"/>
          <p14:tracePt t="18385" x="7362825" y="2555875"/>
          <p14:tracePt t="18400" x="7410450" y="2568575"/>
          <p14:tracePt t="18417" x="7439025" y="2587625"/>
          <p14:tracePt t="18433" x="7464425" y="2597150"/>
          <p14:tracePt t="18450" x="7477125" y="2613025"/>
          <p14:tracePt t="18467" x="7493000" y="2622550"/>
          <p14:tracePt t="18486" x="7508875" y="2644775"/>
          <p14:tracePt t="18501" x="7518400" y="2647950"/>
          <p14:tracePt t="18571" x="7524750" y="2654300"/>
          <p14:tracePt t="18578" x="7524750" y="2657475"/>
          <p14:tracePt t="18586" x="7527925" y="2657475"/>
          <p14:tracePt t="18601" x="7534275" y="2663825"/>
          <p14:tracePt t="18618" x="7534275" y="2667000"/>
          <p14:tracePt t="18651" x="7534275" y="2673350"/>
          <p14:tracePt t="18716" x="7534275" y="2676525"/>
          <p14:tracePt t="18722" x="7534275" y="2689225"/>
          <p14:tracePt t="18735" x="7534275" y="2698750"/>
          <p14:tracePt t="18751" x="7534275" y="2708275"/>
          <p14:tracePt t="18768" x="7534275" y="2717800"/>
          <p14:tracePt t="18785" x="7531100" y="2743200"/>
          <p14:tracePt t="18801" x="7518400" y="2768600"/>
          <p14:tracePt t="18818" x="7505700" y="2797175"/>
          <p14:tracePt t="18834" x="7461250" y="2841625"/>
          <p14:tracePt t="18850" x="7397750" y="2895600"/>
          <p14:tracePt t="18867" x="7305675" y="2971800"/>
          <p14:tracePt t="18884" x="7134225" y="3133725"/>
          <p14:tracePt t="18901" x="7016750" y="3241675"/>
          <p14:tracePt t="18918" x="6931025" y="3327400"/>
          <p14:tracePt t="18935" x="6851650" y="3394075"/>
          <p14:tracePt t="18951" x="6826250" y="3419475"/>
          <p14:tracePt t="18967" x="6810375" y="3435350"/>
          <p14:tracePt t="18984" x="6794500" y="3451225"/>
          <p14:tracePt t="19000" x="6784975" y="3451225"/>
          <p14:tracePt t="19017" x="6775450" y="3451225"/>
          <p14:tracePt t="19035" x="6756400" y="3451225"/>
          <p14:tracePt t="19051" x="6746875" y="3444875"/>
          <p14:tracePt t="19068" x="6740525" y="3409950"/>
          <p14:tracePt t="19084" x="6740525" y="3330575"/>
          <p14:tracePt t="19101" x="6740525" y="3273425"/>
          <p14:tracePt t="19117" x="6740525" y="3228975"/>
          <p14:tracePt t="19134" x="6740525" y="3171825"/>
          <p14:tracePt t="19150" x="6740525" y="3143250"/>
          <p14:tracePt t="19168" x="6740525" y="3114675"/>
          <p14:tracePt t="19184" x="6734175" y="3067050"/>
          <p14:tracePt t="19201" x="6721475" y="3028950"/>
          <p14:tracePt t="19218" x="6686550" y="2981325"/>
          <p14:tracePt t="19234" x="6591300" y="2870200"/>
          <p14:tracePt t="19251" x="6496050" y="2774950"/>
          <p14:tracePt t="19267" x="6413500" y="2689225"/>
          <p14:tracePt t="19284" x="6327775" y="2603500"/>
          <p14:tracePt t="19301" x="6296025" y="2571750"/>
          <p14:tracePt t="19317" x="6280150" y="2562225"/>
          <p14:tracePt t="19334" x="6264275" y="2552700"/>
          <p14:tracePt t="19351" x="6248400" y="2546350"/>
          <p14:tracePt t="19367" x="6248400" y="2543175"/>
          <p14:tracePt t="19384" x="6248400" y="2530475"/>
          <p14:tracePt t="19401" x="6248400" y="2527300"/>
          <p14:tracePt t="19442" x="6251575" y="2527300"/>
          <p14:tracePt t="19449" x="6261100" y="2527300"/>
          <p14:tracePt t="19456" x="6273800" y="2527300"/>
          <p14:tracePt t="19468" x="6283325" y="2527300"/>
          <p14:tracePt t="19484" x="6346825" y="2530475"/>
          <p14:tracePt t="19501" x="6400800" y="2549525"/>
          <p14:tracePt t="19518" x="6454775" y="2562225"/>
          <p14:tracePt t="19534" x="6527800" y="2597150"/>
          <p14:tracePt t="19550" x="6565900" y="2622550"/>
          <p14:tracePt t="19567" x="6623050" y="2651125"/>
          <p14:tracePt t="19584" x="6705600" y="2686050"/>
          <p14:tracePt t="19601" x="6769100" y="2701925"/>
          <p14:tracePt t="19618" x="6826250" y="2714625"/>
          <p14:tracePt t="19634" x="6889750" y="2733675"/>
          <p14:tracePt t="19651" x="6915150" y="2752725"/>
          <p14:tracePt t="19667" x="6943725" y="2765425"/>
          <p14:tracePt t="19683" x="6965950" y="2778125"/>
          <p14:tracePt t="19700" x="6994525" y="2790825"/>
          <p14:tracePt t="19717" x="7016750" y="2809875"/>
          <p14:tracePt t="19734" x="7077075" y="2835275"/>
          <p14:tracePt t="19751" x="7112000" y="2847975"/>
          <p14:tracePt t="19769" x="7137400" y="2870200"/>
          <p14:tracePt t="19784" x="7153275" y="2886075"/>
          <p14:tracePt t="19800" x="7162800" y="2895600"/>
          <p14:tracePt t="19817" x="7162800" y="2905125"/>
          <p14:tracePt t="19833" x="7162800" y="2927350"/>
          <p14:tracePt t="19927" x="7162800" y="2930525"/>
          <p14:tracePt t="19940" x="7162800" y="2936875"/>
          <p14:tracePt t="19950" x="7162800" y="2940050"/>
          <p14:tracePt t="19967" x="7150100" y="2949575"/>
          <p14:tracePt t="19983" x="7137400" y="2965450"/>
          <p14:tracePt t="20000" x="7124700" y="2974975"/>
          <p14:tracePt t="20018" x="7099300" y="2990850"/>
          <p14:tracePt t="20034" x="7077075" y="3003550"/>
          <p14:tracePt t="20051" x="7045325" y="3022600"/>
          <p14:tracePt t="20068" x="6978650" y="3060700"/>
          <p14:tracePt t="20084" x="6940550" y="3086100"/>
          <p14:tracePt t="20100" x="6902450" y="3098800"/>
          <p14:tracePt t="20118" x="6867525" y="3130550"/>
          <p14:tracePt t="20134" x="6835775" y="3146425"/>
          <p14:tracePt t="20151" x="6819900" y="3159125"/>
          <p14:tracePt t="20168" x="6797675" y="3175000"/>
          <p14:tracePt t="20185" x="6788150" y="3184525"/>
          <p14:tracePt t="20201" x="6778625" y="3197225"/>
          <p14:tracePt t="20217" x="6769100" y="3203575"/>
          <p14:tracePt t="20312" x="6769100" y="3209925"/>
          <p14:tracePt t="20319" x="6762750" y="3213100"/>
          <p14:tracePt t="20334" x="6746875" y="3222625"/>
          <p14:tracePt t="20351" x="6737350" y="3232150"/>
          <p14:tracePt t="20367" x="6724650" y="3254375"/>
          <p14:tracePt t="20383" x="6715125" y="3263900"/>
          <p14:tracePt t="20400" x="6699250" y="3273425"/>
          <p14:tracePt t="20418" x="6699250" y="3289300"/>
          <p14:tracePt t="20434" x="6699250" y="3305175"/>
          <p14:tracePt t="20450" x="6699250" y="3314700"/>
          <p14:tracePt t="20468" x="6699250" y="3327400"/>
          <p14:tracePt t="20484" x="6699250" y="3336925"/>
          <p14:tracePt t="20501" x="6692900" y="3352800"/>
          <p14:tracePt t="20517" x="6692900" y="3368675"/>
          <p14:tracePt t="20534" x="6692900" y="3378200"/>
          <p14:tracePt t="20550" x="6692900" y="3381375"/>
          <p14:tracePt t="25439" x="6699250" y="3381375"/>
          <p14:tracePt t="25453" x="6705600" y="3381375"/>
          <p14:tracePt t="25460" x="6708775" y="3381375"/>
          <p14:tracePt t="25475" x="6715125" y="3381375"/>
          <p14:tracePt t="25489" x="6718300" y="3381375"/>
          <p14:tracePt t="25519" x="6724650" y="3381375"/>
          <p14:tracePt t="25533" x="6727825" y="3381375"/>
          <p14:tracePt t="25550" x="6740525" y="3381375"/>
          <p14:tracePt t="25583" x="6753225" y="3381375"/>
          <p14:tracePt t="25618" x="6759575" y="3381375"/>
          <p14:tracePt t="25648" x="6762750" y="3381375"/>
          <p14:tracePt t="25654" x="6769100" y="3381375"/>
          <p14:tracePt t="25668" x="6772275" y="3381375"/>
          <p14:tracePt t="25684" x="6778625" y="3381375"/>
          <p14:tracePt t="25700" x="6778625" y="3375025"/>
          <p14:tracePt t="25717" x="6797675" y="3371850"/>
          <p14:tracePt t="25733" x="6804025" y="3371850"/>
          <p14:tracePt t="25749" x="6807200" y="3371850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 Colchicum autumnal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052513"/>
            <a:ext cx="6583362" cy="459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ZoneTexte 2"/>
          <p:cNvSpPr txBox="1">
            <a:spLocks noChangeArrowheads="1"/>
          </p:cNvSpPr>
          <p:nvPr/>
        </p:nvSpPr>
        <p:spPr bwMode="auto">
          <a:xfrm>
            <a:off x="1928813" y="0"/>
            <a:ext cx="34528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800" i="1">
                <a:solidFill>
                  <a:srgbClr val="FF0000"/>
                </a:solidFill>
              </a:rPr>
              <a:t>Colchicum autumnale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07"/>
    </mc:Choice>
    <mc:Fallback>
      <p:transition spd="slow" advTm="34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" x="6813550" y="3355975"/>
          <p14:tracePt t="116" x="6813550" y="3352800"/>
          <p14:tracePt t="124" x="6816725" y="3352800"/>
          <p14:tracePt t="132" x="6816725" y="3346450"/>
          <p14:tracePt t="149" x="6816725" y="3336925"/>
          <p14:tracePt t="745" x="6823075" y="3336925"/>
          <p14:tracePt t="831" x="6826250" y="3336925"/>
          <p14:tracePt t="895" x="6832600" y="3336925"/>
          <p14:tracePt t="923" x="6832600" y="3343275"/>
          <p14:tracePt t="946" x="6832600" y="3349625"/>
          <p14:tracePt t="952" x="6832600" y="3352800"/>
          <p14:tracePt t="983" x="6835775" y="3359150"/>
          <p14:tracePt t="1000" x="6842125" y="3359150"/>
          <p14:tracePt t="1031" x="6842125" y="3362325"/>
          <p14:tracePt t="1038" x="6842125" y="3368675"/>
          <p14:tracePt t="1052" x="6842125" y="3371850"/>
          <p14:tracePt t="1073" x="6845300" y="3371850"/>
          <p14:tracePt t="1102" x="6851650" y="3371850"/>
          <p14:tracePt t="1124" x="6858000" y="3371850"/>
          <p14:tracePt t="1181" x="6858000" y="3378200"/>
          <p14:tracePt t="1194" x="6858000" y="3381375"/>
          <p14:tracePt t="1215" x="6858000" y="3387725"/>
          <p14:tracePt t="1237" x="6858000" y="3394075"/>
          <p14:tracePt t="3834" x="6931025" y="3336925"/>
          <p14:tracePt t="3841" x="7061200" y="3219450"/>
          <p14:tracePt t="3850" x="7239000" y="3038475"/>
          <p14:tracePt t="3867" x="7762875" y="2622550"/>
          <p14:tracePt t="3891" x="8632825" y="1898650"/>
          <p14:tracePt t="3919" x="9045575" y="1492250"/>
          <p14:tracePt t="4062" x="9099550" y="701675"/>
          <p14:tracePt t="4069" x="9017000" y="654050"/>
          <p14:tracePt t="4083" x="8848725" y="549275"/>
          <p14:tracePt t="4099" x="8702675" y="476250"/>
          <p14:tracePt t="4116" x="8547100" y="412750"/>
          <p14:tracePt t="4133" x="8251825" y="298450"/>
          <p14:tracePt t="4150" x="8010525" y="174625"/>
          <p14:tracePt t="4167" x="7572375" y="0"/>
          <p14:tracePt t="4184" x="7070725" y="0"/>
          <p14:tracePt t="4201" x="6826250" y="0"/>
          <p14:tracePt t="4216" x="6642100" y="0"/>
          <p14:tracePt t="4233" x="6416675" y="0"/>
          <p14:tracePt t="4249" x="6324600" y="0"/>
          <p14:tracePt t="4266" x="6276975" y="0"/>
          <p14:tracePt t="4563" x="6156325" y="47625"/>
          <p14:tracePt t="4570" x="6022975" y="114300"/>
          <p14:tracePt t="4583" x="5616575" y="257175"/>
          <p14:tracePt t="4601" x="5260975" y="368300"/>
          <p14:tracePt t="4617" x="4895850" y="454025"/>
          <p14:tracePt t="4633" x="4572000" y="511175"/>
          <p14:tracePt t="4650" x="4365625" y="530225"/>
          <p14:tracePt t="4666" x="4251325" y="530225"/>
          <p14:tracePt t="4682" x="4102100" y="530225"/>
          <p14:tracePt t="4699" x="4019550" y="530225"/>
          <p14:tracePt t="4717" x="3946525" y="530225"/>
          <p14:tracePt t="4733" x="3867150" y="542925"/>
          <p14:tracePt t="4749" x="3822700" y="555625"/>
          <p14:tracePt t="4766" x="3800475" y="561975"/>
          <p14:tracePt t="4782" x="3759200" y="568325"/>
          <p14:tracePt t="4799" x="3736975" y="568325"/>
          <p14:tracePt t="4817" x="3721100" y="568325"/>
          <p14:tracePt t="4833" x="3708400" y="568325"/>
          <p14:tracePt t="4850" x="3686175" y="568325"/>
          <p14:tracePt t="4867" x="3657600" y="568325"/>
          <p14:tracePt t="4883" x="3641725" y="565150"/>
          <p14:tracePt t="4899" x="3632200" y="565150"/>
          <p14:tracePt t="4916" x="3622675" y="565150"/>
          <p14:tracePt t="4932" x="3603625" y="565150"/>
          <p14:tracePt t="4949" x="3590925" y="558800"/>
          <p14:tracePt t="4968" x="3578225" y="539750"/>
          <p14:tracePt t="4983" x="3562350" y="530225"/>
          <p14:tracePt t="5000" x="3552825" y="520700"/>
          <p14:tracePt t="5017" x="3536950" y="498475"/>
          <p14:tracePt t="5033" x="3527425" y="488950"/>
          <p14:tracePt t="5049" x="3527425" y="479425"/>
          <p14:tracePt t="5066" x="3527425" y="457200"/>
          <p14:tracePt t="5083" x="3543300" y="415925"/>
          <p14:tracePt t="5099" x="3552825" y="406400"/>
          <p14:tracePt t="5116" x="3552825" y="390525"/>
          <p14:tracePt t="5132" x="3552825" y="381000"/>
          <p14:tracePt t="5167" x="3562350" y="381000"/>
          <p14:tracePt t="5182" x="3584575" y="371475"/>
          <p14:tracePt t="5199" x="3613150" y="365125"/>
          <p14:tracePt t="5217" x="3667125" y="365125"/>
          <p14:tracePt t="5233" x="3683000" y="365125"/>
          <p14:tracePt t="5250" x="3698875" y="365125"/>
          <p14:tracePt t="5267" x="3714750" y="365125"/>
          <p14:tracePt t="5283" x="3724275" y="365125"/>
          <p14:tracePt t="5299" x="3733800" y="374650"/>
          <p14:tracePt t="5316" x="3787775" y="400050"/>
          <p14:tracePt t="5332" x="3870325" y="415925"/>
          <p14:tracePt t="5350" x="3978275" y="431800"/>
          <p14:tracePt t="5366" x="4067175" y="444500"/>
          <p14:tracePt t="5383" x="4111625" y="444500"/>
          <p14:tracePt t="5399" x="4133850" y="444500"/>
          <p14:tracePt t="5417" x="4181475" y="441325"/>
          <p14:tracePt t="5433" x="4235450" y="428625"/>
          <p14:tracePt t="5449" x="4340225" y="412750"/>
          <p14:tracePt t="5466" x="4530725" y="387350"/>
          <p14:tracePt t="5483" x="4667250" y="387350"/>
          <p14:tracePt t="5499" x="4762500" y="377825"/>
          <p14:tracePt t="5517" x="4822825" y="377825"/>
          <p14:tracePt t="5533" x="4838700" y="377825"/>
          <p14:tracePt t="5550" x="4848225" y="377825"/>
          <p14:tracePt t="5567" x="4876800" y="371475"/>
          <p14:tracePt t="5583" x="4895850" y="371475"/>
          <p14:tracePt t="5599" x="4940300" y="371475"/>
          <p14:tracePt t="5616" x="5003800" y="371475"/>
          <p14:tracePt t="5632" x="5038725" y="371475"/>
          <p14:tracePt t="5649" x="5051425" y="371475"/>
          <p14:tracePt t="5666" x="5060950" y="371475"/>
          <p14:tracePt t="5989" x="5051425" y="371475"/>
          <p14:tracePt t="5996" x="5041900" y="371475"/>
          <p14:tracePt t="6004" x="5029200" y="371475"/>
          <p14:tracePt t="6020" x="5000625" y="371475"/>
          <p14:tracePt t="6036" x="4978400" y="371475"/>
          <p14:tracePt t="6056" x="4892675" y="377825"/>
          <p14:tracePt t="6083" x="4721225" y="415925"/>
          <p14:tracePt t="6117" x="4546600" y="479425"/>
          <p14:tracePt t="6133" x="4502150" y="501650"/>
          <p14:tracePt t="6150" x="4479925" y="511175"/>
          <p14:tracePt t="6166" x="4429125" y="536575"/>
          <p14:tracePt t="6182" x="4403725" y="549275"/>
          <p14:tracePt t="6199" x="4368800" y="561975"/>
          <p14:tracePt t="6216" x="4324350" y="577850"/>
          <p14:tracePt t="6233" x="4308475" y="577850"/>
          <p14:tracePt t="6250" x="4298950" y="577850"/>
          <p14:tracePt t="6267" x="4286250" y="577850"/>
          <p14:tracePt t="6283" x="4270375" y="577850"/>
          <p14:tracePt t="6300" x="4260850" y="577850"/>
          <p14:tracePt t="6303" x="4254500" y="577850"/>
          <p14:tracePt t="6315" x="4244975" y="577850"/>
          <p14:tracePt t="6333" x="4235450" y="577850"/>
          <p14:tracePt t="6349" x="4219575" y="577850"/>
          <p14:tracePt t="6366" x="4206875" y="577850"/>
          <p14:tracePt t="6382" x="4194175" y="577850"/>
          <p14:tracePt t="6399" x="4184650" y="577850"/>
          <p14:tracePt t="6473" x="4175125" y="577850"/>
          <p14:tracePt t="11802" x="4175125" y="622300"/>
          <p14:tracePt t="11810" x="4175125" y="679450"/>
          <p14:tracePt t="11817" x="4181475" y="727075"/>
          <p14:tracePt t="11833" x="4206875" y="901700"/>
          <p14:tracePt t="11849" x="4264025" y="1066800"/>
          <p14:tracePt t="11866" x="4413250" y="1333500"/>
          <p14:tracePt t="11899" x="4660900" y="1663700"/>
          <p14:tracePt t="11933" x="4876800" y="1978025"/>
          <p14:tracePt t="11951" x="4949825" y="2111375"/>
          <p14:tracePt t="11971" x="4981575" y="2187575"/>
          <p14:tracePt t="11982" x="5019675" y="2257425"/>
          <p14:tracePt t="11999" x="5041900" y="2301875"/>
          <p14:tracePt t="12016" x="5073650" y="2362200"/>
          <p14:tracePt t="12032" x="5092700" y="2384425"/>
          <p14:tracePt t="12049" x="5118100" y="2416175"/>
          <p14:tracePt t="12066" x="5146675" y="2432050"/>
          <p14:tracePt t="12082" x="5168900" y="2444750"/>
          <p14:tracePt t="12099" x="5197475" y="2444750"/>
          <p14:tracePt t="12116" x="5232400" y="2435225"/>
          <p14:tracePt t="12133" x="5270500" y="2422525"/>
          <p14:tracePt t="12149" x="5295900" y="2390775"/>
          <p14:tracePt t="12165" x="5337175" y="2355850"/>
          <p14:tracePt t="12182" x="5349875" y="2324100"/>
          <p14:tracePt t="12198" x="5362575" y="2301875"/>
          <p14:tracePt t="12216" x="5387975" y="2251075"/>
          <p14:tracePt t="12232" x="5394325" y="2206625"/>
          <p14:tracePt t="12249" x="5394325" y="2155825"/>
          <p14:tracePt t="12265" x="5391150" y="2070100"/>
          <p14:tracePt t="12282" x="5378450" y="2032000"/>
          <p14:tracePt t="12298" x="5356225" y="1984375"/>
          <p14:tracePt t="12315" x="5318125" y="1920875"/>
          <p14:tracePt t="12332" x="5286375" y="1879600"/>
          <p14:tracePt t="12348" x="5245100" y="1841500"/>
          <p14:tracePt t="12365" x="5175250" y="1784350"/>
          <p14:tracePt t="12382" x="5127625" y="1743075"/>
          <p14:tracePt t="12399" x="5048250" y="1704975"/>
          <p14:tracePt t="12416" x="4876800" y="1625600"/>
          <p14:tracePt t="12432" x="4765675" y="1593850"/>
          <p14:tracePt t="12449" x="4635500" y="1558925"/>
          <p14:tracePt t="12466" x="4457700" y="1533525"/>
          <p14:tracePt t="12482" x="4384675" y="1517650"/>
          <p14:tracePt t="12499" x="4321175" y="1511300"/>
          <p14:tracePt t="12516" x="4235450" y="1511300"/>
          <p14:tracePt t="12533" x="4184650" y="1511300"/>
          <p14:tracePt t="12549" x="4133850" y="1511300"/>
          <p14:tracePt t="12566" x="4064000" y="1511300"/>
          <p14:tracePt t="12582" x="4019550" y="1511300"/>
          <p14:tracePt t="12598" x="3990975" y="1514475"/>
          <p14:tracePt t="12615" x="3940175" y="1530350"/>
          <p14:tracePt t="12633" x="3917950" y="1543050"/>
          <p14:tracePt t="12649" x="3879850" y="1555750"/>
          <p14:tracePt t="12666" x="3838575" y="1581150"/>
          <p14:tracePt t="12682" x="3813175" y="1590675"/>
          <p14:tracePt t="12699" x="3790950" y="1603375"/>
          <p14:tracePt t="12715" x="3759200" y="1647825"/>
          <p14:tracePt t="12731" x="3746500" y="1670050"/>
          <p14:tracePt t="12748" x="3733800" y="1701800"/>
          <p14:tracePt t="12765" x="3733800" y="1755775"/>
          <p14:tracePt t="12782" x="3743325" y="1793875"/>
          <p14:tracePt t="12799" x="3765550" y="1847850"/>
          <p14:tracePt t="12815" x="3806825" y="1933575"/>
          <p14:tracePt t="12832" x="3829050" y="1997075"/>
          <p14:tracePt t="12850" x="3879850" y="2085975"/>
          <p14:tracePt t="12866" x="3917950" y="2162175"/>
          <p14:tracePt t="12882" x="3968750" y="2241550"/>
          <p14:tracePt t="12900" x="4019550" y="2339975"/>
          <p14:tracePt t="12916" x="4032250" y="2371725"/>
          <p14:tracePt t="12932" x="4044950" y="2400300"/>
          <p14:tracePt t="12936" x="4048125" y="2413000"/>
          <p14:tracePt t="12949" x="4060825" y="2435225"/>
          <p14:tracePt t="12966" x="4079875" y="2466975"/>
          <p14:tracePt t="12982" x="4092575" y="2489200"/>
          <p14:tracePt t="12999" x="4127500" y="2533650"/>
          <p14:tracePt t="13015" x="4152900" y="2552700"/>
          <p14:tracePt t="13033" x="4162425" y="2562225"/>
          <p14:tracePt t="13050" x="4171950" y="2581275"/>
          <p14:tracePt t="13066" x="4171950" y="2590800"/>
          <p14:tracePt t="13082" x="4171950" y="2603500"/>
          <p14:tracePt t="13099" x="4171950" y="2613025"/>
          <p14:tracePt t="13115" x="4181475" y="2628900"/>
          <p14:tracePt t="13132" x="4194175" y="2638425"/>
          <p14:tracePt t="13149" x="4203700" y="2651125"/>
          <p14:tracePt t="16167" x="4232275" y="2651125"/>
          <p14:tracePt t="16174" x="4292600" y="2647950"/>
          <p14:tracePt t="16182" x="4362450" y="2638425"/>
          <p14:tracePt t="16198" x="4568825" y="2600325"/>
          <p14:tracePt t="16215" x="4797425" y="2581275"/>
          <p14:tracePt t="16232" x="5226050" y="2527300"/>
          <p14:tracePt t="16267" x="5629275" y="2482850"/>
          <p14:tracePt t="16299" x="5699125" y="2470150"/>
          <p14:tracePt t="16314" x="5708650" y="2470150"/>
          <p14:tracePt t="16331" x="5711825" y="2470150"/>
          <p14:tracePt t="16388" x="5718175" y="2470150"/>
          <p14:tracePt t="16432" x="5718175" y="2466975"/>
          <p14:tracePt t="16438" x="5718175" y="2457450"/>
          <p14:tracePt t="16448" x="5718175" y="2438400"/>
          <p14:tracePt t="16465" x="5718175" y="2378075"/>
          <p14:tracePt t="16482" x="5718175" y="2222500"/>
          <p14:tracePt t="16498" x="5705475" y="2136775"/>
          <p14:tracePt t="16517" x="5645150" y="1974850"/>
          <p14:tracePt t="16532" x="5562600" y="1819275"/>
          <p14:tracePt t="16548" x="5473700" y="1704975"/>
          <p14:tracePt t="16564" x="5378450" y="1609725"/>
          <p14:tracePt t="16582" x="5197475" y="1463675"/>
          <p14:tracePt t="16598" x="5105400" y="1406525"/>
          <p14:tracePt t="16615" x="5038725" y="1368425"/>
          <p14:tracePt t="16632" x="4908550" y="1362075"/>
          <p14:tracePt t="16649" x="4765675" y="1384300"/>
          <p14:tracePt t="16666" x="4572000" y="1463675"/>
          <p14:tracePt t="16682" x="4394200" y="1530350"/>
          <p14:tracePt t="16698" x="4238625" y="1612900"/>
          <p14:tracePt t="16716" x="4006850" y="1739900"/>
          <p14:tracePt t="16732" x="3838575" y="1825625"/>
          <p14:tracePt t="16749" x="3702050" y="1898650"/>
          <p14:tracePt t="16766" x="3571875" y="1981200"/>
          <p14:tracePt t="16783" x="3492500" y="2019300"/>
          <p14:tracePt t="16799" x="3432175" y="2057400"/>
          <p14:tracePt t="16815" x="3390900" y="2073275"/>
          <p14:tracePt t="16832" x="3375025" y="2085975"/>
          <p14:tracePt t="16848" x="3365500" y="2101850"/>
          <p14:tracePt t="16865" x="3343275" y="2127250"/>
          <p14:tracePt t="16881" x="3343275" y="2165350"/>
          <p14:tracePt t="16900" x="3343275" y="2200275"/>
          <p14:tracePt t="16916" x="3346450" y="2289175"/>
          <p14:tracePt t="16932" x="3368675" y="2343150"/>
          <p14:tracePt t="16948" x="3384550" y="2438400"/>
          <p14:tracePt t="16966" x="3419475" y="2543175"/>
          <p14:tracePt t="16981" x="3457575" y="2613025"/>
          <p14:tracePt t="16998" x="3527425" y="2705100"/>
          <p14:tracePt t="17016" x="3698875" y="2876550"/>
          <p14:tracePt t="17032" x="3835400" y="2978150"/>
          <p14:tracePt t="17048" x="3940175" y="3063875"/>
          <p14:tracePt t="17066" x="4108450" y="3187700"/>
          <p14:tracePt t="17082" x="4244975" y="3260725"/>
          <p14:tracePt t="17098" x="4346575" y="3336925"/>
          <p14:tracePt t="17115" x="4537075" y="3463925"/>
          <p14:tracePt t="17132" x="4692650" y="3536950"/>
          <p14:tracePt t="17149" x="4816475" y="3597275"/>
          <p14:tracePt t="17166" x="4959350" y="3683000"/>
          <p14:tracePt t="17182" x="5048250" y="3730625"/>
          <p14:tracePt t="17199" x="5149850" y="3771900"/>
          <p14:tracePt t="17216" x="5299075" y="3832225"/>
          <p14:tracePt t="17232" x="5397500" y="3863975"/>
          <p14:tracePt t="17248" x="5518150" y="3908425"/>
          <p14:tracePt t="17265" x="5635625" y="3952875"/>
          <p14:tracePt t="17281" x="5699125" y="3975100"/>
          <p14:tracePt t="17299" x="5746750" y="3994150"/>
          <p14:tracePt t="17316" x="5810250" y="4013200"/>
          <p14:tracePt t="17332" x="5848350" y="4025900"/>
          <p14:tracePt t="17348" x="5892800" y="4025900"/>
          <p14:tracePt t="17365" x="5978525" y="4025900"/>
          <p14:tracePt t="17381" x="6019800" y="4025900"/>
          <p14:tracePt t="17398" x="6064250" y="4025900"/>
          <p14:tracePt t="17415" x="6111875" y="4025900"/>
          <p14:tracePt t="17431" x="6156325" y="4025900"/>
          <p14:tracePt t="17449" x="6200775" y="4016375"/>
          <p14:tracePt t="17466" x="6276975" y="3984625"/>
          <p14:tracePt t="17482" x="6324600" y="3949700"/>
          <p14:tracePt t="17498" x="6362700" y="3924300"/>
          <p14:tracePt t="17515" x="6407150" y="3873500"/>
          <p14:tracePt t="17531" x="6432550" y="3848100"/>
          <p14:tracePt t="17548" x="6464300" y="3816350"/>
          <p14:tracePt t="17564" x="6480175" y="3781425"/>
          <p14:tracePt t="17582" x="6492875" y="3749675"/>
          <p14:tracePt t="17598" x="6511925" y="3705225"/>
          <p14:tracePt t="17614" x="6530975" y="3654425"/>
          <p14:tracePt t="17631" x="6543675" y="3609975"/>
          <p14:tracePt t="17648" x="6556375" y="3587750"/>
          <p14:tracePt t="17665" x="6575425" y="3543300"/>
          <p14:tracePt t="17681" x="6581775" y="3514725"/>
          <p14:tracePt t="17699" x="6581775" y="3492500"/>
          <p14:tracePt t="17716" x="6588125" y="3451225"/>
          <p14:tracePt t="17732" x="6591300" y="3429000"/>
          <p14:tracePt t="17749" x="6597650" y="3400425"/>
          <p14:tracePt t="17765" x="6597650" y="3371850"/>
          <p14:tracePt t="17782" x="6597650" y="3362325"/>
          <p14:tracePt t="17798" x="6597650" y="3346450"/>
          <p14:tracePt t="17814" x="6597650" y="3343275"/>
          <p14:tracePt t="17859" x="6597650" y="3336925"/>
          <p14:tracePt t="17867" x="6597650" y="3333750"/>
          <p14:tracePt t="17882" x="6597650" y="3324225"/>
          <p14:tracePt t="17898" x="6597650" y="3295650"/>
          <p14:tracePt t="17915" x="6597650" y="3260725"/>
          <p14:tracePt t="17932" x="6597650" y="3238500"/>
          <p14:tracePt t="17948" x="6597650" y="3228975"/>
          <p14:tracePt t="17965" x="6597650" y="3216275"/>
          <p14:tracePt t="17981" x="6597650" y="3206750"/>
          <p14:tracePt t="17998" x="6591300" y="3190875"/>
          <p14:tracePt t="18015" x="6588125" y="3184525"/>
          <p14:tracePt t="18031" x="6581775" y="3175000"/>
          <p14:tracePt t="18048" x="6565900" y="3165475"/>
          <p14:tracePt t="18065" x="6565900" y="3149600"/>
          <p14:tracePt t="18081" x="6562725" y="3133725"/>
          <p14:tracePt t="18099" x="6562725" y="3124200"/>
          <p14:tracePt t="18116" x="6562725" y="3111500"/>
          <p14:tracePt t="18132" x="6562725" y="3105150"/>
          <p14:tracePt t="18165" x="6556375" y="3089275"/>
          <p14:tracePt t="18181" x="6553200" y="3079750"/>
          <p14:tracePt t="18198" x="6546850" y="3070225"/>
          <p14:tracePt t="18215" x="6546850" y="3038475"/>
          <p14:tracePt t="18231" x="6546850" y="3022600"/>
          <p14:tracePt t="18249" x="6540500" y="3013075"/>
          <p14:tracePt t="18265" x="6540500" y="2994025"/>
          <p14:tracePt t="18282" x="6540500" y="2987675"/>
          <p14:tracePt t="18321" x="6537325" y="2984500"/>
          <p14:tracePt t="18331" x="6530975" y="2984500"/>
          <p14:tracePt t="18348" x="6521450" y="2971800"/>
          <p14:tracePt t="18364" x="6515100" y="2959100"/>
          <p14:tracePt t="18381" x="6511925" y="2946400"/>
          <p14:tracePt t="18398" x="6505575" y="2943225"/>
          <p14:tracePt t="18415" x="6492875" y="2927350"/>
          <p14:tracePt t="18432" x="6470650" y="2917825"/>
          <p14:tracePt t="18448" x="6438900" y="2886075"/>
          <p14:tracePt t="18465" x="6318250" y="2813050"/>
          <p14:tracePt t="18481" x="6261100" y="2778125"/>
          <p14:tracePt t="18498" x="6200775" y="2755900"/>
          <p14:tracePt t="18516" x="6153150" y="2730500"/>
          <p14:tracePt t="18532" x="6127750" y="2717800"/>
          <p14:tracePt t="18550" x="6086475" y="2717800"/>
          <p14:tracePt t="18565" x="6032500" y="2705100"/>
          <p14:tracePt t="18582" x="5949950" y="2689225"/>
          <p14:tracePt t="18599" x="5781675" y="2657475"/>
          <p14:tracePt t="18614" x="5689600" y="2657475"/>
          <p14:tracePt t="18631" x="5616575" y="2657475"/>
          <p14:tracePt t="18649" x="5559425" y="2657475"/>
          <p14:tracePt t="18665" x="5540375" y="2657475"/>
          <p14:tracePt t="18681" x="5514975" y="2670175"/>
          <p14:tracePt t="18699" x="5480050" y="2689225"/>
          <p14:tracePt t="18715" x="5426075" y="2701925"/>
          <p14:tracePt t="18731" x="5353050" y="2708275"/>
          <p14:tracePt t="18748" x="5280025" y="2724150"/>
          <p14:tracePt t="18764" x="5194300" y="2752725"/>
          <p14:tracePt t="18781" x="5156200" y="2765425"/>
          <p14:tracePt t="18798" x="5133975" y="2774950"/>
          <p14:tracePt t="18814" x="5092700" y="2794000"/>
          <p14:tracePt t="18831" x="5051425" y="2813050"/>
          <p14:tracePt t="18848" x="4968875" y="2841625"/>
          <p14:tracePt t="18865" x="4902200" y="2879725"/>
          <p14:tracePt t="18882" x="4854575" y="2905125"/>
          <p14:tracePt t="18898" x="4810125" y="2949575"/>
          <p14:tracePt t="18915" x="4778375" y="2974975"/>
          <p14:tracePt t="18931" x="4765675" y="3006725"/>
          <p14:tracePt t="18948" x="4749800" y="3035300"/>
          <p14:tracePt t="18965" x="4740275" y="3044825"/>
          <p14:tracePt t="18982" x="4721225" y="3060700"/>
          <p14:tracePt t="18998" x="4708525" y="3076575"/>
          <p14:tracePt t="19014" x="4699000" y="3086100"/>
          <p14:tracePt t="19031" x="4692650" y="3101975"/>
          <p14:tracePt t="19049" x="4692650" y="3114675"/>
          <p14:tracePt t="19065" x="4692650" y="3124200"/>
          <p14:tracePt t="19082" x="4692650" y="3133725"/>
          <p14:tracePt t="19099" x="4692650" y="3155950"/>
          <p14:tracePt t="19115" x="4692650" y="3165475"/>
          <p14:tracePt t="19132" x="4692650" y="3175000"/>
          <p14:tracePt t="19148" x="4692650" y="3187700"/>
          <p14:tracePt t="19164" x="4699000" y="3203575"/>
          <p14:tracePt t="19181" x="4708525" y="3213100"/>
          <p14:tracePt t="19198" x="4730750" y="3228975"/>
          <p14:tracePt t="19214" x="4746625" y="3238500"/>
          <p14:tracePt t="19232" x="4756150" y="3257550"/>
          <p14:tracePt t="19248" x="4765675" y="3257550"/>
          <p14:tracePt t="19265" x="4765675" y="3260725"/>
          <p14:tracePt t="19298" x="4772025" y="3260725"/>
          <p14:tracePt t="19314" x="4787900" y="3267075"/>
          <p14:tracePt t="19331" x="4791075" y="3270250"/>
          <p14:tracePt t="19347" x="4797425" y="3270250"/>
          <p14:tracePt t="19364" x="4797425" y="3276600"/>
          <p14:tracePt t="19382" x="4800600" y="3276600"/>
          <p14:tracePt t="19399" x="4806950" y="3286125"/>
          <p14:tracePt t="19416" x="4806950" y="3302000"/>
          <p14:tracePt t="19432" x="4810125" y="3311525"/>
          <p14:tracePt t="19447" x="4819650" y="3324225"/>
          <p14:tracePt t="19464" x="4832350" y="3336925"/>
          <p14:tracePt t="19481" x="4832350" y="3349625"/>
          <p14:tracePt t="19498" x="4835525" y="3365500"/>
          <p14:tracePt t="19515" x="4835525" y="3375025"/>
          <p14:tracePt t="19532" x="4835525" y="3384550"/>
          <p14:tracePt t="19549" x="4835525" y="3406775"/>
          <p14:tracePt t="19565" x="4841875" y="3416300"/>
          <p14:tracePt t="19581" x="4845050" y="3425825"/>
          <p14:tracePt t="19583" x="4851400" y="3429000"/>
          <p14:tracePt t="19597" x="4854575" y="3438525"/>
          <p14:tracePt t="19614" x="4860925" y="3454400"/>
          <p14:tracePt t="19631" x="4867275" y="3463925"/>
          <p14:tracePt t="19649" x="4867275" y="3479800"/>
          <p14:tracePt t="19665" x="4867275" y="3489325"/>
          <p14:tracePt t="19682" x="4867275" y="3505200"/>
          <p14:tracePt t="19699" x="4867275" y="3517900"/>
          <p14:tracePt t="19715" x="4883150" y="3530600"/>
          <p14:tracePt t="19732" x="4886325" y="3540125"/>
          <p14:tracePt t="19748" x="4895850" y="3559175"/>
          <p14:tracePt t="19764" x="4902200" y="3568700"/>
          <p14:tracePt t="19782" x="4902200" y="3575050"/>
          <p14:tracePt t="19855" x="4905375" y="3578225"/>
          <p14:tracePt t="19862" x="4911725" y="3578225"/>
          <p14:tracePt t="19876" x="4914900" y="3578225"/>
          <p14:tracePt t="19891" x="4921250" y="3578225"/>
          <p14:tracePt t="21517" x="4975225" y="3568700"/>
          <p14:tracePt t="21525" x="5057775" y="3559175"/>
          <p14:tracePt t="21533" x="5149850" y="3549650"/>
          <p14:tracePt t="21549" x="5343525" y="3530600"/>
          <p14:tracePt t="21566" x="5514975" y="3530600"/>
          <p14:tracePt t="21581" x="5788025" y="3521075"/>
          <p14:tracePt t="21599" x="5962650" y="3495675"/>
          <p14:tracePt t="21631" x="6442075" y="3486150"/>
          <p14:tracePt t="21665" x="6810375" y="3508375"/>
          <p14:tracePt t="21681" x="6978650" y="3549650"/>
          <p14:tracePt t="21698" x="7035800" y="3565525"/>
          <p14:tracePt t="21715" x="7058025" y="3575050"/>
          <p14:tracePt t="21731" x="7080250" y="3590925"/>
          <p14:tracePt t="21748" x="7080250" y="3600450"/>
          <p14:tracePt t="21764" x="7080250" y="3609975"/>
          <p14:tracePt t="21781" x="7080250" y="3632200"/>
          <p14:tracePt t="21798" x="7080250" y="3641725"/>
          <p14:tracePt t="21815" x="7080250" y="3651250"/>
          <p14:tracePt t="21832" x="7080250" y="3670300"/>
          <p14:tracePt t="21848" x="7080250" y="3679825"/>
          <p14:tracePt t="21865" x="7080250" y="3689350"/>
          <p14:tracePt t="21882" x="7061200" y="3724275"/>
          <p14:tracePt t="21898" x="7048500" y="3746500"/>
          <p14:tracePt t="21914" x="7029450" y="3768725"/>
          <p14:tracePt t="21931" x="6959600" y="3825875"/>
          <p14:tracePt t="21948" x="6892925" y="3863975"/>
          <p14:tracePt t="21966" x="6826250" y="3902075"/>
          <p14:tracePt t="21981" x="6781800" y="3914775"/>
          <p14:tracePt t="21998" x="6756400" y="3933825"/>
          <p14:tracePt t="22016" x="6715125" y="3952875"/>
          <p14:tracePt t="22032" x="6705600" y="3956050"/>
          <p14:tracePt t="22048" x="6696075" y="3962400"/>
          <p14:tracePt t="22064" x="6686550" y="3962400"/>
          <p14:tracePt t="22081" x="6667500" y="3965575"/>
          <p14:tracePt t="22097" x="6657975" y="3965575"/>
          <p14:tracePt t="22116" x="6642100" y="3971925"/>
          <p14:tracePt t="22132" x="6635750" y="3971925"/>
          <p14:tracePt t="22324" x="6635750" y="3943350"/>
          <p14:tracePt t="22330" x="6635750" y="3917950"/>
          <p14:tracePt t="22347" x="6613525" y="3844925"/>
          <p14:tracePt t="22364" x="6575425" y="3765550"/>
          <p14:tracePt t="22381" x="6524625" y="3616325"/>
          <p14:tracePt t="22397" x="6483350" y="3495675"/>
          <p14:tracePt t="22415" x="6423025" y="3346450"/>
          <p14:tracePt t="22431" x="6365875" y="3244850"/>
          <p14:tracePt t="22447" x="6283325" y="3121025"/>
          <p14:tracePt t="22465" x="6188075" y="3006725"/>
          <p14:tracePt t="22481" x="6153150" y="2965450"/>
          <p14:tracePt t="22498" x="6137275" y="2955925"/>
          <p14:tracePt t="22515" x="6121400" y="2946400"/>
          <p14:tracePt t="22532" x="6111875" y="2946400"/>
          <p14:tracePt t="22565" x="6102350" y="2946400"/>
          <p14:tracePt t="22602" x="6096000" y="2946400"/>
          <p14:tracePt t="22608" x="6092825" y="2946400"/>
          <p14:tracePt t="22623" x="6086475" y="2946400"/>
          <p14:tracePt t="22717" x="6089650" y="2946400"/>
          <p14:tracePt t="22724" x="6092825" y="2946400"/>
          <p14:tracePt t="22731" x="6108700" y="2946400"/>
          <p14:tracePt t="22748" x="6140450" y="2946400"/>
          <p14:tracePt t="22765" x="6219825" y="2968625"/>
          <p14:tracePt t="22781" x="6283325" y="2981325"/>
          <p14:tracePt t="22798" x="6372225" y="3006725"/>
          <p14:tracePt t="22815" x="6454775" y="3025775"/>
          <p14:tracePt t="22831" x="6492875" y="3038475"/>
          <p14:tracePt t="22848" x="6508750" y="3038475"/>
          <p14:tracePt t="22865" x="6527800" y="3048000"/>
          <p14:tracePt t="22881" x="6550025" y="3067050"/>
          <p14:tracePt t="22898" x="6581775" y="3076575"/>
          <p14:tracePt t="22914" x="6616700" y="3095625"/>
          <p14:tracePt t="22930" x="6645275" y="3108325"/>
          <p14:tracePt t="22948" x="6670675" y="3124200"/>
          <p14:tracePt t="22966" x="6699250" y="3143250"/>
          <p14:tracePt t="22982" x="6708775" y="3152775"/>
          <p14:tracePt t="22998" x="6718300" y="3162300"/>
          <p14:tracePt t="23015" x="6734175" y="3194050"/>
          <p14:tracePt t="23031" x="6753225" y="3219450"/>
          <p14:tracePt t="23048" x="6765925" y="3251200"/>
          <p14:tracePt t="23064" x="6804025" y="3308350"/>
          <p14:tracePt t="23081" x="6835775" y="3333750"/>
          <p14:tracePt t="23098" x="6858000" y="3359150"/>
          <p14:tracePt t="23115" x="6896100" y="3394075"/>
          <p14:tracePt t="23131" x="6908800" y="3425825"/>
          <p14:tracePt t="23148" x="6918325" y="3448050"/>
          <p14:tracePt t="23165" x="6959600" y="3505200"/>
          <p14:tracePt t="23180" x="6985000" y="3552825"/>
          <p14:tracePt t="23197" x="7010400" y="3600450"/>
          <p14:tracePt t="23214" x="7029450" y="3641725"/>
          <p14:tracePt t="23231" x="7035800" y="3670300"/>
          <p14:tracePt t="23247" x="7035800" y="3683000"/>
          <p14:tracePt t="23264" x="7035800" y="3695700"/>
          <p14:tracePt t="23281" x="7035800" y="3705225"/>
          <p14:tracePt t="23297" x="7035800" y="3721100"/>
          <p14:tracePt t="23314" x="7035800" y="3752850"/>
          <p14:tracePt t="23330" x="7035800" y="3781425"/>
          <p14:tracePt t="23348" x="7035800" y="3803650"/>
          <p14:tracePt t="23364" x="7035800" y="3844925"/>
          <p14:tracePt t="23380" x="7032625" y="3867150"/>
          <p14:tracePt t="23397" x="7023100" y="3889375"/>
          <p14:tracePt t="23414" x="7000875" y="3911600"/>
          <p14:tracePt t="23431" x="6991350" y="3921125"/>
          <p14:tracePt t="23447" x="6981825" y="3930650"/>
          <p14:tracePt t="23464" x="6965950" y="3949700"/>
          <p14:tracePt t="23481" x="6950075" y="3962400"/>
          <p14:tracePt t="23497" x="6940550" y="3971925"/>
          <p14:tracePt t="23515" x="6911975" y="3994150"/>
          <p14:tracePt t="23532" x="6883400" y="4006850"/>
          <p14:tracePt t="23548" x="6858000" y="4016375"/>
          <p14:tracePt t="23565" x="6816725" y="4035425"/>
          <p14:tracePt t="23581" x="6794500" y="4041775"/>
          <p14:tracePt t="23598" x="6762750" y="4060825"/>
          <p14:tracePt t="23600" x="6753225" y="4060825"/>
          <p14:tracePt t="23614" x="6727825" y="4070350"/>
          <p14:tracePt t="23630" x="6677025" y="4070350"/>
          <p14:tracePt t="23647" x="6616700" y="4079875"/>
          <p14:tracePt t="23664" x="6527800" y="4086225"/>
          <p14:tracePt t="23680" x="6473825" y="4092575"/>
          <p14:tracePt t="23697" x="6438900" y="4098925"/>
          <p14:tracePt t="23714" x="6403975" y="4098925"/>
          <p14:tracePt t="23730" x="6381750" y="4098925"/>
          <p14:tracePt t="23748" x="6359525" y="4098925"/>
          <p14:tracePt t="23764" x="6321425" y="4098925"/>
          <p14:tracePt t="23781" x="6289675" y="4098925"/>
          <p14:tracePt t="23799" x="6235700" y="4098925"/>
          <p14:tracePt t="23815" x="6207125" y="4098925"/>
          <p14:tracePt t="23832" x="6184900" y="4098925"/>
          <p14:tracePt t="23849" x="6159500" y="4098925"/>
          <p14:tracePt t="23864" x="6149975" y="4098925"/>
          <p14:tracePt t="23881" x="6134100" y="4095750"/>
          <p14:tracePt t="23897" x="6102350" y="4083050"/>
          <p14:tracePt t="23915" x="6064250" y="4025900"/>
          <p14:tracePt t="23931" x="6019800" y="3956050"/>
          <p14:tracePt t="23949" x="5975350" y="3851275"/>
          <p14:tracePt t="23965" x="5953125" y="3775075"/>
          <p14:tracePt t="23981" x="5943600" y="3692525"/>
          <p14:tracePt t="23997" x="5943600" y="3619500"/>
          <p14:tracePt t="24014" x="5943600" y="3527425"/>
          <p14:tracePt t="24031" x="5943600" y="3489325"/>
          <p14:tracePt t="24047" x="5943600" y="3460750"/>
          <p14:tracePt t="24064" x="5943600" y="3438525"/>
          <p14:tracePt t="24082" x="5943600" y="3429000"/>
          <p14:tracePt t="24099" x="5943600" y="3409950"/>
          <p14:tracePt t="24115" x="5943600" y="3394075"/>
          <p14:tracePt t="24131" x="5946775" y="3384550"/>
          <p14:tracePt t="24148" x="5949950" y="3368675"/>
          <p14:tracePt t="24164" x="5949950" y="3355975"/>
          <p14:tracePt t="24180" x="5949950" y="3349625"/>
          <p14:tracePt t="24257" x="5959475" y="3349625"/>
          <p14:tracePt t="24264" x="5965825" y="3343275"/>
          <p14:tracePt t="24281" x="5975350" y="3343275"/>
          <p14:tracePt t="24298" x="5994400" y="3330575"/>
          <p14:tracePt t="24314" x="6026150" y="3317875"/>
          <p14:tracePt t="24331" x="6048375" y="3305175"/>
          <p14:tracePt t="24349" x="6121400" y="3286125"/>
          <p14:tracePt t="24365" x="6184900" y="3270250"/>
          <p14:tracePt t="24381" x="6270625" y="3257550"/>
          <p14:tracePt t="24398" x="6483350" y="3213100"/>
          <p14:tracePt t="24414" x="6626225" y="3159125"/>
          <p14:tracePt t="24431" x="6750050" y="3105150"/>
          <p14:tracePt t="24448" x="6886575" y="3048000"/>
          <p14:tracePt t="24464" x="6953250" y="3019425"/>
          <p14:tracePt t="24481" x="7010400" y="2997200"/>
          <p14:tracePt t="24498" x="7045325" y="2994025"/>
          <p14:tracePt t="24514" x="7054850" y="2994025"/>
          <p14:tracePt t="24531" x="7064375" y="2994025"/>
          <p14:tracePt t="24548" x="7077075" y="2994025"/>
          <p14:tracePt t="24564" x="7083425" y="2994025"/>
          <p14:tracePt t="24581" x="7089775" y="2994025"/>
          <p14:tracePt t="24855" x="7099300" y="2994025"/>
          <p14:tracePt t="24862" x="7102475" y="2994025"/>
          <p14:tracePt t="24869" x="7108825" y="2987675"/>
          <p14:tracePt t="24881" x="7112000" y="2987675"/>
          <p14:tracePt t="24898" x="7124700" y="2987675"/>
          <p14:tracePt t="25313" x="7080250" y="2974975"/>
          <p14:tracePt t="25319" x="6985000" y="2946400"/>
          <p14:tracePt t="25331" x="6864350" y="2895600"/>
          <p14:tracePt t="25348" x="6181725" y="2676525"/>
          <p14:tracePt t="25369" x="5692775" y="2501900"/>
          <p14:tracePt t="25386" x="5514975" y="2416175"/>
          <p14:tracePt t="25398" x="5378450" y="2333625"/>
          <p14:tracePt t="25430" x="5207000" y="2219325"/>
          <p14:tracePt t="25464" x="4962525" y="2085975"/>
          <p14:tracePt t="25483" x="4772025" y="2044700"/>
          <p14:tracePt t="25499" x="4686300" y="2028825"/>
          <p14:tracePt t="25514" x="4603750" y="2019300"/>
          <p14:tracePt t="25531" x="4549775" y="2019300"/>
          <p14:tracePt t="25547" x="4492625" y="2000250"/>
          <p14:tracePt t="25564" x="4448175" y="1987550"/>
          <p14:tracePt t="25580" x="4400550" y="1968500"/>
          <p14:tracePt t="25598" x="4270375" y="1895475"/>
          <p14:tracePt t="25615" x="4168775" y="1835150"/>
          <p14:tracePt t="25633" x="4041775" y="1778000"/>
          <p14:tracePt t="25648" x="4003675" y="1758950"/>
          <p14:tracePt t="25665" x="3971925" y="1749425"/>
          <p14:tracePt t="25681" x="3949700" y="1736725"/>
          <p14:tracePt t="25697" x="3914775" y="1720850"/>
          <p14:tracePt t="25714" x="3889375" y="1689100"/>
          <p14:tracePt t="25732" x="3844925" y="1628775"/>
          <p14:tracePt t="25748" x="3819525" y="1590675"/>
          <p14:tracePt t="25765" x="3794125" y="1558925"/>
          <p14:tracePt t="25782" x="3778250" y="1536700"/>
          <p14:tracePt t="25798" x="3771900" y="1514475"/>
          <p14:tracePt t="25814" x="3771900" y="1504950"/>
          <p14:tracePt t="25830" x="3775075" y="1495425"/>
          <p14:tracePt t="25847" x="3778250" y="1482725"/>
          <p14:tracePt t="25905" x="3784600" y="1482725"/>
          <p14:tracePt t="25912" x="3787775" y="1482725"/>
          <p14:tracePt t="25919" x="3800475" y="1470025"/>
          <p14:tracePt t="25932" x="3829050" y="1463675"/>
          <p14:tracePt t="25948" x="3898900" y="1463675"/>
          <p14:tracePt t="25964" x="3959225" y="1463675"/>
          <p14:tracePt t="25981" x="4013200" y="1466850"/>
          <p14:tracePt t="25997" x="4048125" y="1479550"/>
          <p14:tracePt t="26014" x="4076700" y="1479550"/>
          <p14:tracePt t="26032" x="4111625" y="1498600"/>
          <p14:tracePt t="26048" x="4149725" y="1511300"/>
          <p14:tracePt t="26065" x="4194175" y="1524000"/>
          <p14:tracePt t="26082" x="4267200" y="1558925"/>
          <p14:tracePt t="26097" x="4298950" y="1574800"/>
          <p14:tracePt t="26114" x="4321175" y="1587500"/>
          <p14:tracePt t="26131" x="4333875" y="1606550"/>
          <p14:tracePt t="26147" x="4333875" y="1616075"/>
          <p14:tracePt t="26165" x="4333875" y="1628775"/>
          <p14:tracePt t="26182" x="4333875" y="1631950"/>
          <p14:tracePt t="26198" x="4337050" y="1631950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flora_smilax_l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3225"/>
            <a:ext cx="896461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143250" y="6357938"/>
            <a:ext cx="3214688" cy="5000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2800" i="1">
                <a:solidFill>
                  <a:srgbClr val="002060"/>
                </a:solidFill>
              </a:rPr>
              <a:t>Smilax aspera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88"/>
    </mc:Choice>
    <mc:Fallback>
      <p:transition spd="slow" advTm="44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50" x="4378325" y="1666875"/>
          <p14:tracePt t="4957" x="4451350" y="1720850"/>
          <p14:tracePt t="4972" x="4651375" y="1879600"/>
          <p14:tracePt t="4988" x="4832350" y="2073275"/>
          <p14:tracePt t="5009" x="5041900" y="2320925"/>
          <p14:tracePt t="5030" x="5210175" y="2552700"/>
          <p14:tracePt t="5055" x="5292725" y="2705100"/>
          <p14:tracePt t="5089" x="5349875" y="2959100"/>
          <p14:tracePt t="5104" x="5368925" y="3044825"/>
          <p14:tracePt t="5121" x="5368925" y="3171825"/>
          <p14:tracePt t="5139" x="5368925" y="3244850"/>
          <p14:tracePt t="5155" x="5368925" y="3314700"/>
          <p14:tracePt t="5159" x="5368925" y="3340100"/>
          <p14:tracePt t="5172" x="5359400" y="3394075"/>
          <p14:tracePt t="5189" x="5346700" y="3438525"/>
          <p14:tracePt t="5205" x="5327650" y="3470275"/>
          <p14:tracePt t="5221" x="5270500" y="3546475"/>
          <p14:tracePt t="5238" x="5216525" y="3619500"/>
          <p14:tracePt t="5254" x="5165725" y="3708400"/>
          <p14:tracePt t="5271" x="5083175" y="3851275"/>
          <p14:tracePt t="5288" x="5013325" y="3965575"/>
          <p14:tracePt t="5305" x="4949825" y="4089400"/>
          <p14:tracePt t="5322" x="4899025" y="4257675"/>
          <p14:tracePt t="5338" x="4883150" y="4387850"/>
          <p14:tracePt t="5355" x="4857750" y="4518025"/>
          <p14:tracePt t="5371" x="4848225" y="4625975"/>
          <p14:tracePt t="5387" x="4841875" y="4705350"/>
          <p14:tracePt t="5772" x="4864100" y="4768850"/>
          <p14:tracePt t="5778" x="4883150" y="4851400"/>
          <p14:tracePt t="5787" x="4902200" y="4943475"/>
          <p14:tracePt t="5804" x="4937125" y="5095875"/>
          <p14:tracePt t="5821" x="4972050" y="5295900"/>
          <p14:tracePt t="5837" x="5000625" y="5457825"/>
          <p14:tracePt t="5855" x="5045075" y="5613400"/>
          <p14:tracePt t="5888" x="5172075" y="5994400"/>
          <p14:tracePt t="5922" x="5232400" y="6267450"/>
          <p14:tracePt t="5938" x="5232400" y="6350000"/>
          <p14:tracePt t="5954" x="5232400" y="6423025"/>
          <p14:tracePt t="5971" x="5213350" y="6530975"/>
          <p14:tracePt t="5988" x="5213350" y="6600825"/>
          <p14:tracePt t="6004" x="5207000" y="6654800"/>
          <p14:tracePt t="6021" x="5191125" y="6750050"/>
          <p14:tracePt t="6038" x="5178425" y="6788150"/>
          <p14:tracePt t="6055" x="5168900" y="6816725"/>
          <p14:tracePt t="6071" x="5149850" y="6845300"/>
          <p14:tracePt t="6088" x="5133975" y="6854825"/>
          <p14:tracePt t="6104" x="5124450" y="6854825"/>
          <p14:tracePt t="6121" x="5108575" y="6854825"/>
          <p14:tracePt t="6137" x="5080000" y="6854825"/>
          <p14:tracePt t="6155" x="5045075" y="6854825"/>
          <p14:tracePt t="6171" x="5006975" y="6854825"/>
          <p14:tracePt t="6187" x="4968875" y="6854825"/>
          <p14:tracePt t="6204" x="4930775" y="6854825"/>
          <p14:tracePt t="6221" x="4867275" y="6854825"/>
          <p14:tracePt t="6237" x="4822825" y="6854825"/>
          <p14:tracePt t="6254" x="4794250" y="6854825"/>
          <p14:tracePt t="6271" x="4737100" y="6851650"/>
          <p14:tracePt t="6288" x="4692650" y="6838950"/>
          <p14:tracePt t="6304" x="4638675" y="6819900"/>
          <p14:tracePt t="6321" x="4549775" y="6800850"/>
          <p14:tracePt t="6338" x="4483100" y="6784975"/>
          <p14:tracePt t="6355" x="4400550" y="6750050"/>
          <p14:tracePt t="6371" x="4356100" y="6724650"/>
          <p14:tracePt t="6389" x="4314825" y="6689725"/>
          <p14:tracePt t="6405" x="4248150" y="6645275"/>
          <p14:tracePt t="6421" x="4210050" y="6610350"/>
          <p14:tracePt t="6438" x="4184650" y="6588125"/>
          <p14:tracePt t="6455" x="4143375" y="6562725"/>
          <p14:tracePt t="6471" x="4117975" y="6550025"/>
          <p14:tracePt t="6488" x="4089400" y="6543675"/>
          <p14:tracePt t="6505" x="4073525" y="6543675"/>
          <p14:tracePt t="6521" x="4064000" y="6543675"/>
          <p14:tracePt t="6538" x="4038600" y="6543675"/>
          <p14:tracePt t="6555" x="3997325" y="6553200"/>
          <p14:tracePt t="6572" x="3959225" y="6578600"/>
          <p14:tracePt t="6588" x="3917950" y="6607175"/>
          <p14:tracePt t="6605" x="3879850" y="6648450"/>
          <p14:tracePt t="6621" x="3848100" y="6680200"/>
          <p14:tracePt t="6638" x="3829050" y="6711950"/>
          <p14:tracePt t="6655" x="3806825" y="6740525"/>
          <p14:tracePt t="6671" x="3797300" y="6756400"/>
          <p14:tracePt t="6693" x="3781425" y="6772275"/>
          <p14:tracePt t="6705" x="3771900" y="6781800"/>
          <p14:tracePt t="6721" x="3756025" y="6791325"/>
          <p14:tracePt t="6738" x="3746500" y="6797675"/>
          <p14:tracePt t="6754" x="3733800" y="6797675"/>
          <p14:tracePt t="6771" x="3721100" y="6797675"/>
          <p14:tracePt t="6788" x="3708400" y="6797675"/>
          <p14:tracePt t="6805" x="3692525" y="6794500"/>
          <p14:tracePt t="6821" x="3683000" y="6784975"/>
          <p14:tracePt t="6838" x="3673475" y="6775450"/>
          <p14:tracePt t="6855" x="3651250" y="6759575"/>
          <p14:tracePt t="6871" x="3648075" y="6743700"/>
          <p14:tracePt t="6888" x="3648075" y="6734175"/>
          <p14:tracePt t="6905" x="3641725" y="6724650"/>
          <p14:tracePt t="6921" x="3632200" y="6715125"/>
          <p14:tracePt t="6939" x="3622675" y="6699250"/>
          <p14:tracePt t="6955" x="3600450" y="6683375"/>
          <p14:tracePt t="6971" x="3590925" y="6673850"/>
          <p14:tracePt t="6988" x="3587750" y="6664325"/>
          <p14:tracePt t="7004" x="3587750" y="6645275"/>
          <p14:tracePt t="7021" x="3587750" y="6635750"/>
          <p14:tracePt t="7038" x="3587750" y="6619875"/>
          <p14:tracePt t="7055" x="3581400" y="6594475"/>
          <p14:tracePt t="7071" x="3578225" y="6578600"/>
          <p14:tracePt t="7088" x="3578225" y="6569075"/>
          <p14:tracePt t="7105" x="3578225" y="6550025"/>
          <p14:tracePt t="7121" x="3578225" y="6537325"/>
          <p14:tracePt t="7138" x="3578225" y="6534150"/>
          <p14:tracePt t="7377" x="3571875" y="6534150"/>
          <p14:tracePt t="7384" x="3571875" y="6540500"/>
          <p14:tracePt t="7398" x="3571875" y="6550025"/>
          <p14:tracePt t="7718" x="3575050" y="6550025"/>
          <p14:tracePt t="7725" x="3584575" y="6550025"/>
          <p14:tracePt t="7740" x="3590925" y="6543675"/>
          <p14:tracePt t="7771" x="3603625" y="6534150"/>
          <p14:tracePt t="7805" x="3609975" y="6534150"/>
          <p14:tracePt t="7822" x="3613150" y="6534150"/>
          <p14:tracePt t="7839" x="3635375" y="6534150"/>
          <p14:tracePt t="7854" x="3644900" y="6534150"/>
          <p14:tracePt t="7871" x="3654425" y="6524625"/>
          <p14:tracePt t="7887" x="3676650" y="6511925"/>
          <p14:tracePt t="7904" x="3717925" y="6496050"/>
          <p14:tracePt t="7921" x="3736975" y="6477000"/>
          <p14:tracePt t="7937" x="3765550" y="6464300"/>
          <p14:tracePt t="7954" x="3810000" y="6448425"/>
          <p14:tracePt t="7971" x="3857625" y="6413500"/>
          <p14:tracePt t="7987" x="3930650" y="6397625"/>
          <p14:tracePt t="8004" x="4086225" y="6372225"/>
          <p14:tracePt t="8021" x="4159250" y="6372225"/>
          <p14:tracePt t="8038" x="4229100" y="6372225"/>
          <p14:tracePt t="8054" x="4273550" y="6372225"/>
          <p14:tracePt t="8071" x="4318000" y="6372225"/>
          <p14:tracePt t="8089" x="4391025" y="6353175"/>
          <p14:tracePt t="8105" x="4476750" y="6330950"/>
          <p14:tracePt t="8121" x="4616450" y="6321425"/>
          <p14:tracePt t="8137" x="4797425" y="6321425"/>
          <p14:tracePt t="8154" x="5029200" y="6337300"/>
          <p14:tracePt t="8171" x="5137150" y="6362700"/>
          <p14:tracePt t="8189" x="5235575" y="6375400"/>
          <p14:tracePt t="8205" x="5273675" y="6375400"/>
          <p14:tracePt t="8222" x="5324475" y="6375400"/>
          <p14:tracePt t="8238" x="5486400" y="6375400"/>
          <p14:tracePt t="8254" x="5632450" y="6375400"/>
          <p14:tracePt t="8271" x="5781675" y="6375400"/>
          <p14:tracePt t="8288" x="5969000" y="6394450"/>
          <p14:tracePt t="8304" x="6045200" y="6407150"/>
          <p14:tracePt t="8321" x="6080125" y="6413500"/>
          <p14:tracePt t="8339" x="6124575" y="6438900"/>
          <p14:tracePt t="8355" x="6153150" y="6451600"/>
          <p14:tracePt t="8371" x="6191250" y="6464300"/>
          <p14:tracePt t="8388" x="6273800" y="6489700"/>
          <p14:tracePt t="8404" x="6318250" y="6502400"/>
          <p14:tracePt t="8421" x="6334125" y="6515100"/>
          <p14:tracePt t="8439" x="6350000" y="6530975"/>
          <p14:tracePt t="8455" x="6350000" y="6543675"/>
          <p14:tracePt t="8472" x="6337300" y="6556375"/>
          <p14:tracePt t="8489" x="6311900" y="6572250"/>
          <p14:tracePt t="8505" x="6280150" y="6604000"/>
          <p14:tracePt t="8521" x="6254750" y="6635750"/>
          <p14:tracePt t="8538" x="6197600" y="6718300"/>
          <p14:tracePt t="8554" x="6169025" y="6765925"/>
          <p14:tracePt t="8571" x="6127750" y="6816725"/>
          <p14:tracePt t="8589" x="6054725" y="6854825"/>
          <p14:tracePt t="8605" x="6016625" y="6854825"/>
          <p14:tracePt t="8622" x="5953125" y="6854825"/>
          <p14:tracePt t="8638" x="5832475" y="6854825"/>
          <p14:tracePt t="8655" x="5727700" y="6854825"/>
          <p14:tracePt t="8671" x="5607050" y="6854825"/>
          <p14:tracePt t="8673" x="5537200" y="6854825"/>
          <p14:tracePt t="8687" x="5375275" y="6854825"/>
          <p14:tracePt t="8709" x="5146675" y="6848475"/>
          <p14:tracePt t="8721" x="5095875" y="6832600"/>
          <p14:tracePt t="8738" x="4883150" y="6769100"/>
          <p14:tracePt t="8754" x="4746625" y="6705600"/>
          <p14:tracePt t="8772" x="4645025" y="6648450"/>
          <p14:tracePt t="8788" x="4483100" y="6562725"/>
          <p14:tracePt t="8805" x="4371975" y="6527800"/>
          <p14:tracePt t="8821" x="4273550" y="6486525"/>
          <p14:tracePt t="8837" x="4165600" y="6442075"/>
          <p14:tracePt t="8854" x="4089400" y="6400800"/>
          <p14:tracePt t="8871" x="4022725" y="6388100"/>
          <p14:tracePt t="8888" x="3933825" y="6365875"/>
          <p14:tracePt t="8905" x="3876675" y="6353175"/>
          <p14:tracePt t="8922" x="3822700" y="6334125"/>
          <p14:tracePt t="8938" x="3759200" y="6327775"/>
          <p14:tracePt t="8954" x="3724275" y="6327775"/>
          <p14:tracePt t="8971" x="3686175" y="6327775"/>
          <p14:tracePt t="8987" x="3648075" y="6327775"/>
          <p14:tracePt t="9004" x="3625850" y="6327775"/>
          <p14:tracePt t="9022" x="3597275" y="6327775"/>
          <p14:tracePt t="9038" x="3562350" y="6327775"/>
          <p14:tracePt t="9055" x="3533775" y="6327775"/>
          <p14:tracePt t="9071" x="3511550" y="6327775"/>
          <p14:tracePt t="9088" x="3495675" y="6327775"/>
          <p14:tracePt t="9104" x="3482975" y="6327775"/>
          <p14:tracePt t="9121" x="3473450" y="6327775"/>
          <p14:tracePt t="9137" x="3457575" y="6327775"/>
          <p14:tracePt t="9154" x="3448050" y="6327775"/>
          <p14:tracePt t="9172" x="3438525" y="6327775"/>
          <p14:tracePt t="9204" x="3438525" y="6321425"/>
          <p14:tracePt t="9217" x="3438525" y="6318250"/>
          <p14:tracePt t="9237" x="3438525" y="6311900"/>
          <p14:tracePt t="9624" x="3444875" y="6311900"/>
          <p14:tracePt t="9631" x="3448050" y="6311900"/>
          <p14:tracePt t="9638" x="3454400" y="6311900"/>
          <p14:tracePt t="9655" x="3479800" y="6311900"/>
          <p14:tracePt t="9671" x="3502025" y="6311900"/>
          <p14:tracePt t="9674" x="3521075" y="6311900"/>
          <p14:tracePt t="9704" x="3540125" y="6311900"/>
          <p14:tracePt t="9738" x="3546475" y="6311900"/>
          <p14:tracePt t="9755" x="3549650" y="6311900"/>
          <p14:tracePt t="9772" x="3571875" y="6311900"/>
          <p14:tracePt t="9788" x="3581400" y="6311900"/>
          <p14:tracePt t="9804" x="3590925" y="6311900"/>
          <p14:tracePt t="17234" x="3556000" y="6305550"/>
          <p14:tracePt t="17241" x="3486150" y="6296025"/>
          <p14:tracePt t="17253" x="3416300" y="6289675"/>
          <p14:tracePt t="17270" x="3168650" y="6242050"/>
          <p14:tracePt t="17287" x="3003550" y="6169025"/>
          <p14:tracePt t="17303" x="2797175" y="6061075"/>
          <p14:tracePt t="17328" x="2416175" y="5759450"/>
          <p14:tracePt t="17354" x="2095500" y="5461000"/>
          <p14:tracePt t="17356" x="2006600" y="5372100"/>
          <p14:tracePt t="17389" x="1739900" y="5143500"/>
          <p14:tracePt t="17407" x="1612900" y="5006975"/>
          <p14:tracePt t="17422" x="1546225" y="4924425"/>
          <p14:tracePt t="17437" x="1517650" y="4857750"/>
          <p14:tracePt t="17455" x="1511300" y="4794250"/>
          <p14:tracePt t="17470" x="1527175" y="4705350"/>
          <p14:tracePt t="17490" x="1552575" y="4584700"/>
          <p14:tracePt t="17503" x="1558925" y="4546600"/>
          <p14:tracePt t="17520" x="1568450" y="4429125"/>
          <p14:tracePt t="17537" x="1555750" y="4343400"/>
          <p14:tracePt t="17557" x="1530350" y="4178300"/>
          <p14:tracePt t="17570" x="1511300" y="4083050"/>
          <p14:tracePt t="17587" x="1511300" y="4000500"/>
          <p14:tracePt t="17605" x="1558925" y="3841750"/>
          <p14:tracePt t="17620" x="1590675" y="3765550"/>
          <p14:tracePt t="17636" x="1638300" y="3695700"/>
          <p14:tracePt t="17653" x="1651000" y="3657600"/>
          <p14:tracePt t="17669" x="1660525" y="3635375"/>
          <p14:tracePt t="17992" x="1676400" y="3638550"/>
          <p14:tracePt t="17999" x="1695450" y="3638550"/>
          <p14:tracePt t="18006" x="1720850" y="3635375"/>
          <p14:tracePt t="18021" x="1746250" y="3609975"/>
          <p14:tracePt t="18037" x="1816100" y="3489325"/>
          <p14:tracePt t="18053" x="1889125" y="3209925"/>
          <p14:tracePt t="18070" x="1908175" y="2990850"/>
          <p14:tracePt t="18086" x="1908175" y="2832100"/>
          <p14:tracePt t="18104" x="1895475" y="2613025"/>
          <p14:tracePt t="18122" x="1870075" y="2505075"/>
          <p14:tracePt t="18137" x="1863725" y="2441575"/>
          <p14:tracePt t="18154" x="1844675" y="2378075"/>
          <p14:tracePt t="18170" x="1831975" y="2355850"/>
          <p14:tracePt t="18187" x="1812925" y="2308225"/>
          <p14:tracePt t="18204" x="1793875" y="2244725"/>
          <p14:tracePt t="18220" x="1771650" y="2184400"/>
          <p14:tracePt t="18237" x="1758950" y="2117725"/>
          <p14:tracePt t="18254" x="1733550" y="2054225"/>
          <p14:tracePt t="18271" x="1720850" y="2025650"/>
          <p14:tracePt t="18287" x="1708150" y="1993900"/>
          <p14:tracePt t="18304" x="1685925" y="1965325"/>
          <p14:tracePt t="18320" x="1676400" y="1949450"/>
          <p14:tracePt t="18336" x="1654175" y="1933575"/>
          <p14:tracePt t="18353" x="1619250" y="1914525"/>
          <p14:tracePt t="18369" x="1606550" y="1898650"/>
          <p14:tracePt t="18386" x="1597025" y="1889125"/>
          <p14:tracePt t="18404" x="1571625" y="1879600"/>
          <p14:tracePt t="18420" x="1549400" y="1866900"/>
          <p14:tracePt t="18437" x="1511300" y="1857375"/>
          <p14:tracePt t="18454" x="1447800" y="1828800"/>
          <p14:tracePt t="18470" x="1400175" y="1816100"/>
          <p14:tracePt t="18486" x="1371600" y="1806575"/>
          <p14:tracePt t="18504" x="1327150" y="1781175"/>
          <p14:tracePt t="18520" x="1304925" y="1781175"/>
          <p14:tracePt t="18537" x="1276350" y="1781175"/>
          <p14:tracePt t="18554" x="1263650" y="1781175"/>
          <p14:tracePt t="18570" x="1250950" y="1781175"/>
          <p14:tracePt t="18587" x="1247775" y="1787525"/>
          <p14:tracePt t="18603" x="1266825" y="1803400"/>
          <p14:tracePt t="18619" x="1368425" y="1819275"/>
          <p14:tracePt t="18636" x="1520825" y="1838325"/>
          <p14:tracePt t="18653" x="1717675" y="1841500"/>
          <p14:tracePt t="18670" x="1822450" y="1831975"/>
          <p14:tracePt t="18686" x="1876425" y="1819275"/>
          <p14:tracePt t="18704" x="1917700" y="1800225"/>
          <p14:tracePt t="18720" x="1936750" y="1784350"/>
          <p14:tracePt t="18737" x="1946275" y="1774825"/>
          <p14:tracePt t="18753" x="1962150" y="1758950"/>
          <p14:tracePt t="18769" x="1971675" y="1749425"/>
          <p14:tracePt t="18786" x="1987550" y="1724025"/>
          <p14:tracePt t="18804" x="2003425" y="1698625"/>
          <p14:tracePt t="18819" x="2016125" y="1666875"/>
          <p14:tracePt t="18836" x="2028825" y="1644650"/>
          <p14:tracePt t="18853" x="2044700" y="1603375"/>
          <p14:tracePt t="18869" x="2044700" y="1581150"/>
          <p14:tracePt t="18887" x="2051050" y="1571625"/>
          <p14:tracePt t="18903" x="2051050" y="1543050"/>
          <p14:tracePt t="18920" x="2054225" y="1533525"/>
          <p14:tracePt t="18937" x="2054225" y="1524000"/>
          <p14:tracePt t="18954" x="2054225" y="1504950"/>
          <p14:tracePt t="18970" x="2054225" y="1495425"/>
          <p14:tracePt t="18986" x="2044700" y="1485900"/>
          <p14:tracePt t="19004" x="1981200" y="1466850"/>
          <p14:tracePt t="19020" x="1917700" y="1444625"/>
          <p14:tracePt t="19036" x="1860550" y="1431925"/>
          <p14:tracePt t="19054" x="1819275" y="1431925"/>
          <p14:tracePt t="19070" x="1797050" y="1425575"/>
          <p14:tracePt t="19087" x="1768475" y="1425575"/>
          <p14:tracePt t="19104" x="1711325" y="1406525"/>
          <p14:tracePt t="19121" x="1638300" y="1390650"/>
          <p14:tracePt t="19137" x="1577975" y="1390650"/>
          <p14:tracePt t="19153" x="1498600" y="1390650"/>
          <p14:tracePt t="19170" x="1470025" y="1390650"/>
          <p14:tracePt t="19186" x="1441450" y="1390650"/>
          <p14:tracePt t="19203" x="1412875" y="1390650"/>
          <p14:tracePt t="19219" x="1390650" y="1393825"/>
          <p14:tracePt t="19237" x="1368425" y="1406525"/>
          <p14:tracePt t="19253" x="1327150" y="1425575"/>
          <p14:tracePt t="19270" x="1301750" y="1435100"/>
          <p14:tracePt t="19287" x="1270000" y="1460500"/>
          <p14:tracePt t="19460" x="1273175" y="1473200"/>
          <p14:tracePt t="19467" x="1285875" y="1485900"/>
          <p14:tracePt t="19474" x="1292225" y="1495425"/>
          <p14:tracePt t="19487" x="1298575" y="1508125"/>
          <p14:tracePt t="19503" x="1314450" y="1536700"/>
          <p14:tracePt t="19520" x="1330325" y="1546225"/>
          <p14:tracePt t="19536" x="1339850" y="1555750"/>
          <p14:tracePt t="19553" x="1362075" y="1584325"/>
          <p14:tracePt t="19570" x="1400175" y="1609725"/>
          <p14:tracePt t="19588" x="1476375" y="1657350"/>
          <p14:tracePt t="19604" x="1533525" y="1685925"/>
          <p14:tracePt t="19621" x="1590675" y="1724025"/>
          <p14:tracePt t="19638" x="1631950" y="1746250"/>
          <p14:tracePt t="19654" x="1647825" y="1758950"/>
          <p14:tracePt t="19670" x="1660525" y="1774825"/>
          <p14:tracePt t="19687" x="1673225" y="1787525"/>
          <p14:tracePt t="19703" x="1682750" y="1793875"/>
          <p14:tracePt t="19720" x="1711325" y="1793875"/>
          <p14:tracePt t="19737" x="1758950" y="1793875"/>
          <p14:tracePt t="19753" x="1787525" y="1793875"/>
          <p14:tracePt t="19770" x="1825625" y="1793875"/>
          <p14:tracePt t="19788" x="1885950" y="1793875"/>
          <p14:tracePt t="19804" x="1924050" y="1793875"/>
          <p14:tracePt t="19820" x="1952625" y="1793875"/>
          <p14:tracePt t="19837" x="2000250" y="1793875"/>
          <p14:tracePt t="19853" x="2022475" y="1793875"/>
          <p14:tracePt t="19869" x="2038350" y="1793875"/>
          <p14:tracePt t="19887" x="2057400" y="1793875"/>
          <p14:tracePt t="19903" x="2066925" y="1793875"/>
          <p14:tracePt t="19920" x="2076450" y="1793875"/>
          <p14:tracePt t="19937" x="2092325" y="1793875"/>
          <p14:tracePt t="19954" x="2108200" y="1793875"/>
          <p14:tracePt t="19970" x="2111375" y="1793875"/>
          <p14:tracePt t="19986" x="2111375" y="1790700"/>
          <p14:tracePt t="20003" x="2111375" y="1781175"/>
          <p14:tracePt t="20020" x="2111375" y="1765300"/>
          <p14:tracePt t="20037" x="2111375" y="1752600"/>
          <p14:tracePt t="20054" x="2095500" y="1743075"/>
          <p14:tracePt t="20070" x="2085975" y="1730375"/>
          <p14:tracePt t="20087" x="2070100" y="1711325"/>
          <p14:tracePt t="20103" x="2041525" y="1695450"/>
          <p14:tracePt t="20119" x="2016125" y="1682750"/>
          <p14:tracePt t="20136" x="1933575" y="1631950"/>
          <p14:tracePt t="20153" x="1866900" y="1609725"/>
          <p14:tracePt t="20171" x="1822450" y="1597025"/>
          <p14:tracePt t="20187" x="1771650" y="1574800"/>
          <p14:tracePt t="20204" x="1749425" y="1562100"/>
          <p14:tracePt t="20220" x="1724025" y="1549400"/>
          <p14:tracePt t="20236" x="1670050" y="1530350"/>
          <p14:tracePt t="20253" x="1628775" y="1511300"/>
          <p14:tracePt t="20270" x="1600200" y="1498600"/>
          <p14:tracePt t="20287" x="1555750" y="1482725"/>
          <p14:tracePt t="20303" x="1527175" y="1476375"/>
          <p14:tracePt t="20320" x="1511300" y="1476375"/>
          <p14:tracePt t="20337" x="1495425" y="1476375"/>
          <p14:tracePt t="20354" x="1485900" y="1476375"/>
          <p14:tracePt t="20370" x="1470025" y="1476375"/>
          <p14:tracePt t="20386" x="1457325" y="1476375"/>
          <p14:tracePt t="20403" x="1447800" y="1476375"/>
          <p14:tracePt t="20420" x="1425575" y="1476375"/>
          <p14:tracePt t="20436" x="1409700" y="1476375"/>
          <p14:tracePt t="20453" x="1400175" y="1476375"/>
          <p14:tracePt t="20469" x="1390650" y="1485900"/>
          <p14:tracePt t="20486" x="1374775" y="1501775"/>
          <p14:tracePt t="20503" x="1374775" y="1517650"/>
          <p14:tracePt t="20520" x="1374775" y="1527175"/>
          <p14:tracePt t="20537" x="1374775" y="1543050"/>
          <p14:tracePt t="20554" x="1374775" y="1552575"/>
          <p14:tracePt t="20571" x="1374775" y="1568450"/>
          <p14:tracePt t="20587" x="1374775" y="1581150"/>
          <p14:tracePt t="20604" x="1384300" y="1590675"/>
          <p14:tracePt t="20620" x="1387475" y="1600200"/>
          <p14:tracePt t="20636" x="1403350" y="1622425"/>
          <p14:tracePt t="20653" x="1412875" y="1638300"/>
          <p14:tracePt t="20669" x="1422400" y="1654175"/>
          <p14:tracePt t="20687" x="1450975" y="1679575"/>
          <p14:tracePt t="20703" x="1466850" y="1692275"/>
          <p14:tracePt t="20720" x="1492250" y="1701800"/>
          <p14:tracePt t="20737" x="1504950" y="1717675"/>
          <p14:tracePt t="20753" x="1514475" y="1733550"/>
          <p14:tracePt t="20770" x="1520825" y="1743075"/>
          <p14:tracePt t="20787" x="1530350" y="1758950"/>
          <p14:tracePt t="20803" x="1530350" y="1768475"/>
          <p14:tracePt t="20820" x="1530350" y="1778000"/>
          <p14:tracePt t="20837" x="1546225" y="1781175"/>
          <p14:tracePt t="20854" x="1552575" y="1781175"/>
          <p14:tracePt t="20870" x="1552575" y="1787525"/>
          <p14:tracePt t="20903" x="1552575" y="1790700"/>
          <p14:tracePt t="21871" x="1628775" y="1781175"/>
          <p14:tracePt t="21878" x="1733550" y="1771650"/>
          <p14:tracePt t="21887" x="1857375" y="1762125"/>
          <p14:tracePt t="21903" x="2165350" y="1752600"/>
          <p14:tracePt t="21920" x="2708275" y="1762125"/>
          <p14:tracePt t="21942" x="3232150" y="1819275"/>
          <p14:tracePt t="21963" x="3714750" y="1933575"/>
          <p14:tracePt t="21988" x="4124325" y="2038350"/>
          <p14:tracePt t="22022" x="4676775" y="2184400"/>
          <p14:tracePt t="22038" x="4895850" y="2232025"/>
          <p14:tracePt t="22053" x="5080000" y="2260600"/>
          <p14:tracePt t="22070" x="5368925" y="2286000"/>
          <p14:tracePt t="22086" x="5562600" y="2305050"/>
          <p14:tracePt t="22104" x="5759450" y="2333625"/>
          <p14:tracePt t="22121" x="6089650" y="2343150"/>
          <p14:tracePt t="22137" x="6261100" y="2343150"/>
          <p14:tracePt t="22154" x="6388100" y="2352675"/>
          <p14:tracePt t="22170" x="6553200" y="2374900"/>
          <p14:tracePt t="22187" x="6632575" y="2406650"/>
          <p14:tracePt t="22204" x="6699250" y="2435225"/>
          <p14:tracePt t="22221" x="6784975" y="2486025"/>
          <p14:tracePt t="22237" x="6832600" y="2505075"/>
          <p14:tracePt t="22253" x="6880225" y="2533650"/>
          <p14:tracePt t="22271" x="6943725" y="2571750"/>
          <p14:tracePt t="22287" x="6981825" y="2584450"/>
          <p14:tracePt t="22303" x="7013575" y="2597150"/>
          <p14:tracePt t="22320" x="7042150" y="2616200"/>
          <p14:tracePt t="22336" x="7051675" y="2616200"/>
          <p14:tracePt t="22353" x="7067550" y="2616200"/>
          <p14:tracePt t="22369" x="7067550" y="2590800"/>
          <p14:tracePt t="22387" x="7067550" y="2524125"/>
          <p14:tracePt t="22403" x="7067550" y="2428875"/>
          <p14:tracePt t="22420" x="7035800" y="2197100"/>
          <p14:tracePt t="22436" x="7016750" y="2066925"/>
          <p14:tracePt t="22453" x="7010400" y="1993900"/>
          <p14:tracePt t="22455" x="7004050" y="1968500"/>
          <p14:tracePt t="22469" x="7004050" y="1933575"/>
          <p14:tracePt t="22486" x="6997700" y="1908175"/>
          <p14:tracePt t="22503" x="6991350" y="1885950"/>
          <p14:tracePt t="22519" x="6985000" y="1838325"/>
          <p14:tracePt t="22537" x="6972300" y="1784350"/>
          <p14:tracePt t="22553" x="6965950" y="1733550"/>
          <p14:tracePt t="22569" x="6965950" y="1644650"/>
          <p14:tracePt t="22587" x="6965950" y="1584325"/>
          <p14:tracePt t="22603" x="6965950" y="1533525"/>
          <p14:tracePt t="22619" x="6965950" y="1473200"/>
          <p14:tracePt t="22636" x="6965950" y="1435100"/>
          <p14:tracePt t="22653" x="6965950" y="1412875"/>
          <p14:tracePt t="22670" x="6965950" y="1393825"/>
          <p14:tracePt t="22687" x="6965950" y="1384300"/>
          <p14:tracePt t="22704" x="6965950" y="1371600"/>
          <p14:tracePt t="22720" x="6965950" y="1352550"/>
          <p14:tracePt t="22736" x="6965950" y="1343025"/>
          <p14:tracePt t="22753" x="6956425" y="1339850"/>
          <p14:tracePt t="22769" x="6943725" y="1339850"/>
          <p14:tracePt t="22786" x="6934200" y="1339850"/>
          <p14:tracePt t="22803" x="6911975" y="1333500"/>
          <p14:tracePt t="22820" x="6829425" y="1311275"/>
          <p14:tracePt t="22837" x="6746875" y="1311275"/>
          <p14:tracePt t="22854" x="6632575" y="1311275"/>
          <p14:tracePt t="22869" x="6559550" y="1317625"/>
          <p14:tracePt t="22886" x="6511925" y="1330325"/>
          <p14:tracePt t="22902" x="6467475" y="1343025"/>
          <p14:tracePt t="22919" x="6426200" y="1368425"/>
          <p14:tracePt t="22936" x="6400800" y="1377950"/>
          <p14:tracePt t="22955" x="6353175" y="1397000"/>
          <p14:tracePt t="22970" x="6308725" y="1409700"/>
          <p14:tracePt t="22987" x="6261100" y="1438275"/>
          <p14:tracePt t="23004" x="6165850" y="1473200"/>
          <p14:tracePt t="23020" x="6127750" y="1504950"/>
          <p14:tracePt t="23036" x="6089650" y="1524000"/>
          <p14:tracePt t="23053" x="6064250" y="1549400"/>
          <p14:tracePt t="23070" x="6019800" y="1606550"/>
          <p14:tracePt t="23087" x="6007100" y="1654175"/>
          <p14:tracePt t="23104" x="5988050" y="1727200"/>
          <p14:tracePt t="23120" x="5969000" y="1771650"/>
          <p14:tracePt t="23137" x="5969000" y="1831975"/>
          <p14:tracePt t="23153" x="5969000" y="1917700"/>
          <p14:tracePt t="23169" x="5978525" y="1971675"/>
          <p14:tracePt t="23186" x="5991225" y="2035175"/>
          <p14:tracePt t="23203" x="6029325" y="2127250"/>
          <p14:tracePt t="23219" x="6089650" y="2241550"/>
          <p14:tracePt t="23237" x="6153150" y="2374900"/>
          <p14:tracePt t="23254" x="6210300" y="2524125"/>
          <p14:tracePt t="23270" x="6251575" y="2613025"/>
          <p14:tracePt t="23286" x="6283325" y="2724150"/>
          <p14:tracePt t="23303" x="6315075" y="2857500"/>
          <p14:tracePt t="23320" x="6337300" y="2924175"/>
          <p14:tracePt t="23336" x="6365875" y="2978150"/>
          <p14:tracePt t="23354" x="6423025" y="3117850"/>
          <p14:tracePt t="23370" x="6454775" y="3184525"/>
          <p14:tracePt t="23386" x="6489700" y="3244850"/>
          <p14:tracePt t="23404" x="6537325" y="3311525"/>
          <p14:tracePt t="23420" x="6556375" y="3340100"/>
          <p14:tracePt t="23436" x="6581775" y="3387725"/>
          <p14:tracePt t="23453" x="6619875" y="3454400"/>
          <p14:tracePt t="23454" x="6632575" y="3482975"/>
          <p14:tracePt t="23469" x="6680200" y="3552825"/>
          <p14:tracePt t="23486" x="6724650" y="3622675"/>
          <p14:tracePt t="23504" x="6778625" y="3689350"/>
          <p14:tracePt t="23520" x="6807200" y="3736975"/>
          <p14:tracePt t="23536" x="6838950" y="3775075"/>
          <p14:tracePt t="23553" x="6877050" y="3841750"/>
          <p14:tracePt t="23570" x="6918325" y="3889375"/>
          <p14:tracePt t="23586" x="6969125" y="3940175"/>
          <p14:tracePt t="23603" x="7054850" y="4032250"/>
          <p14:tracePt t="23619" x="7115175" y="4086225"/>
          <p14:tracePt t="23637" x="7165975" y="4127500"/>
          <p14:tracePt t="23654" x="7229475" y="4191000"/>
          <p14:tracePt t="23670" x="7270750" y="4232275"/>
          <p14:tracePt t="23687" x="7308850" y="4264025"/>
          <p14:tracePt t="23703" x="7369175" y="4324350"/>
          <p14:tracePt t="23719" x="7419975" y="4378325"/>
          <p14:tracePt t="23736" x="7470775" y="4419600"/>
          <p14:tracePt t="23754" x="7543800" y="4492625"/>
          <p14:tracePt t="23770" x="7585075" y="4533900"/>
          <p14:tracePt t="23787" x="7629525" y="4559300"/>
          <p14:tracePt t="23804" x="7689850" y="4600575"/>
          <p14:tracePt t="23820" x="7712075" y="4610100"/>
          <p14:tracePt t="23836" x="7743825" y="4622800"/>
          <p14:tracePt t="23853" x="7778750" y="4648200"/>
          <p14:tracePt t="23869" x="7807325" y="4657725"/>
          <p14:tracePt t="23886" x="7839075" y="4670425"/>
          <p14:tracePt t="23903" x="7896225" y="4676775"/>
          <p14:tracePt t="23920" x="7924800" y="4676775"/>
          <p14:tracePt t="23936" x="7947025" y="4676775"/>
          <p14:tracePt t="23953" x="7988300" y="4667250"/>
          <p14:tracePt t="23970" x="8010525" y="4657725"/>
          <p14:tracePt t="23986" x="8042275" y="4625975"/>
          <p14:tracePt t="24003" x="8083550" y="4559300"/>
          <p14:tracePt t="24020" x="8115300" y="4521200"/>
          <p14:tracePt t="24037" x="8143875" y="4464050"/>
          <p14:tracePt t="24053" x="8172450" y="4422775"/>
          <p14:tracePt t="24070" x="8185150" y="4397375"/>
          <p14:tracePt t="24087" x="8194675" y="4381500"/>
          <p14:tracePt t="24103" x="8220075" y="4340225"/>
          <p14:tracePt t="24120" x="8232775" y="4295775"/>
          <p14:tracePt t="24136" x="8239125" y="4257675"/>
          <p14:tracePt t="24152" x="8245475" y="4194175"/>
          <p14:tracePt t="24169" x="8245475" y="4159250"/>
          <p14:tracePt t="24186" x="8245475" y="4137025"/>
          <p14:tracePt t="24203" x="8245475" y="4089400"/>
          <p14:tracePt t="24220" x="8251825" y="4051300"/>
          <p14:tracePt t="24237" x="8258175" y="4006850"/>
          <p14:tracePt t="24253" x="8267700" y="3825875"/>
          <p14:tracePt t="24270" x="8267700" y="3708400"/>
          <p14:tracePt t="24286" x="8267700" y="3549650"/>
          <p14:tracePt t="24303" x="8267700" y="3330575"/>
          <p14:tracePt t="24319" x="8267700" y="3216275"/>
          <p14:tracePt t="24337" x="8267700" y="3089275"/>
          <p14:tracePt t="24353" x="8261350" y="2847975"/>
          <p14:tracePt t="24371" x="8232775" y="2676525"/>
          <p14:tracePt t="24386" x="8169275" y="2403475"/>
          <p14:tracePt t="24403" x="8064500" y="2019300"/>
          <p14:tracePt t="24420" x="8020050" y="1831975"/>
          <p14:tracePt t="24436" x="7978775" y="1743075"/>
          <p14:tracePt t="24452" x="7959725" y="1676400"/>
          <p14:tracePt t="24469" x="7950200" y="1654175"/>
          <p14:tracePt t="24486" x="7937500" y="1638300"/>
          <p14:tracePt t="24503" x="7893050" y="1587500"/>
          <p14:tracePt t="24519" x="7861300" y="1546225"/>
          <p14:tracePt t="24536" x="7826375" y="1498600"/>
          <p14:tracePt t="24552" x="7781925" y="1460500"/>
          <p14:tracePt t="24569" x="7766050" y="1450975"/>
          <p14:tracePt t="24587" x="7756525" y="1441450"/>
          <p14:tracePt t="24604" x="7721600" y="1428750"/>
          <p14:tracePt t="24620" x="7693025" y="1416050"/>
          <p14:tracePt t="24637" x="7620000" y="1393825"/>
          <p14:tracePt t="24653" x="7486650" y="1371600"/>
          <p14:tracePt t="24669" x="7410450" y="1355725"/>
          <p14:tracePt t="24686" x="7346950" y="1343025"/>
          <p14:tracePt t="24703" x="7254875" y="1314450"/>
          <p14:tracePt t="24719" x="7178675" y="1292225"/>
          <p14:tracePt t="24737" x="7089775" y="1250950"/>
          <p14:tracePt t="24753" x="6940550" y="1193800"/>
          <p14:tracePt t="24770" x="6797675" y="1139825"/>
          <p14:tracePt t="24788" x="6604000" y="1069975"/>
          <p14:tracePt t="24803" x="6515100" y="1044575"/>
          <p14:tracePt t="24819" x="6464300" y="1031875"/>
          <p14:tracePt t="24836" x="6442075" y="1025525"/>
          <p14:tracePt t="24853" x="6413500" y="1025525"/>
          <p14:tracePt t="24870" x="6391275" y="1019175"/>
          <p14:tracePt t="24888" x="6327775" y="1006475"/>
          <p14:tracePt t="24903" x="6276975" y="1016000"/>
          <p14:tracePt t="24919" x="6229350" y="1028700"/>
          <p14:tracePt t="24937" x="6188075" y="1054100"/>
          <p14:tracePt t="24952" x="6156325" y="1079500"/>
          <p14:tracePt t="24969" x="6146800" y="1095375"/>
          <p14:tracePt t="24986" x="6134100" y="1117600"/>
          <p14:tracePt t="25002" x="6127750" y="1158875"/>
          <p14:tracePt t="25019" x="6127750" y="1203325"/>
          <p14:tracePt t="25037" x="6127750" y="1308100"/>
          <p14:tracePt t="25053" x="6140450" y="1403350"/>
          <p14:tracePt t="25070" x="6149975" y="1520825"/>
          <p14:tracePt t="25087" x="6165850" y="1695450"/>
          <p14:tracePt t="25102" x="6181725" y="1803400"/>
          <p14:tracePt t="25119" x="6226175" y="1924050"/>
          <p14:tracePt t="25136" x="6286500" y="2060575"/>
          <p14:tracePt t="25153" x="6394450" y="2235200"/>
          <p14:tracePt t="25169" x="6461125" y="2327275"/>
          <p14:tracePt t="25187" x="6543675" y="2470150"/>
          <p14:tracePt t="25203" x="6591300" y="2549525"/>
          <p14:tracePt t="25219" x="6657975" y="2632075"/>
          <p14:tracePt t="25235" x="6721475" y="2705100"/>
          <p14:tracePt t="25253" x="6816725" y="2797175"/>
          <p14:tracePt t="25270" x="6867525" y="2847975"/>
          <p14:tracePt t="25287" x="6934200" y="2895600"/>
          <p14:tracePt t="25304" x="6956425" y="2911475"/>
          <p14:tracePt t="25320" x="6965950" y="2917825"/>
          <p14:tracePt t="25337" x="6988175" y="2917825"/>
          <p14:tracePt t="25353" x="6997700" y="2917825"/>
          <p14:tracePt t="25369" x="7007225" y="2917825"/>
          <p14:tracePt t="25386" x="7019925" y="2914650"/>
          <p14:tracePt t="25403" x="7035800" y="2898775"/>
          <p14:tracePt t="25420" x="7061200" y="2876550"/>
          <p14:tracePt t="25437" x="7108825" y="2800350"/>
          <p14:tracePt t="25453" x="7131050" y="2733675"/>
          <p14:tracePt t="25470" x="7146925" y="2660650"/>
          <p14:tracePt t="25487" x="7178675" y="2501900"/>
          <p14:tracePt t="25503" x="7188200" y="2409825"/>
          <p14:tracePt t="25519" x="7197725" y="2324100"/>
          <p14:tracePt t="25536" x="7197725" y="2244725"/>
          <p14:tracePt t="25552" x="7197725" y="2203450"/>
          <p14:tracePt t="25569" x="7197725" y="2149475"/>
          <p14:tracePt t="25587" x="7197725" y="2066925"/>
          <p14:tracePt t="25603" x="7197725" y="2006600"/>
          <p14:tracePt t="25620" x="7197725" y="1962150"/>
          <p14:tracePt t="25636" x="7197725" y="1914525"/>
          <p14:tracePt t="25652" x="7197725" y="1885950"/>
          <p14:tracePt t="25669" x="7197725" y="1876425"/>
          <p14:tracePt t="25686" x="7197725" y="1854200"/>
          <p14:tracePt t="25703" x="7197725" y="1838325"/>
          <p14:tracePt t="25720" x="7197725" y="1819275"/>
          <p14:tracePt t="25737" x="7197725" y="1771650"/>
          <p14:tracePt t="25753" x="7188200" y="1724025"/>
          <p14:tracePt t="25769" x="7169150" y="1695450"/>
          <p14:tracePt t="25786" x="7162800" y="1644650"/>
          <p14:tracePt t="25802" x="7156450" y="1622425"/>
          <p14:tracePt t="25819" x="7156450" y="1612900"/>
          <p14:tracePt t="25837" x="7153275" y="1600200"/>
          <p14:tracePt t="25853" x="7146925" y="1587500"/>
          <p14:tracePt t="25887" x="7140575" y="1584325"/>
          <p14:tracePt t="25919" x="7131050" y="1574800"/>
          <p14:tracePt t="25936" x="7112000" y="1558925"/>
          <p14:tracePt t="25952" x="7096125" y="1546225"/>
          <p14:tracePt t="25970" x="7064375" y="1536700"/>
          <p14:tracePt t="25974" x="7051675" y="1530350"/>
          <p14:tracePt t="25986" x="7035800" y="1530350"/>
          <p14:tracePt t="26003" x="7026275" y="1517650"/>
          <p14:tracePt t="26020" x="7010400" y="1517650"/>
          <p14:tracePt t="26037" x="6997700" y="1517650"/>
          <p14:tracePt t="26053" x="6988175" y="1514475"/>
          <p14:tracePt t="26069" x="6978650" y="1508125"/>
          <p14:tracePt t="26086" x="6956425" y="1498600"/>
          <p14:tracePt t="26102" x="6946900" y="1489075"/>
          <p14:tracePt t="26119" x="6937375" y="1489075"/>
          <p14:tracePt t="26136" x="6921500" y="1489075"/>
          <p14:tracePt t="26153" x="6908800" y="1489075"/>
          <p14:tracePt t="26170" x="6902450" y="1489075"/>
          <p14:tracePt t="26507" x="6902450" y="1492250"/>
          <p14:tracePt t="26535" x="6902450" y="1495425"/>
          <p14:tracePt t="26557" x="6902450" y="1504950"/>
          <p14:tracePt t="26857" x="6883400" y="1527175"/>
          <p14:tracePt t="26864" x="6861175" y="1555750"/>
          <p14:tracePt t="26871" x="6826250" y="1606550"/>
          <p14:tracePt t="26886" x="6740525" y="1701800"/>
          <p14:tracePt t="26903" x="6629400" y="1841500"/>
          <p14:tracePt t="26920" x="6467475" y="2022475"/>
          <p14:tracePt t="26952" x="6311900" y="2219325"/>
          <p14:tracePt t="26987" x="6219825" y="2476500"/>
          <p14:tracePt t="26992" x="6203950" y="2527300"/>
          <p14:tracePt t="27004" x="6178550" y="2565400"/>
          <p14:tracePt t="27020" x="6127750" y="2736850"/>
          <p14:tracePt t="27036" x="6076950" y="2825750"/>
          <p14:tracePt t="27052" x="6048375" y="2892425"/>
          <p14:tracePt t="27069" x="6010275" y="2952750"/>
          <p14:tracePt t="27085" x="5997575" y="2974975"/>
          <p14:tracePt t="27102" x="5991225" y="3000375"/>
          <p14:tracePt t="27120" x="5991225" y="3016250"/>
          <p14:tracePt t="27136" x="5991225" y="3025775"/>
          <p14:tracePt t="27153" x="5984875" y="3041650"/>
          <p14:tracePt t="27169" x="5972175" y="3051175"/>
          <p14:tracePt t="27185" x="5956300" y="3051175"/>
          <p14:tracePt t="27202" x="5946775" y="3051175"/>
          <p14:tracePt t="27220" x="5930900" y="3051175"/>
          <p14:tracePt t="27236" x="5908675" y="3051175"/>
          <p14:tracePt t="27252" x="5880100" y="3051175"/>
          <p14:tracePt t="27270" x="5778500" y="3051175"/>
          <p14:tracePt t="27286" x="5661025" y="3051175"/>
          <p14:tracePt t="27302" x="5511800" y="3044825"/>
          <p14:tracePt t="27319" x="5311775" y="3009900"/>
          <p14:tracePt t="27335" x="5216525" y="2994025"/>
          <p14:tracePt t="27353" x="5137150" y="2962275"/>
          <p14:tracePt t="27370" x="5070475" y="2936875"/>
          <p14:tracePt t="27386" x="5038725" y="2924175"/>
          <p14:tracePt t="27403" x="5016500" y="2911475"/>
          <p14:tracePt t="27419" x="4975225" y="2901950"/>
          <p14:tracePt t="27436" x="4946650" y="2901950"/>
          <p14:tracePt t="27452" x="4914900" y="2901950"/>
          <p14:tracePt t="27469" x="4889500" y="2901950"/>
          <p14:tracePt t="27485" x="4873625" y="2901950"/>
          <p14:tracePt t="27502" x="4864100" y="2901950"/>
          <p14:tracePt t="27519" x="4854575" y="2901950"/>
          <p14:tracePt t="27627" x="4860925" y="2901950"/>
          <p14:tracePt t="27635" x="4870450" y="2908300"/>
          <p14:tracePt t="27642" x="4899025" y="2914650"/>
          <p14:tracePt t="27653" x="4924425" y="2921000"/>
          <p14:tracePt t="27670" x="5000625" y="2962275"/>
          <p14:tracePt t="27686" x="5032375" y="2971800"/>
          <p14:tracePt t="27702" x="5041900" y="2984500"/>
          <p14:tracePt t="27719" x="5054600" y="2997200"/>
          <p14:tracePt t="27736" x="5073650" y="3013075"/>
          <p14:tracePt t="27753" x="5083175" y="3038475"/>
          <p14:tracePt t="27770" x="5102225" y="3079750"/>
          <p14:tracePt t="27786" x="5114925" y="3101975"/>
          <p14:tracePt t="27803" x="5133975" y="3133725"/>
          <p14:tracePt t="27819" x="5146675" y="3155950"/>
          <p14:tracePt t="27836" x="5146675" y="3165475"/>
          <p14:tracePt t="27852" x="5146675" y="3181350"/>
          <p14:tracePt t="27869" x="5146675" y="3194050"/>
          <p14:tracePt t="27886" x="5146675" y="3206750"/>
          <p14:tracePt t="27902" x="5146675" y="3216275"/>
          <p14:tracePt t="27919" x="5153025" y="3235325"/>
          <p14:tracePt t="27936" x="5159375" y="3244850"/>
          <p14:tracePt t="27953" x="5159375" y="3254375"/>
          <p14:tracePt t="27969" x="5159375" y="3263900"/>
          <p14:tracePt t="27985" x="5162550" y="3270250"/>
          <p14:tracePt t="28002" x="5172075" y="3279775"/>
          <p14:tracePt t="28019" x="5194300" y="3295650"/>
          <p14:tracePt t="28035" x="5203825" y="3305175"/>
          <p14:tracePt t="28053" x="5226050" y="3317875"/>
          <p14:tracePt t="28070" x="5270500" y="3340100"/>
          <p14:tracePt t="28086" x="5280025" y="3349625"/>
          <p14:tracePt t="28103" x="5295900" y="3355975"/>
          <p14:tracePt t="28119" x="5308600" y="3355975"/>
          <p14:tracePt t="28135" x="5318125" y="3355975"/>
          <p14:tracePt t="28152" x="5327650" y="3355975"/>
          <p14:tracePt t="28169" x="5349875" y="3355975"/>
          <p14:tracePt t="28186" x="5353050" y="3355975"/>
          <p14:tracePt t="28203" x="5359400" y="3355975"/>
          <p14:tracePt t="28219" x="5362575" y="3355975"/>
          <p14:tracePt t="28236" x="5368925" y="3349625"/>
          <p14:tracePt t="28252" x="5381625" y="3321050"/>
          <p14:tracePt t="28269" x="5387975" y="3257550"/>
          <p14:tracePt t="28286" x="5387975" y="3219450"/>
          <p14:tracePt t="28302" x="5387975" y="3190875"/>
          <p14:tracePt t="28319" x="5378450" y="3133725"/>
          <p14:tracePt t="28335" x="5353050" y="3111500"/>
          <p14:tracePt t="28354" x="5273675" y="3048000"/>
          <p14:tracePt t="28369" x="5184775" y="2997200"/>
          <p14:tracePt t="28385" x="5118100" y="2968625"/>
          <p14:tracePt t="28403" x="5067300" y="2949575"/>
          <p14:tracePt t="28419" x="5035550" y="2930525"/>
          <p14:tracePt t="28436" x="5026025" y="2921000"/>
          <p14:tracePt t="28454" x="5013325" y="2905125"/>
          <p14:tracePt t="28470" x="4984750" y="2901950"/>
          <p14:tracePt t="28486" x="4962525" y="2901950"/>
          <p14:tracePt t="28503" x="4914900" y="2901950"/>
          <p14:tracePt t="28519" x="4892675" y="2901950"/>
          <p14:tracePt t="28535" x="4883150" y="2901950"/>
          <p14:tracePt t="28553" x="4860925" y="2901950"/>
          <p14:tracePt t="28569" x="4860925" y="2908300"/>
          <p14:tracePt t="28586" x="4864100" y="2917825"/>
          <p14:tracePt t="28604" x="4886325" y="2940050"/>
          <p14:tracePt t="28620" x="4895850" y="2949575"/>
          <p14:tracePt t="28636" x="4905375" y="2959100"/>
          <p14:tracePt t="28653" x="4908550" y="2974975"/>
          <p14:tracePt t="28669" x="4908550" y="2987675"/>
          <p14:tracePt t="28685" x="4914900" y="2997200"/>
          <p14:tracePt t="28704" x="4933950" y="3013075"/>
          <p14:tracePt t="28720" x="4946650" y="3044825"/>
          <p14:tracePt t="28736" x="4972050" y="3067050"/>
          <p14:tracePt t="28754" x="5006975" y="3111500"/>
          <p14:tracePt t="28770" x="5019675" y="3127375"/>
          <p14:tracePt t="28786" x="5029200" y="3136900"/>
          <p14:tracePt t="28802" x="5045075" y="3159125"/>
          <p14:tracePt t="28819" x="5054600" y="3168650"/>
          <p14:tracePt t="28835" x="5070475" y="3178175"/>
          <p14:tracePt t="28853" x="5118100" y="3197225"/>
          <p14:tracePt t="28870" x="5143500" y="3216275"/>
          <p14:tracePt t="28886" x="5175250" y="3228975"/>
          <p14:tracePt t="28903" x="5187950" y="3241675"/>
          <p14:tracePt t="28919" x="5197475" y="3248025"/>
          <p14:tracePt t="28935" x="5203825" y="3251200"/>
          <p14:tracePt t="28952" x="5222875" y="3257550"/>
          <p14:tracePt t="28969" x="5229225" y="3273425"/>
          <p14:tracePt t="28985" x="5238750" y="3276600"/>
          <p14:tracePt t="28988" x="5241925" y="3276600"/>
          <p14:tracePt t="29003" x="5264150" y="3286125"/>
          <p14:tracePt t="29019" x="5286375" y="3298825"/>
          <p14:tracePt t="29035" x="5334000" y="3311525"/>
          <p14:tracePt t="29052" x="5397500" y="3346450"/>
          <p14:tracePt t="29069" x="5422900" y="3368675"/>
          <p14:tracePt t="29086" x="5470525" y="3403600"/>
          <p14:tracePt t="29103" x="5521325" y="3441700"/>
          <p14:tracePt t="29119" x="5546725" y="3473450"/>
          <p14:tracePt t="29136" x="5594350" y="3498850"/>
          <p14:tracePt t="29153" x="5657850" y="3546475"/>
          <p14:tracePt t="29169" x="5708650" y="3587750"/>
          <p14:tracePt t="29186" x="5775325" y="3616325"/>
          <p14:tracePt t="29202" x="5861050" y="3667125"/>
          <p14:tracePt t="29218" x="5908675" y="3692525"/>
          <p14:tracePt t="29236" x="5965825" y="3733800"/>
          <p14:tracePt t="29253" x="6035675" y="3800475"/>
          <p14:tracePt t="29270" x="6083300" y="3825875"/>
          <p14:tracePt t="29286" x="6115050" y="3851275"/>
          <p14:tracePt t="29303" x="6169025" y="3902075"/>
          <p14:tracePt t="29319" x="6200775" y="3943350"/>
          <p14:tracePt t="29336" x="6232525" y="3975100"/>
          <p14:tracePt t="29352" x="6280150" y="4035425"/>
          <p14:tracePt t="29369" x="6289675" y="4067175"/>
          <p14:tracePt t="29385" x="6302375" y="4095750"/>
          <p14:tracePt t="29402" x="6327775" y="4140200"/>
          <p14:tracePt t="29418" x="6346825" y="4162425"/>
          <p14:tracePt t="29436" x="6365875" y="4200525"/>
          <p14:tracePt t="29453" x="6388100" y="4238625"/>
          <p14:tracePt t="29469" x="6413500" y="4270375"/>
          <p14:tracePt t="29486" x="6426200" y="4292600"/>
          <p14:tracePt t="29502" x="6442075" y="4321175"/>
          <p14:tracePt t="29519" x="6442075" y="4330700"/>
          <p14:tracePt t="29536" x="6442075" y="4340225"/>
          <p14:tracePt t="29582" x="6442075" y="4337050"/>
          <p14:tracePt t="29596" x="6442075" y="4333875"/>
          <p14:tracePt t="29604" x="6442075" y="4327525"/>
          <p14:tracePt t="29619" x="6442075" y="4318000"/>
          <p14:tracePt t="29635" x="6442075" y="4298950"/>
          <p14:tracePt t="29652" x="6442075" y="4241800"/>
          <p14:tracePt t="29669" x="6438900" y="4171950"/>
          <p14:tracePt t="29685" x="6423025" y="4076700"/>
          <p14:tracePt t="29702" x="6400800" y="3952875"/>
          <p14:tracePt t="29718" x="6375400" y="3857625"/>
          <p14:tracePt t="29736" x="6375400" y="3806825"/>
          <p14:tracePt t="29753" x="6375400" y="3733800"/>
          <p14:tracePt t="29769" x="6375400" y="3698875"/>
          <p14:tracePt t="29786" x="6375400" y="3676650"/>
          <p14:tracePt t="29802" x="6378575" y="3613150"/>
          <p14:tracePt t="29818" x="6391275" y="3575050"/>
          <p14:tracePt t="29835" x="6391275" y="3524250"/>
          <p14:tracePt t="29853" x="6391275" y="3454400"/>
          <p14:tracePt t="29869" x="6391275" y="3409950"/>
          <p14:tracePt t="29886" x="6391275" y="3387725"/>
          <p14:tracePt t="29903" x="6403975" y="3346450"/>
          <p14:tracePt t="29919" x="6407150" y="3336925"/>
          <p14:tracePt t="29936" x="6413500" y="3327400"/>
          <p14:tracePt t="29953" x="6416675" y="3302000"/>
          <p14:tracePt t="29969" x="6416675" y="3279775"/>
          <p14:tracePt t="29986" x="6416675" y="3257550"/>
          <p14:tracePt t="29990" x="6416675" y="3238500"/>
          <p14:tracePt t="30003" x="6416675" y="3216275"/>
          <p14:tracePt t="30019" x="6416675" y="3200400"/>
          <p14:tracePt t="30035" x="6416675" y="3178175"/>
          <p14:tracePt t="30053" x="6416675" y="3152775"/>
          <p14:tracePt t="30069" x="6416675" y="3124200"/>
          <p14:tracePt t="30086" x="6416675" y="3101975"/>
          <p14:tracePt t="30102" x="6416675" y="3060700"/>
          <p14:tracePt t="30119" x="6416675" y="3038475"/>
          <p14:tracePt t="30135" x="6413500" y="3000375"/>
          <p14:tracePt t="30153" x="6410325" y="2981325"/>
          <p14:tracePt t="30169" x="6403975" y="2965450"/>
          <p14:tracePt t="30187" x="6394450" y="2949575"/>
          <p14:tracePt t="30202" x="6384925" y="2940050"/>
          <p14:tracePt t="30218" x="6378575" y="2936875"/>
          <p14:tracePt t="30235" x="6369050" y="2927350"/>
          <p14:tracePt t="30253" x="6353175" y="2905125"/>
          <p14:tracePt t="30269" x="6343650" y="2889250"/>
          <p14:tracePt t="30287" x="6315075" y="2854325"/>
          <p14:tracePt t="30303" x="6302375" y="2844800"/>
          <p14:tracePt t="30319" x="6292850" y="2835275"/>
          <p14:tracePt t="30335" x="6283325" y="2828925"/>
          <p14:tracePt t="30352" x="6264275" y="2828925"/>
          <p14:tracePt t="30369" x="6254750" y="2828925"/>
          <p14:tracePt t="30385" x="6245225" y="2828925"/>
          <p14:tracePt t="30403" x="6223000" y="2828925"/>
          <p14:tracePt t="30419" x="6210300" y="2828925"/>
          <p14:tracePt t="30437" x="6169025" y="2828925"/>
          <p14:tracePt t="30452" x="6140450" y="2828925"/>
          <p14:tracePt t="30469" x="6096000" y="2828925"/>
          <p14:tracePt t="30485" x="6067425" y="2832100"/>
          <p14:tracePt t="30487" x="6038850" y="2838450"/>
          <p14:tracePt t="30502" x="6010275" y="2838450"/>
          <p14:tracePt t="30518" x="5972175" y="2844800"/>
          <p14:tracePt t="30535" x="5943600" y="2844800"/>
          <p14:tracePt t="30552" x="5880100" y="2844800"/>
          <p14:tracePt t="30569" x="5829300" y="2844800"/>
          <p14:tracePt t="30586" x="5765800" y="2844800"/>
          <p14:tracePt t="30602" x="5730875" y="2844800"/>
          <p14:tracePt t="30618" x="5708650" y="2844800"/>
          <p14:tracePt t="30635" x="5699125" y="2844800"/>
          <p14:tracePt t="30652" x="5676900" y="2844800"/>
          <p14:tracePt t="30669" x="5667375" y="2841625"/>
          <p14:tracePt t="30686" x="5638800" y="2806700"/>
          <p14:tracePt t="30702" x="5613400" y="2784475"/>
          <p14:tracePt t="30719" x="5603875" y="2765425"/>
          <p14:tracePt t="30736" x="5588000" y="2746375"/>
          <p14:tracePt t="30752" x="5584825" y="2736850"/>
          <p14:tracePt t="30786" x="5568950" y="2736850"/>
          <p14:tracePt t="30802" x="5559425" y="2736850"/>
          <p14:tracePt t="30819" x="5549900" y="2736850"/>
          <p14:tracePt t="30836" x="5527675" y="2736850"/>
          <p14:tracePt t="30853" x="5514975" y="2736850"/>
          <p14:tracePt t="30869" x="5505450" y="2736850"/>
          <p14:tracePt t="30886" x="5489575" y="2749550"/>
          <p14:tracePt t="30902" x="5480050" y="2762250"/>
          <p14:tracePt t="30918" x="5480050" y="2774950"/>
          <p14:tracePt t="30935" x="5457825" y="2816225"/>
          <p14:tracePt t="30952" x="5445125" y="2851150"/>
          <p14:tracePt t="30969" x="5432425" y="2889250"/>
          <p14:tracePt t="30986" x="5407025" y="2927350"/>
          <p14:tracePt t="31002" x="5394325" y="2955925"/>
          <p14:tracePt t="31018" x="5384800" y="2974975"/>
          <p14:tracePt t="31035" x="5378450" y="2994025"/>
          <p14:tracePt t="31052" x="5378450" y="3003550"/>
          <p14:tracePt t="31069" x="5378450" y="3019425"/>
          <p14:tracePt t="31086" x="5375275" y="3060700"/>
          <p14:tracePt t="31102" x="5362575" y="3095625"/>
          <p14:tracePt t="31119" x="5340350" y="3143250"/>
          <p14:tracePt t="31136" x="5321300" y="3200400"/>
          <p14:tracePt t="31152" x="5311775" y="3222625"/>
          <p14:tracePt t="31168" x="5311775" y="3238500"/>
          <p14:tracePt t="31185" x="5311775" y="3254375"/>
          <p14:tracePt t="31202" x="5311775" y="3257550"/>
          <p14:tracePt t="31307" x="5318125" y="3263900"/>
          <p14:tracePt t="31314" x="5321300" y="3270250"/>
          <p14:tracePt t="31321" x="5334000" y="3273425"/>
          <p14:tracePt t="31335" x="5378450" y="3302000"/>
          <p14:tracePt t="31351" x="5435600" y="3327400"/>
          <p14:tracePt t="31369" x="5505450" y="3381375"/>
          <p14:tracePt t="31386" x="5607050" y="3460750"/>
          <p14:tracePt t="31403" x="5680075" y="3524250"/>
          <p14:tracePt t="31419" x="5753100" y="3597275"/>
          <p14:tracePt t="31435" x="5886450" y="3689350"/>
          <p14:tracePt t="31451" x="5965825" y="3736975"/>
          <p14:tracePt t="31470" x="6035675" y="3790950"/>
          <p14:tracePt t="31486" x="6118225" y="3857625"/>
          <p14:tracePt t="31502" x="6149975" y="3889375"/>
          <p14:tracePt t="31507" x="6156325" y="3908425"/>
          <p14:tracePt t="31519" x="6169025" y="3927475"/>
          <p14:tracePt t="31536" x="6188075" y="3978275"/>
          <p14:tracePt t="31552" x="6213475" y="4010025"/>
          <p14:tracePt t="31568" x="6223000" y="4041775"/>
          <p14:tracePt t="31585" x="6242050" y="4076700"/>
          <p14:tracePt t="31602" x="6261100" y="4105275"/>
          <p14:tracePt t="31620" x="6261100" y="4114800"/>
          <p14:tracePt t="31636" x="6261100" y="4130675"/>
          <p14:tracePt t="31652" x="6261100" y="4146550"/>
          <p14:tracePt t="31669" x="6261100" y="4156075"/>
          <p14:tracePt t="31685" x="6261100" y="4171950"/>
          <p14:tracePt t="31702" x="6261100" y="4181475"/>
          <p14:tracePt t="31718" x="6261100" y="4194175"/>
          <p14:tracePt t="31736" x="6261100" y="4200525"/>
          <p14:tracePt t="31770" x="6261100" y="4181475"/>
          <p14:tracePt t="31786" x="6261100" y="4127500"/>
          <p14:tracePt t="31803" x="6261100" y="4105275"/>
          <p14:tracePt t="31819" x="6261100" y="4083050"/>
          <p14:tracePt t="31835" x="6261100" y="4041775"/>
          <p14:tracePt t="31851" x="6273800" y="3997325"/>
          <p14:tracePt t="31869" x="6286500" y="3943350"/>
          <p14:tracePt t="31886" x="6308725" y="3854450"/>
          <p14:tracePt t="31902" x="6330950" y="3778250"/>
          <p14:tracePt t="31919" x="6346825" y="3683000"/>
          <p14:tracePt t="31936" x="6362700" y="3527425"/>
          <p14:tracePt t="31952" x="6375400" y="3463925"/>
          <p14:tracePt t="31969" x="6381750" y="3425825"/>
          <p14:tracePt t="31985" x="6407150" y="3384550"/>
          <p14:tracePt t="32001" x="6407150" y="3355975"/>
          <p14:tracePt t="32019" x="6413500" y="3340100"/>
          <p14:tracePt t="32036" x="6413500" y="3298825"/>
          <p14:tracePt t="32053" x="6413500" y="3276600"/>
          <p14:tracePt t="32071" x="6413500" y="3244850"/>
          <p14:tracePt t="32086" x="6413500" y="3235325"/>
          <p14:tracePt t="32102" x="6413500" y="3225800"/>
          <p14:tracePt t="32118" x="6413500" y="3216275"/>
          <p14:tracePt t="32135" x="6413500" y="3194050"/>
          <p14:tracePt t="32152" x="6407150" y="3184525"/>
          <p14:tracePt t="32168" x="6391275" y="3175000"/>
          <p14:tracePt t="32185" x="6372225" y="3133725"/>
          <p14:tracePt t="32202" x="6359525" y="3101975"/>
          <p14:tracePt t="32218" x="6346825" y="3073400"/>
          <p14:tracePt t="32235" x="6324600" y="3038475"/>
          <p14:tracePt t="32251" x="6311900" y="3006725"/>
          <p14:tracePt t="32269" x="6305550" y="2984500"/>
          <p14:tracePt t="32285" x="6292850" y="2933700"/>
          <p14:tracePt t="32303" x="6273800" y="2889250"/>
          <p14:tracePt t="32320" x="6254750" y="2825750"/>
          <p14:tracePt t="32336" x="6248400" y="2794000"/>
          <p14:tracePt t="32353" x="6248400" y="2771775"/>
          <p14:tracePt t="32370" x="6248400" y="2759075"/>
          <p14:tracePt t="32385" x="6245225" y="2752725"/>
          <p14:tracePt t="32419" x="6235700" y="2752725"/>
          <p14:tracePt t="32435" x="6219825" y="2752725"/>
          <p14:tracePt t="32451" x="6210300" y="2752725"/>
          <p14:tracePt t="32542" x="6210300" y="2755900"/>
          <p14:tracePt t="32550" x="6210300" y="2759075"/>
          <p14:tracePt t="32556" x="6210300" y="2765425"/>
          <p14:tracePt t="32569" x="6203950" y="2781300"/>
          <p14:tracePt t="32585" x="6200775" y="2784475"/>
          <p14:tracePt t="32602" x="6194425" y="2790825"/>
          <p14:tracePt t="32636" x="6194425" y="2794000"/>
          <p14:tracePt t="32652" x="6194425" y="2800350"/>
          <p14:tracePt t="32669" x="6194425" y="2803525"/>
          <p14:tracePt t="32685" x="6191250" y="2803525"/>
          <p14:tracePt t="33526" x="6242050" y="2825750"/>
          <p14:tracePt t="33534" x="6324600" y="2851150"/>
          <p14:tracePt t="33541" x="6410325" y="2898775"/>
          <p14:tracePt t="33552" x="6492875" y="2936875"/>
          <p14:tracePt t="33569" x="6775450" y="3032125"/>
          <p14:tracePt t="33585" x="6962775" y="3076575"/>
          <p14:tracePt t="33618" x="7477125" y="3051175"/>
          <p14:tracePt t="33652" x="7785100" y="2952750"/>
          <p14:tracePt t="33670" x="7927975" y="2886075"/>
          <p14:tracePt t="33687" x="8029575" y="2828925"/>
          <p14:tracePt t="33703" x="8140700" y="2765425"/>
          <p14:tracePt t="33719" x="8318500" y="2641600"/>
          <p14:tracePt t="33736" x="8401050" y="2578100"/>
          <p14:tracePt t="33752" x="8474075" y="2511425"/>
          <p14:tracePt t="33768" x="8553450" y="2390775"/>
          <p14:tracePt t="33785" x="8588375" y="2279650"/>
          <p14:tracePt t="33802" x="8610600" y="2193925"/>
          <p14:tracePt t="33819" x="8632825" y="2092325"/>
          <p14:tracePt t="33835" x="8645525" y="2038350"/>
          <p14:tracePt t="33852" x="8658225" y="1990725"/>
          <p14:tracePt t="33869" x="8677275" y="1927225"/>
          <p14:tracePt t="33885" x="8677275" y="1892300"/>
          <p14:tracePt t="33903" x="8636000" y="1787525"/>
          <p14:tracePt t="33919" x="8582025" y="1717675"/>
          <p14:tracePt t="33935" x="8512175" y="1616075"/>
          <p14:tracePt t="33952" x="8435975" y="1511300"/>
          <p14:tracePt t="33968" x="8366125" y="1409700"/>
          <p14:tracePt t="33985" x="8334375" y="1368425"/>
          <p14:tracePt t="34002" x="8308975" y="1352550"/>
          <p14:tracePt t="34018" x="8264525" y="1314450"/>
          <p14:tracePt t="34035" x="8232775" y="1295400"/>
          <p14:tracePt t="34053" x="8175625" y="1257300"/>
          <p14:tracePt t="34069" x="8143875" y="1244600"/>
          <p14:tracePt t="34085" x="8121650" y="1231900"/>
          <p14:tracePt t="34103" x="8105775" y="1228725"/>
          <p14:tracePt t="34119" x="8093075" y="1228725"/>
          <p14:tracePt t="34136" x="8080375" y="1228725"/>
          <p14:tracePt t="34153" x="8067675" y="1228725"/>
          <p14:tracePt t="34168" x="8039100" y="1228725"/>
          <p14:tracePt t="34185" x="8016875" y="1228725"/>
          <p14:tracePt t="34203" x="7975600" y="1231900"/>
          <p14:tracePt t="34218" x="7953375" y="1241425"/>
          <p14:tracePt t="34235" x="7943850" y="1250950"/>
          <p14:tracePt t="34253" x="7918450" y="1301750"/>
          <p14:tracePt t="34269" x="7902575" y="1365250"/>
          <p14:tracePt t="34286" x="7889875" y="1428750"/>
          <p14:tracePt t="34302" x="7848600" y="1501775"/>
          <p14:tracePt t="34318" x="7820025" y="1571625"/>
          <p14:tracePt t="34335" x="7781925" y="1638300"/>
          <p14:tracePt t="34353" x="7759700" y="1739900"/>
          <p14:tracePt t="34369" x="7747000" y="1803400"/>
          <p14:tracePt t="34386" x="7731125" y="1857375"/>
          <p14:tracePt t="34403" x="7731125" y="1943100"/>
          <p14:tracePt t="34419" x="7712075" y="2006600"/>
          <p14:tracePt t="34435" x="7699375" y="2057400"/>
          <p14:tracePt t="34452" x="7677150" y="2149475"/>
          <p14:tracePt t="34468" x="7654925" y="2212975"/>
          <p14:tracePt t="34485" x="7623175" y="2301875"/>
          <p14:tracePt t="34503" x="7600950" y="2425700"/>
          <p14:tracePt t="34519" x="7588250" y="2476500"/>
          <p14:tracePt t="34536" x="7578725" y="2533650"/>
          <p14:tracePt t="34540" x="7566025" y="2552700"/>
          <p14:tracePt t="34553" x="7553325" y="2597150"/>
          <p14:tracePt t="34569" x="7540625" y="2641600"/>
          <p14:tracePt t="34584" x="7527925" y="2679700"/>
          <p14:tracePt t="34602" x="7499350" y="2762250"/>
          <p14:tracePt t="34618" x="7486650" y="2800350"/>
          <p14:tracePt t="34634" x="7480300" y="2838450"/>
          <p14:tracePt t="34652" x="7480300" y="2886075"/>
          <p14:tracePt t="34668" x="7473950" y="2908300"/>
          <p14:tracePt t="34685" x="7467600" y="2940050"/>
          <p14:tracePt t="34703" x="7458075" y="2952750"/>
          <p14:tracePt t="34719" x="7454900" y="2968625"/>
          <p14:tracePt t="34735" x="7435850" y="3000375"/>
          <p14:tracePt t="34752" x="7435850" y="3032125"/>
          <p14:tracePt t="34768" x="7435850" y="3070225"/>
          <p14:tracePt t="34785" x="7435850" y="3114675"/>
          <p14:tracePt t="34803" x="7435850" y="3168650"/>
          <p14:tracePt t="34818" x="7423150" y="3190875"/>
          <p14:tracePt t="34835" x="7416800" y="3213100"/>
          <p14:tracePt t="34853" x="7400925" y="3257550"/>
          <p14:tracePt t="34869" x="7394575" y="3273425"/>
          <p14:tracePt t="34885" x="7381875" y="3302000"/>
          <p14:tracePt t="34902" x="7381875" y="3343275"/>
          <p14:tracePt t="34918" x="7375525" y="3365500"/>
          <p14:tracePt t="34935" x="7375525" y="3387725"/>
          <p14:tracePt t="34952" x="7375525" y="3422650"/>
          <p14:tracePt t="34968" x="7375525" y="3432175"/>
          <p14:tracePt t="34985" x="7375525" y="3441700"/>
          <p14:tracePt t="35002" x="7366000" y="3457575"/>
          <p14:tracePt t="35019" x="7359650" y="3457575"/>
          <p14:tracePt t="35053" x="7359650" y="3454400"/>
          <p14:tracePt t="35069" x="7359650" y="3438525"/>
          <p14:tracePt t="35086" x="7369175" y="3409950"/>
          <p14:tracePt t="35103" x="7394575" y="3336925"/>
          <p14:tracePt t="35119" x="7410450" y="3273425"/>
          <p14:tracePt t="35136" x="7426325" y="3187700"/>
          <p14:tracePt t="35152" x="7432675" y="3098800"/>
          <p14:tracePt t="35168" x="7432675" y="3063875"/>
          <p14:tracePt t="35184" x="7432675" y="3035300"/>
          <p14:tracePt t="35202" x="7432675" y="3013075"/>
          <p14:tracePt t="35219" x="7439025" y="2997200"/>
          <p14:tracePt t="35235" x="7445375" y="2968625"/>
          <p14:tracePt t="35252" x="7451725" y="2898775"/>
          <p14:tracePt t="35269" x="7451725" y="2838450"/>
          <p14:tracePt t="35285" x="7464425" y="2778125"/>
          <p14:tracePt t="35302" x="7477125" y="2708275"/>
          <p14:tracePt t="35319" x="7483475" y="2676525"/>
          <p14:tracePt t="35335" x="7496175" y="2644775"/>
          <p14:tracePt t="35352" x="7502525" y="2613025"/>
          <p14:tracePt t="35369" x="7515225" y="2590800"/>
          <p14:tracePt t="35386" x="7527925" y="2549525"/>
          <p14:tracePt t="35402" x="7534275" y="2489200"/>
          <p14:tracePt t="35419" x="7534275" y="2451100"/>
          <p14:tracePt t="35435" x="7534275" y="2422525"/>
          <p14:tracePt t="35452" x="7543800" y="2400300"/>
          <p14:tracePt t="35468" x="7550150" y="2390775"/>
          <p14:tracePt t="35485" x="7553325" y="2378075"/>
          <p14:tracePt t="35501" x="7562850" y="2355850"/>
          <p14:tracePt t="35518" x="7569200" y="2333625"/>
          <p14:tracePt t="35535" x="7581900" y="2308225"/>
          <p14:tracePt t="35552" x="7581900" y="2295525"/>
          <p14:tracePt t="35569" x="7581900" y="2286000"/>
          <p14:tracePt t="35615" x="7581900" y="2292350"/>
          <p14:tracePt t="35623" x="7581900" y="2295525"/>
          <p14:tracePt t="35634" x="7581900" y="2301875"/>
          <p14:tracePt t="35651" x="7581900" y="2327275"/>
          <p14:tracePt t="35668" x="7581900" y="2349500"/>
          <p14:tracePt t="35685" x="7581900" y="2387600"/>
          <p14:tracePt t="35702" x="7581900" y="2473325"/>
          <p14:tracePt t="35719" x="7581900" y="2543175"/>
          <p14:tracePt t="35735" x="7581900" y="2625725"/>
          <p14:tracePt t="35751" x="7581900" y="2740025"/>
          <p14:tracePt t="35768" x="7559675" y="2828925"/>
          <p14:tracePt t="35787" x="7540625" y="2911475"/>
          <p14:tracePt t="35802" x="7534275" y="2949575"/>
          <p14:tracePt t="35819" x="7527925" y="2971800"/>
          <p14:tracePt t="35835" x="7527925" y="2987675"/>
          <p14:tracePt t="35852" x="7527925" y="3006725"/>
          <p14:tracePt t="35868" x="7527925" y="3016250"/>
          <p14:tracePt t="35884" x="7527925" y="3025775"/>
          <p14:tracePt t="35952" x="7531100" y="3013075"/>
          <p14:tracePt t="35959" x="7537450" y="3003550"/>
          <p14:tracePt t="35968" x="7543800" y="2974975"/>
          <p14:tracePt t="35986" x="7578725" y="2901950"/>
          <p14:tracePt t="36002" x="7607300" y="2835275"/>
          <p14:tracePt t="36018" x="7635875" y="2768600"/>
          <p14:tracePt t="36034" x="7673975" y="2689225"/>
          <p14:tracePt t="36051" x="7737475" y="2505075"/>
          <p14:tracePt t="36069" x="7769225" y="2397125"/>
          <p14:tracePt t="36086" x="7800975" y="2273300"/>
          <p14:tracePt t="36102" x="7829550" y="2206625"/>
          <p14:tracePt t="36119" x="7845425" y="2159000"/>
          <p14:tracePt t="36136" x="7864475" y="2095500"/>
          <p14:tracePt t="36152" x="7883525" y="2051050"/>
          <p14:tracePt t="36168" x="7896225" y="2012950"/>
          <p14:tracePt t="36184" x="7905750" y="1984375"/>
          <p14:tracePt t="36202" x="7918450" y="1927225"/>
          <p14:tracePt t="36219" x="7924800" y="1882775"/>
          <p14:tracePt t="36236" x="7931150" y="1819275"/>
          <p14:tracePt t="36252" x="7931150" y="1797050"/>
          <p14:tracePt t="36269" x="7931150" y="1787525"/>
          <p14:tracePt t="36285" x="7943850" y="1765300"/>
          <p14:tracePt t="36301" x="7943850" y="1746250"/>
          <p14:tracePt t="36318" x="7943850" y="1714500"/>
          <p14:tracePt t="36336" x="7934325" y="1676400"/>
          <p14:tracePt t="36352" x="7927975" y="1628775"/>
          <p14:tracePt t="36369" x="7915275" y="1584325"/>
          <p14:tracePt t="36386" x="7902575" y="1520825"/>
          <p14:tracePt t="36402" x="7896225" y="1485900"/>
          <p14:tracePt t="36418" x="7889875" y="1447800"/>
          <p14:tracePt t="36435" x="7883525" y="1406525"/>
          <p14:tracePt t="36451" x="7870825" y="1384300"/>
          <p14:tracePt t="36468" x="7870825" y="1362075"/>
          <p14:tracePt t="36486" x="7870825" y="1327150"/>
          <p14:tracePt t="36502" x="7870825" y="1317625"/>
          <p14:tracePt t="36519" x="7870825" y="1308100"/>
          <p14:tracePt t="36535" x="7870825" y="1298575"/>
          <p14:tracePt t="36586" x="7864475" y="1298575"/>
          <p14:tracePt t="36672" x="7861300" y="1298575"/>
          <p14:tracePt t="36686" x="7854950" y="1304925"/>
          <p14:tracePt t="36693" x="7854950" y="1311275"/>
          <p14:tracePt t="36701" x="7854950" y="1314450"/>
          <p14:tracePt t="36718" x="7851775" y="1323975"/>
          <p14:tracePt t="36735" x="7851775" y="1365250"/>
          <p14:tracePt t="36751" x="7851775" y="1387475"/>
          <p14:tracePt t="36769" x="7845425" y="1416050"/>
          <p14:tracePt t="36785" x="7845425" y="1441450"/>
          <p14:tracePt t="36802" x="7845425" y="1450975"/>
          <p14:tracePt t="36819" x="7845425" y="1466850"/>
          <p14:tracePt t="36835" x="7835900" y="1482725"/>
          <p14:tracePt t="36851" x="7835900" y="1492250"/>
          <p14:tracePt t="36868" x="7829550" y="1520825"/>
          <p14:tracePt t="36885" x="7816850" y="1555750"/>
          <p14:tracePt t="36901" x="7816850" y="1600200"/>
          <p14:tracePt t="36918" x="7810500" y="1644650"/>
          <p14:tracePt t="36935" x="7797800" y="1679575"/>
          <p14:tracePt t="36952" x="7794625" y="1708150"/>
          <p14:tracePt t="36969" x="7788275" y="1724025"/>
          <p14:tracePt t="36985" x="7775575" y="1765300"/>
          <p14:tracePt t="37001" x="7769225" y="1787525"/>
          <p14:tracePt t="37018" x="7759700" y="1819275"/>
          <p14:tracePt t="37035" x="7753350" y="1866900"/>
          <p14:tracePt t="37052" x="7743825" y="1927225"/>
          <p14:tracePt t="37069" x="7737475" y="1971675"/>
          <p14:tracePt t="37085" x="7724775" y="2035175"/>
          <p14:tracePt t="37102" x="7712075" y="2079625"/>
          <p14:tracePt t="37118" x="7693025" y="2117725"/>
          <p14:tracePt t="37122" x="7686675" y="2146300"/>
          <p14:tracePt t="37135" x="7673975" y="2197100"/>
          <p14:tracePt t="37151" x="7658100" y="2260600"/>
          <p14:tracePt t="37168" x="7645400" y="2324100"/>
          <p14:tracePt t="37184" x="7616825" y="2409825"/>
          <p14:tracePt t="37202" x="7610475" y="2454275"/>
          <p14:tracePt t="37219" x="7610475" y="2476500"/>
          <p14:tracePt t="37235" x="7597775" y="2517775"/>
          <p14:tracePt t="37252" x="7588250" y="2540000"/>
          <p14:tracePt t="37268" x="7588250" y="2562225"/>
          <p14:tracePt t="37284" x="7581900" y="2609850"/>
          <p14:tracePt t="37301" x="7575550" y="2641600"/>
          <p14:tracePt t="37318" x="7562850" y="2686050"/>
          <p14:tracePt t="37335" x="7556500" y="2740025"/>
          <p14:tracePt t="37352" x="7543800" y="2765425"/>
          <p14:tracePt t="37369" x="7531100" y="2794000"/>
          <p14:tracePt t="37385" x="7521575" y="2838450"/>
          <p14:tracePt t="37401" x="7515225" y="2860675"/>
          <p14:tracePt t="37418" x="7515225" y="2882900"/>
          <p14:tracePt t="37434" x="7502525" y="2924175"/>
          <p14:tracePt t="37451" x="7502525" y="2952750"/>
          <p14:tracePt t="37468" x="7502525" y="2974975"/>
          <p14:tracePt t="37485" x="7502525" y="2987675"/>
          <p14:tracePt t="37502" x="7502525" y="3003550"/>
          <p14:tracePt t="37520" x="7502525" y="3022600"/>
          <p14:tracePt t="37536" x="7496175" y="3035300"/>
          <p14:tracePt t="37552" x="7496175" y="3054350"/>
          <p14:tracePt t="37568" x="7496175" y="3076575"/>
          <p14:tracePt t="37585" x="7496175" y="3092450"/>
          <p14:tracePt t="37601" x="7496175" y="3114675"/>
          <p14:tracePt t="37618" x="7496175" y="3124200"/>
          <p14:tracePt t="37635" x="7496175" y="3136900"/>
          <p14:tracePt t="37652" x="7493000" y="3143250"/>
          <p14:tracePt t="37669" x="7483475" y="3143250"/>
          <p14:tracePt t="37701" x="7483475" y="3140075"/>
          <p14:tracePt t="37718" x="7483475" y="3124200"/>
          <p14:tracePt t="37735" x="7483475" y="3054350"/>
          <p14:tracePt t="37751" x="7486650" y="2994025"/>
          <p14:tracePt t="37769" x="7499350" y="2908300"/>
          <p14:tracePt t="37785" x="7521575" y="2832100"/>
          <p14:tracePt t="37802" x="7527925" y="2755900"/>
          <p14:tracePt t="37819" x="7543800" y="2657475"/>
          <p14:tracePt t="37835" x="7543800" y="2606675"/>
          <p14:tracePt t="37851" x="7543800" y="2571750"/>
          <p14:tracePt t="37869" x="7556500" y="2508250"/>
          <p14:tracePt t="37884" x="7562850" y="2454275"/>
          <p14:tracePt t="37902" x="7575550" y="2403475"/>
          <p14:tracePt t="37919" x="7597775" y="2282825"/>
          <p14:tracePt t="37935" x="7607300" y="2222500"/>
          <p14:tracePt t="37951" x="7613650" y="2159000"/>
          <p14:tracePt t="37969" x="7626350" y="2089150"/>
          <p14:tracePt t="37985" x="7626350" y="2057400"/>
          <p14:tracePt t="38002" x="7632700" y="2035175"/>
          <p14:tracePt t="38018" x="7639050" y="2006600"/>
          <p14:tracePt t="38035" x="7642225" y="1987550"/>
          <p14:tracePt t="38052" x="7642225" y="1965325"/>
          <p14:tracePt t="38069" x="7642225" y="1936750"/>
          <p14:tracePt t="38085" x="7642225" y="1920875"/>
          <p14:tracePt t="38102" x="7642225" y="1908175"/>
          <p14:tracePt t="38118" x="7642225" y="1892300"/>
          <p14:tracePt t="38134" x="7642225" y="1885950"/>
          <p14:tracePt t="38626" x="7620000" y="1917700"/>
          <p14:tracePt t="38634" x="7566025" y="1971675"/>
          <p14:tracePt t="38640" x="7521575" y="2022475"/>
          <p14:tracePt t="38651" x="7458075" y="2098675"/>
          <p14:tracePt t="38668" x="7286625" y="2270125"/>
          <p14:tracePt t="38685" x="7165975" y="2387600"/>
          <p14:tracePt t="38701" x="7038975" y="2517775"/>
          <p14:tracePt t="38735" x="6750050" y="2797175"/>
          <p14:tracePt t="38770" x="6537325" y="3079750"/>
          <p14:tracePt t="38789" x="6426200" y="3235325"/>
          <p14:tracePt t="38803" x="6365875" y="3327400"/>
          <p14:tracePt t="38818" x="6311900" y="3397250"/>
          <p14:tracePt t="38834" x="6270625" y="3435350"/>
          <p14:tracePt t="38852" x="6219825" y="3479800"/>
          <p14:tracePt t="38869" x="6162675" y="3517900"/>
          <p14:tracePt t="38885" x="6130925" y="3536950"/>
          <p14:tracePt t="38902" x="6092825" y="3549650"/>
          <p14:tracePt t="38918" x="6038850" y="3562350"/>
          <p14:tracePt t="38935" x="5984875" y="3562350"/>
          <p14:tracePt t="38951" x="5934075" y="3559175"/>
          <p14:tracePt t="38967" x="5832475" y="3536950"/>
          <p14:tracePt t="38984" x="5765800" y="3514725"/>
          <p14:tracePt t="39002" x="5721350" y="3502025"/>
          <p14:tracePt t="39018" x="5664200" y="3476625"/>
          <p14:tracePt t="39035" x="5622925" y="3435350"/>
          <p14:tracePt t="39053" x="5568950" y="3375025"/>
          <p14:tracePt t="39068" x="5518150" y="3267075"/>
          <p14:tracePt t="39085" x="5467350" y="3175000"/>
          <p14:tracePt t="39101" x="5438775" y="3108325"/>
          <p14:tracePt t="39117" x="5387975" y="3022600"/>
          <p14:tracePt t="39135" x="5368925" y="2974975"/>
          <p14:tracePt t="39152" x="5356225" y="2952750"/>
          <p14:tracePt t="39169" x="5356225" y="2911475"/>
          <p14:tracePt t="39184" x="5356225" y="2889250"/>
          <p14:tracePt t="39203" x="5356225" y="2857500"/>
          <p14:tracePt t="39218" x="5356225" y="2835275"/>
          <p14:tracePt t="39234" x="5343525" y="2809875"/>
          <p14:tracePt t="39251" x="5337175" y="2787650"/>
          <p14:tracePt t="39268" x="5337175" y="2755900"/>
          <p14:tracePt t="39284" x="5337175" y="2733675"/>
          <p14:tracePt t="39303" x="5337175" y="2692400"/>
          <p14:tracePt t="39319" x="5330825" y="2654300"/>
          <p14:tracePt t="39335" x="5318125" y="2603500"/>
          <p14:tracePt t="39352" x="5270500" y="2476500"/>
          <p14:tracePt t="39368" x="5241925" y="2409825"/>
          <p14:tracePt t="39384" x="5219700" y="2355850"/>
          <p14:tracePt t="39401" x="5200650" y="2308225"/>
          <p14:tracePt t="39417" x="5194300" y="2260600"/>
          <p14:tracePt t="39435" x="5194300" y="2232025"/>
          <p14:tracePt t="39453" x="5194300" y="2197100"/>
          <p14:tracePt t="39469" x="5194300" y="2178050"/>
          <p14:tracePt t="39485" x="5194300" y="2155825"/>
          <p14:tracePt t="39501" x="5187950" y="2130425"/>
          <p14:tracePt t="39517" x="5172075" y="2089150"/>
          <p14:tracePt t="39534" x="5172075" y="2060575"/>
          <p14:tracePt t="39551" x="5172075" y="2038350"/>
          <p14:tracePt t="39567" x="5172075" y="1997075"/>
          <p14:tracePt t="39585" x="5172075" y="1981200"/>
          <p14:tracePt t="39602" x="5181600" y="1968500"/>
          <p14:tracePt t="39618" x="5181600" y="1952625"/>
          <p14:tracePt t="39635" x="5181600" y="1949450"/>
          <p14:tracePt t="39704" x="5187950" y="1949450"/>
          <p14:tracePt t="39711" x="5191125" y="1949450"/>
          <p14:tracePt t="39724" x="5191125" y="1958975"/>
          <p14:tracePt t="39735" x="5191125" y="1965325"/>
          <p14:tracePt t="39752" x="5191125" y="1978025"/>
          <p14:tracePt t="39769" x="5191125" y="1990725"/>
          <p14:tracePt t="39784" x="5191125" y="2000250"/>
          <p14:tracePt t="39802" x="5191125" y="2019300"/>
          <p14:tracePt t="39818" x="5191125" y="2028825"/>
          <p14:tracePt t="39834" x="5207000" y="2038350"/>
          <p14:tracePt t="39852" x="5226050" y="2073275"/>
          <p14:tracePt t="39868" x="5235575" y="2095500"/>
          <p14:tracePt t="39885" x="5248275" y="2127250"/>
          <p14:tracePt t="39902" x="5273675" y="2162175"/>
          <p14:tracePt t="39918" x="5273675" y="2206625"/>
          <p14:tracePt t="39934" x="5273675" y="2241550"/>
          <p14:tracePt t="39951" x="5273675" y="2327275"/>
          <p14:tracePt t="39968" x="5273675" y="2371725"/>
          <p14:tracePt t="39984" x="5273675" y="2409825"/>
          <p14:tracePt t="40002" x="5273675" y="2447925"/>
          <p14:tracePt t="40019" x="5273675" y="2479675"/>
          <p14:tracePt t="40035" x="5273675" y="2498725"/>
          <p14:tracePt t="40052" x="5273675" y="2546350"/>
          <p14:tracePt t="40068" x="5273675" y="2584450"/>
          <p14:tracePt t="40084" x="5273675" y="2628900"/>
          <p14:tracePt t="40101" x="5273675" y="2689225"/>
          <p14:tracePt t="40117" x="5273675" y="2727325"/>
          <p14:tracePt t="40135" x="5273675" y="2749550"/>
          <p14:tracePt t="40152" x="5273675" y="2768600"/>
          <p14:tracePt t="40168" x="5273675" y="2784475"/>
          <p14:tracePt t="40185" x="5270500" y="2794000"/>
          <p14:tracePt t="40202" x="5270500" y="2809875"/>
          <p14:tracePt t="40218" x="5270500" y="2819400"/>
          <p14:tracePt t="40235" x="5270500" y="2835275"/>
          <p14:tracePt t="40251" x="5270500" y="2860675"/>
          <p14:tracePt t="40267" x="5270500" y="2882900"/>
          <p14:tracePt t="40284" x="5270500" y="2892425"/>
          <p14:tracePt t="40302" x="5270500" y="2905125"/>
          <p14:tracePt t="40319" x="5270500" y="2914650"/>
          <p14:tracePt t="40335" x="5270500" y="2930525"/>
          <p14:tracePt t="40352" x="5270500" y="2965450"/>
          <p14:tracePt t="40368" x="5270500" y="2994025"/>
          <p14:tracePt t="40384" x="5270500" y="3016250"/>
          <p14:tracePt t="40401" x="5270500" y="3035300"/>
          <p14:tracePt t="40417" x="5270500" y="3051175"/>
          <p14:tracePt t="40434" x="5270500" y="3060700"/>
          <p14:tracePt t="40452" x="5270500" y="3076575"/>
          <p14:tracePt t="40468" x="5270500" y="3086100"/>
          <p14:tracePt t="40503" x="5273675" y="3086100"/>
          <p14:tracePt t="40518" x="5283200" y="3082925"/>
          <p14:tracePt t="40534" x="5292725" y="3073400"/>
          <p14:tracePt t="40551" x="5314950" y="3044825"/>
          <p14:tracePt t="40568" x="5327650" y="3009900"/>
          <p14:tracePt t="40584" x="5340350" y="2978150"/>
          <p14:tracePt t="40602" x="5340350" y="2914650"/>
          <p14:tracePt t="40618" x="5340350" y="2863850"/>
          <p14:tracePt t="40635" x="5340350" y="2803525"/>
          <p14:tracePt t="40652" x="5340350" y="2733675"/>
          <p14:tracePt t="40668" x="5340350" y="2705100"/>
          <p14:tracePt t="40684" x="5340350" y="2682875"/>
          <p14:tracePt t="40701" x="5340350" y="2667000"/>
          <p14:tracePt t="40717" x="5340350" y="2651125"/>
          <p14:tracePt t="40734" x="5340350" y="2632075"/>
          <p14:tracePt t="40752" x="5340350" y="2584450"/>
          <p14:tracePt t="40768" x="5340350" y="2546350"/>
          <p14:tracePt t="40785" x="5340350" y="2501900"/>
          <p14:tracePt t="40802" x="5340350" y="2441575"/>
          <p14:tracePt t="40818" x="5343525" y="2403475"/>
          <p14:tracePt t="40834" x="5343525" y="2381250"/>
          <p14:tracePt t="40851" x="5349875" y="2355850"/>
          <p14:tracePt t="40867" x="5349875" y="2346325"/>
          <p14:tracePt t="40884" x="5349875" y="2336800"/>
          <p14:tracePt t="40900" x="5349875" y="2320925"/>
          <p14:tracePt t="40917" x="5349875" y="2314575"/>
          <p14:tracePt t="41115" x="5349875" y="2324100"/>
          <p14:tracePt t="41122" x="5349875" y="2333625"/>
          <p14:tracePt t="41134" x="5349875" y="2352675"/>
          <p14:tracePt t="41151" x="5349875" y="2384425"/>
          <p14:tracePt t="41168" x="5356225" y="2416175"/>
          <p14:tracePt t="41185" x="5362575" y="2451100"/>
          <p14:tracePt t="41202" x="5375275" y="2501900"/>
          <p14:tracePt t="41218" x="5375275" y="2530475"/>
          <p14:tracePt t="41235" x="5375275" y="2552700"/>
          <p14:tracePt t="41238" x="5375275" y="2555875"/>
          <p14:tracePt t="41252" x="5375275" y="2568575"/>
          <p14:tracePt t="41268" x="5375275" y="2581275"/>
          <p14:tracePt t="41285" x="5375275" y="2590800"/>
          <p14:tracePt t="41301" x="5375275" y="2606675"/>
          <p14:tracePt t="41318" x="5375275" y="2613025"/>
          <p14:tracePt t="41379" x="5375275" y="2616200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Massif de l'Etoile (Bouches-du-Rhône), 2 octobre 2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8786812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86"/>
    </mc:Choice>
    <mc:Fallback>
      <p:transition spd="slow" advTm="17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22" x="5273675" y="2616200"/>
          <p14:tracePt t="2029" x="5130800" y="2616200"/>
          <p14:tracePt t="2035" x="4959350" y="2628900"/>
          <p14:tracePt t="2046" x="4740275" y="2654300"/>
          <p14:tracePt t="2063" x="4175125" y="2765425"/>
          <p14:tracePt t="2084" x="3721100" y="2863850"/>
          <p14:tracePt t="2106" x="3330575" y="2924175"/>
          <p14:tracePt t="2129" x="3041650" y="2962275"/>
          <p14:tracePt t="2163" x="2714625" y="3013075"/>
          <p14:tracePt t="2179" x="2613025" y="3054350"/>
          <p14:tracePt t="2196" x="2514600" y="3089275"/>
          <p14:tracePt t="2213" x="2387600" y="3143250"/>
          <p14:tracePt t="2229" x="2317750" y="3171825"/>
          <p14:tracePt t="2245" x="2251075" y="3213100"/>
          <p14:tracePt t="2262" x="2136775" y="3248025"/>
          <p14:tracePt t="2279" x="2060575" y="3263900"/>
          <p14:tracePt t="2295" x="1997075" y="3286125"/>
          <p14:tracePt t="2312" x="1933575" y="3298825"/>
          <p14:tracePt t="2329" x="1889125" y="3305175"/>
          <p14:tracePt t="2345" x="1828800" y="3305175"/>
          <p14:tracePt t="2362" x="1758950" y="3317875"/>
          <p14:tracePt t="2379" x="1720850" y="3317875"/>
          <p14:tracePt t="2396" x="1692275" y="3324225"/>
          <p14:tracePt t="2413" x="1663700" y="3324225"/>
          <p14:tracePt t="2429" x="1647825" y="3324225"/>
          <p14:tracePt t="2446" x="1644650" y="3324225"/>
          <p14:tracePt t="2479" x="1689100" y="3314700"/>
          <p14:tracePt t="2496" x="1724025" y="3308350"/>
          <p14:tracePt t="2756" x="1676400" y="3292475"/>
          <p14:tracePt t="2764" x="1616075" y="3276600"/>
          <p14:tracePt t="2779" x="1527175" y="3244850"/>
          <p14:tracePt t="2796" x="1457325" y="3178175"/>
          <p14:tracePt t="2813" x="1346200" y="3035300"/>
          <p14:tracePt t="2829" x="1276350" y="2921000"/>
          <p14:tracePt t="2863" x="1247775" y="2657475"/>
          <p14:tracePt t="2897" x="1343025" y="2508250"/>
          <p14:tracePt t="2916" x="1574800" y="2359025"/>
          <p14:tracePt t="2929" x="1778000" y="2260600"/>
          <p14:tracePt t="2947" x="2025650" y="2168525"/>
          <p14:tracePt t="2964" x="2330450" y="2073275"/>
          <p14:tracePt t="2980" x="2517775" y="2016125"/>
          <p14:tracePt t="2998" x="2689225" y="1949450"/>
          <p14:tracePt t="3013" x="2759075" y="1892300"/>
          <p14:tracePt t="3030" x="2819400" y="1857375"/>
          <p14:tracePt t="3046" x="2844800" y="1825625"/>
          <p14:tracePt t="3062" x="2867025" y="1793875"/>
          <p14:tracePt t="3079" x="2873375" y="1784350"/>
          <p14:tracePt t="3095" x="2870200" y="1758950"/>
          <p14:tracePt t="3113" x="2844800" y="1714500"/>
          <p14:tracePt t="3130" x="2822575" y="1689100"/>
          <p14:tracePt t="3146" x="2790825" y="1663700"/>
          <p14:tracePt t="3163" x="2708275" y="1593850"/>
          <p14:tracePt t="3180" x="2638425" y="1536700"/>
          <p14:tracePt t="3196" x="2578100" y="1485900"/>
          <p14:tracePt t="3212" x="2489200" y="1425575"/>
          <p14:tracePt t="3229" x="2457450" y="1400175"/>
          <p14:tracePt t="3245" x="2425700" y="1390650"/>
          <p14:tracePt t="3247" x="2416175" y="1384300"/>
          <p14:tracePt t="3262" x="2406650" y="1368425"/>
          <p14:tracePt t="3279" x="2393950" y="1358900"/>
          <p14:tracePt t="3295" x="2384425" y="1358900"/>
          <p14:tracePt t="3313" x="2365375" y="1349375"/>
          <p14:tracePt t="3329" x="2365375" y="1339850"/>
          <p14:tracePt t="3346" x="2365375" y="1330325"/>
          <p14:tracePt t="3363" x="2365375" y="1308100"/>
          <p14:tracePt t="3379" x="2365375" y="1298575"/>
          <p14:tracePt t="3397" x="2365375" y="1295400"/>
          <p14:tracePt t="3430" x="2365375" y="1289050"/>
          <p14:tracePt t="3447" x="2365375" y="1285875"/>
          <p14:tracePt t="3462" x="2365375" y="1270000"/>
          <p14:tracePt t="3478" x="2365375" y="1260475"/>
          <p14:tracePt t="3495" x="2365375" y="1250950"/>
          <p14:tracePt t="3512" x="2349500" y="1235075"/>
          <p14:tracePt t="3529" x="2339975" y="1219200"/>
          <p14:tracePt t="3547" x="2320925" y="1203325"/>
          <p14:tracePt t="3563" x="2311400" y="1193800"/>
          <p14:tracePt t="3580" x="2301875" y="1184275"/>
          <p14:tracePt t="3596" x="2260600" y="1165225"/>
          <p14:tracePt t="3612" x="2222500" y="1152525"/>
          <p14:tracePt t="3629" x="2168525" y="1139825"/>
          <p14:tracePt t="3647" x="2095500" y="1120775"/>
          <p14:tracePt t="3663" x="2057400" y="1101725"/>
          <p14:tracePt t="3680" x="2035175" y="1101725"/>
          <p14:tracePt t="3697" x="1997075" y="1101725"/>
          <p14:tracePt t="3713" x="1965325" y="1101725"/>
          <p14:tracePt t="3729" x="1943100" y="1101725"/>
          <p14:tracePt t="3746" x="1889125" y="1101725"/>
          <p14:tracePt t="3762" x="1860550" y="1111250"/>
          <p14:tracePt t="3779" x="1828800" y="1123950"/>
          <p14:tracePt t="3797" x="1787525" y="1143000"/>
          <p14:tracePt t="3813" x="1771650" y="1152525"/>
          <p14:tracePt t="3830" x="1758950" y="1168400"/>
          <p14:tracePt t="3847" x="1733550" y="1184275"/>
          <p14:tracePt t="3863" x="1711325" y="1193800"/>
          <p14:tracePt t="3879" x="1670050" y="1216025"/>
          <p14:tracePt t="3896" x="1619250" y="1260475"/>
          <p14:tracePt t="3912" x="1587500" y="1292225"/>
          <p14:tracePt t="3929" x="1562100" y="1314450"/>
          <p14:tracePt t="3946" x="1517650" y="1358900"/>
          <p14:tracePt t="3963" x="1495425" y="1384300"/>
          <p14:tracePt t="3980" x="1454150" y="1416050"/>
          <p14:tracePt t="3997" x="1390650" y="1457325"/>
          <p14:tracePt t="4013" x="1343025" y="1489075"/>
          <p14:tracePt t="4029" x="1317625" y="1514475"/>
          <p14:tracePt t="4046" x="1276350" y="1533525"/>
          <p14:tracePt t="4062" x="1263650" y="1549400"/>
          <p14:tracePt t="4080" x="1254125" y="1558925"/>
          <p14:tracePt t="4096" x="1235075" y="1574800"/>
          <p14:tracePt t="4113" x="1225550" y="1584325"/>
          <p14:tracePt t="4130" x="1216025" y="1600200"/>
          <p14:tracePt t="4147" x="1209675" y="1612900"/>
          <p14:tracePt t="4163" x="1209675" y="1622425"/>
          <p14:tracePt t="4179" x="1209675" y="1635125"/>
          <p14:tracePt t="4195" x="1209675" y="1673225"/>
          <p14:tracePt t="4212" x="1209675" y="1701800"/>
          <p14:tracePt t="4228" x="1209675" y="1724025"/>
          <p14:tracePt t="4245" x="1209675" y="1755775"/>
          <p14:tracePt t="4262" x="1209675" y="1778000"/>
          <p14:tracePt t="4279" x="1209675" y="1793875"/>
          <p14:tracePt t="4296" x="1222375" y="1825625"/>
          <p14:tracePt t="4313" x="1235075" y="1851025"/>
          <p14:tracePt t="4329" x="1266825" y="1882775"/>
          <p14:tracePt t="4345" x="1320800" y="1943100"/>
          <p14:tracePt t="4362" x="1346200" y="1974850"/>
          <p14:tracePt t="4380" x="1377950" y="2006600"/>
          <p14:tracePt t="4396" x="1400175" y="2041525"/>
          <p14:tracePt t="4413" x="1412875" y="2073275"/>
          <p14:tracePt t="4430" x="1438275" y="2095500"/>
          <p14:tracePt t="4446" x="1470025" y="2139950"/>
          <p14:tracePt t="4462" x="1501775" y="2165350"/>
          <p14:tracePt t="4479" x="1539875" y="2197100"/>
          <p14:tracePt t="4496" x="1609725" y="2260600"/>
          <p14:tracePt t="4512" x="1660525" y="2301875"/>
          <p14:tracePt t="4530" x="1685925" y="2349500"/>
          <p14:tracePt t="4547" x="1727200" y="2416175"/>
          <p14:tracePt t="4563" x="1736725" y="2447925"/>
          <p14:tracePt t="4580" x="1774825" y="2505075"/>
          <p14:tracePt t="4596" x="1819275" y="2609850"/>
          <p14:tracePt t="4612" x="1857375" y="2667000"/>
          <p14:tracePt t="4629" x="1885950" y="2736850"/>
          <p14:tracePt t="4646" x="1905000" y="2800350"/>
          <p14:tracePt t="4662" x="1924050" y="2838450"/>
          <p14:tracePt t="4679" x="1936750" y="2870200"/>
          <p14:tracePt t="4696" x="1955800" y="2917825"/>
          <p14:tracePt t="4713" x="1981200" y="2949575"/>
          <p14:tracePt t="4730" x="2006600" y="2987675"/>
          <p14:tracePt t="4746" x="2051050" y="3054350"/>
          <p14:tracePt t="4762" x="2079625" y="3101975"/>
          <p14:tracePt t="4779" x="2092325" y="3140075"/>
          <p14:tracePt t="4795" x="2114550" y="3175000"/>
          <p14:tracePt t="4812" x="2133600" y="3222625"/>
          <p14:tracePt t="4830" x="2146300" y="3267075"/>
          <p14:tracePt t="4847" x="2181225" y="3340100"/>
          <p14:tracePt t="4862" x="2206625" y="3378200"/>
          <p14:tracePt t="4881" x="2263775" y="3463925"/>
          <p14:tracePt t="4896" x="2311400" y="3505200"/>
          <p14:tracePt t="4912" x="2355850" y="3556000"/>
          <p14:tracePt t="4929" x="2397125" y="3590925"/>
          <p14:tracePt t="4946" x="2447925" y="3629025"/>
          <p14:tracePt t="4962" x="2470150" y="3638550"/>
          <p14:tracePt t="4978" x="2501900" y="3651250"/>
          <p14:tracePt t="4995" x="2565400" y="3651250"/>
          <p14:tracePt t="5012" x="2609850" y="3641725"/>
          <p14:tracePt t="5029" x="2682875" y="3625850"/>
          <p14:tracePt t="5045" x="2787650" y="3581400"/>
          <p14:tracePt t="5062" x="2835275" y="3568700"/>
          <p14:tracePt t="5079" x="2898775" y="3540125"/>
          <p14:tracePt t="5096" x="2984500" y="3489325"/>
          <p14:tracePt t="5112" x="3051175" y="3460750"/>
          <p14:tracePt t="5130" x="3162300" y="3381375"/>
          <p14:tracePt t="5146" x="3235325" y="3324225"/>
          <p14:tracePt t="5163" x="3314700" y="3257550"/>
          <p14:tracePt t="5180" x="3454400" y="3130550"/>
          <p14:tracePt t="5196" x="3556000" y="2981325"/>
          <p14:tracePt t="5212" x="3616325" y="2870200"/>
          <p14:tracePt t="5229" x="3667125" y="2746375"/>
          <p14:tracePt t="5245" x="3711575" y="2568575"/>
          <p14:tracePt t="5262" x="3724275" y="2482850"/>
          <p14:tracePt t="5279" x="3746500" y="2416175"/>
          <p14:tracePt t="5296" x="3784600" y="2324100"/>
          <p14:tracePt t="5312" x="3825875" y="2235200"/>
          <p14:tracePt t="5330" x="3857625" y="2089150"/>
          <p14:tracePt t="5345" x="3870325" y="2012950"/>
          <p14:tracePt t="5362" x="3870325" y="1933575"/>
          <p14:tracePt t="5380" x="3870325" y="1793875"/>
          <p14:tracePt t="5396" x="3870325" y="1733550"/>
          <p14:tracePt t="5413" x="3870325" y="1704975"/>
          <p14:tracePt t="5430" x="3870325" y="1670050"/>
          <p14:tracePt t="5446" x="3870325" y="1660525"/>
          <p14:tracePt t="5461" x="3870325" y="1651000"/>
          <p14:tracePt t="5479" x="3860800" y="1628775"/>
          <p14:tracePt t="5495" x="3848100" y="1612900"/>
          <p14:tracePt t="5511" x="3832225" y="1603375"/>
          <p14:tracePt t="5528" x="3822700" y="1593850"/>
          <p14:tracePt t="5545" x="3810000" y="1593850"/>
          <p14:tracePt t="5562" x="3800475" y="1593850"/>
          <p14:tracePt t="5579" x="3771900" y="1600200"/>
          <p14:tracePt t="5595" x="3740150" y="1619250"/>
          <p14:tracePt t="5612" x="3683000" y="1654175"/>
          <p14:tracePt t="5629" x="3597275" y="1704975"/>
          <p14:tracePt t="5645" x="3549650" y="1749425"/>
          <p14:tracePt t="5662" x="3486150" y="1800225"/>
          <p14:tracePt t="5678" x="3416300" y="1847850"/>
          <p14:tracePt t="5695" x="3317875" y="1924050"/>
          <p14:tracePt t="5712" x="3244850" y="1978025"/>
          <p14:tracePt t="5729" x="3143250" y="2057400"/>
          <p14:tracePt t="5745" x="3092450" y="2108200"/>
          <p14:tracePt t="5762" x="3054350" y="2133600"/>
          <p14:tracePt t="5779" x="2987675" y="2162175"/>
          <p14:tracePt t="5796" x="2959100" y="2181225"/>
          <p14:tracePt t="5812" x="2936875" y="2181225"/>
          <p14:tracePt t="5829" x="2895600" y="2181225"/>
          <p14:tracePt t="5845" x="2873375" y="2165350"/>
          <p14:tracePt t="5862" x="2841625" y="2152650"/>
          <p14:tracePt t="5879" x="2797175" y="2114550"/>
          <p14:tracePt t="5895" x="2771775" y="2082800"/>
          <p14:tracePt t="5912" x="2749550" y="2060575"/>
          <p14:tracePt t="5929" x="2705100" y="2016125"/>
          <p14:tracePt t="5946" x="2673350" y="1990725"/>
          <p14:tracePt t="5962" x="2654300" y="1958975"/>
          <p14:tracePt t="5979" x="2628900" y="1924050"/>
          <p14:tracePt t="5995" x="2613025" y="1898650"/>
          <p14:tracePt t="6012" x="2597150" y="1882775"/>
          <p14:tracePt t="6029" x="2574925" y="1857375"/>
          <p14:tracePt t="6046" x="2565400" y="1841500"/>
          <p14:tracePt t="6062" x="2549525" y="1831975"/>
          <p14:tracePt t="6079" x="2543175" y="1790700"/>
          <p14:tracePt t="6095" x="2543175" y="1768475"/>
          <p14:tracePt t="6111" x="2543175" y="1758950"/>
          <p14:tracePt t="6129" x="2533650" y="1733550"/>
          <p14:tracePt t="6145" x="2520950" y="1717675"/>
          <p14:tracePt t="6162" x="2511425" y="1708150"/>
          <p14:tracePt t="6179" x="2492375" y="1685925"/>
          <p14:tracePt t="6195" x="2486025" y="1676400"/>
          <p14:tracePt t="6228" x="2486025" y="1673225"/>
          <p14:tracePt t="6245" x="2482850" y="1673225"/>
          <p14:tracePt t="6261" x="2473325" y="1663700"/>
          <p14:tracePt t="6279" x="2451100" y="1663700"/>
          <p14:tracePt t="6295" x="2441575" y="1663700"/>
          <p14:tracePt t="6312" x="2432050" y="1663700"/>
          <p14:tracePt t="6329" x="2419350" y="1663700"/>
          <p14:tracePt t="6345" x="2409825" y="1663700"/>
          <p14:tracePt t="6362" x="2397125" y="1663700"/>
          <p14:tracePt t="6401" x="2397125" y="1670050"/>
          <p14:tracePt t="6412" x="2397125" y="1673225"/>
          <p14:tracePt t="6429" x="2397125" y="1682750"/>
          <p14:tracePt t="6446" x="2397125" y="1692275"/>
          <p14:tracePt t="6463" x="2397125" y="1708150"/>
          <p14:tracePt t="6479" x="2397125" y="1724025"/>
          <p14:tracePt t="6495" x="2406650" y="1733550"/>
          <p14:tracePt t="6512" x="2416175" y="1743075"/>
          <p14:tracePt t="6528" x="2428875" y="1762125"/>
          <p14:tracePt t="6545" x="2435225" y="1771650"/>
          <p14:tracePt t="6563" x="2435225" y="1781175"/>
          <p14:tracePt t="6609" x="2438400" y="1781175"/>
          <p14:tracePt t="6629" x="2444750" y="1781175"/>
          <p14:tracePt t="6650" x="2444750" y="1774825"/>
          <p14:tracePt t="6657" x="2444750" y="1771650"/>
          <p14:tracePt t="6664" x="2451100" y="1765300"/>
          <p14:tracePt t="6678" x="2460625" y="1743075"/>
          <p14:tracePt t="6695" x="2460625" y="1720850"/>
          <p14:tracePt t="6712" x="2460625" y="1704975"/>
          <p14:tracePt t="6729" x="2460625" y="1679575"/>
          <p14:tracePt t="6746" x="2460625" y="1670050"/>
          <p14:tracePt t="6763" x="2460625" y="1660525"/>
          <p14:tracePt t="6779" x="2460625" y="1641475"/>
          <p14:tracePt t="6795" x="2460625" y="1635125"/>
          <p14:tracePt t="6812" x="2460625" y="1625600"/>
          <p14:tracePt t="6829" x="2460625" y="1616075"/>
          <p14:tracePt t="6846" x="2460625" y="1612900"/>
          <p14:tracePt t="7906" x="2457450" y="1670050"/>
          <p14:tracePt t="7913" x="2457450" y="1762125"/>
          <p14:tracePt t="7920" x="2447925" y="1876425"/>
          <p14:tracePt t="7928" x="2438400" y="2019300"/>
          <p14:tracePt t="7945" x="2419350" y="2225675"/>
          <p14:tracePt t="7963" x="2381250" y="2555875"/>
          <p14:tracePt t="7996" x="2305050" y="2927350"/>
          <p14:tracePt t="8030" x="2251075" y="3355975"/>
          <p14:tracePt t="8047" x="2222500" y="3587750"/>
          <p14:tracePt t="8062" x="2222500" y="3702050"/>
          <p14:tracePt t="8078" x="2228850" y="3819525"/>
          <p14:tracePt t="8095" x="2251075" y="3905250"/>
          <p14:tracePt t="8113" x="2260600" y="4003675"/>
          <p14:tracePt t="8129" x="2260600" y="4048125"/>
          <p14:tracePt t="8146" x="2266950" y="4070350"/>
          <p14:tracePt t="8162" x="2266950" y="4083050"/>
          <p14:tracePt t="9333" x="2232025" y="4105275"/>
          <p14:tracePt t="9340" x="2190750" y="4137025"/>
          <p14:tracePt t="9347" x="2155825" y="4187825"/>
          <p14:tracePt t="9362" x="2085975" y="4314825"/>
          <p14:tracePt t="9380" x="2060575" y="4432300"/>
          <p14:tracePt t="9397" x="2066925" y="4629150"/>
          <p14:tracePt t="9428" x="2136775" y="4892675"/>
          <p14:tracePt t="9431" x="2162175" y="4962525"/>
          <p14:tracePt t="9462" x="2279650" y="5264150"/>
          <p14:tracePt t="9479" x="2330450" y="5375275"/>
          <p14:tracePt t="9496" x="2416175" y="5527675"/>
          <p14:tracePt t="9512" x="2454275" y="5607050"/>
          <p14:tracePt t="9529" x="2476500" y="5661025"/>
          <p14:tracePt t="9546" x="2489200" y="5695950"/>
          <p14:tracePt t="9562" x="2489200" y="5711825"/>
          <p14:tracePt t="9578" x="2489200" y="5721350"/>
          <p14:tracePt t="9595" x="2486025" y="5737225"/>
          <p14:tracePt t="9612" x="2476500" y="5746750"/>
          <p14:tracePt t="9629" x="2466975" y="5746750"/>
          <p14:tracePt t="9646" x="2447925" y="5746750"/>
          <p14:tracePt t="9662" x="2438400" y="5746750"/>
          <p14:tracePt t="9679" x="2422525" y="5746750"/>
          <p14:tracePt t="9696" x="2390775" y="5746750"/>
          <p14:tracePt t="9712" x="2368550" y="5746750"/>
          <p14:tracePt t="9728" x="2346325" y="5746750"/>
          <p14:tracePt t="9745" x="2311400" y="5730875"/>
          <p14:tracePt t="9761" x="2263775" y="5711825"/>
          <p14:tracePt t="9779" x="2216150" y="5676900"/>
          <p14:tracePt t="9796" x="2162175" y="5610225"/>
          <p14:tracePt t="9812" x="2136775" y="5572125"/>
          <p14:tracePt t="9829" x="2117725" y="5527675"/>
          <p14:tracePt t="9846" x="2085975" y="5470525"/>
          <p14:tracePt t="9862" x="2073275" y="5445125"/>
          <p14:tracePt t="9878" x="2060575" y="5416550"/>
          <p14:tracePt t="9895" x="2041525" y="5400675"/>
          <p14:tracePt t="9912" x="2032000" y="5384800"/>
          <p14:tracePt t="9929" x="2032000" y="5356225"/>
          <p14:tracePt t="9946" x="2032000" y="5324475"/>
          <p14:tracePt t="9962" x="2032000" y="5292725"/>
          <p14:tracePt t="9979" x="2019300" y="5248275"/>
          <p14:tracePt t="9995" x="1997075" y="5165725"/>
          <p14:tracePt t="10011" x="1990725" y="5127625"/>
          <p14:tracePt t="10028" x="1978025" y="5083175"/>
          <p14:tracePt t="10045" x="1978025" y="5041900"/>
          <p14:tracePt t="10062" x="1978025" y="5032375"/>
          <p14:tracePt t="10079" x="1978025" y="5022850"/>
          <p14:tracePt t="10117" x="1971675" y="5022850"/>
          <p14:tracePt t="10130" x="1968500" y="5022850"/>
          <p14:tracePt t="10160" x="1968500" y="5029200"/>
          <p14:tracePt t="10167" x="1968500" y="5032375"/>
          <p14:tracePt t="10179" x="1968500" y="5038725"/>
          <p14:tracePt t="10196" x="1968500" y="5076825"/>
          <p14:tracePt t="10212" x="1968500" y="5099050"/>
          <p14:tracePt t="10230" x="1968500" y="5130800"/>
          <p14:tracePt t="10245" x="1968500" y="5191125"/>
          <p14:tracePt t="10262" x="1968500" y="5241925"/>
          <p14:tracePt t="10278" x="1968500" y="5295900"/>
          <p14:tracePt t="10295" x="1971675" y="5372100"/>
          <p14:tracePt t="10312" x="1978025" y="5403850"/>
          <p14:tracePt t="10328" x="1987550" y="5426075"/>
          <p14:tracePt t="10346" x="1987550" y="5461000"/>
          <p14:tracePt t="10362" x="1987550" y="5470525"/>
          <p14:tracePt t="10379" x="1987550" y="5480050"/>
          <p14:tracePt t="10396" x="1987550" y="5499100"/>
          <p14:tracePt t="10412" x="1987550" y="5508625"/>
          <p14:tracePt t="10428" x="1987550" y="5518150"/>
          <p14:tracePt t="10445" x="1987550" y="5540375"/>
          <p14:tracePt t="10462" x="1987550" y="5549900"/>
          <p14:tracePt t="10479" x="1987550" y="5553075"/>
          <p14:tracePt t="10517" x="1987550" y="5546725"/>
          <p14:tracePt t="10529" x="1987550" y="5530850"/>
          <p14:tracePt t="10545" x="1978025" y="5483225"/>
          <p14:tracePt t="10561" x="1971675" y="5429250"/>
          <p14:tracePt t="10579" x="1965325" y="5375275"/>
          <p14:tracePt t="10595" x="1958975" y="5305425"/>
          <p14:tracePt t="10612" x="1958975" y="5260975"/>
          <p14:tracePt t="10631" x="1958975" y="5200650"/>
          <p14:tracePt t="10646" x="1958975" y="5162550"/>
          <p14:tracePt t="10662" x="1958975" y="5118100"/>
          <p14:tracePt t="10678" x="1962150" y="5073650"/>
          <p14:tracePt t="10695" x="1962150" y="5054600"/>
          <p14:tracePt t="10711" x="1962150" y="5045075"/>
          <p14:tracePt t="10729" x="1962150" y="5038725"/>
          <p14:tracePt t="11243" x="2000250" y="5026025"/>
          <p14:tracePt t="11251" x="2060575" y="5006975"/>
          <p14:tracePt t="11261" x="2133600" y="4991100"/>
          <p14:tracePt t="11279" x="2489200" y="4892675"/>
          <p14:tracePt t="11294" x="2886075" y="4775200"/>
          <p14:tracePt t="11316" x="3740150" y="4556125"/>
          <p14:tracePt t="11337" x="4692650" y="4387850"/>
          <p14:tracePt t="11363" x="5661025" y="4327525"/>
          <p14:tracePt t="11396" x="7038975" y="4327525"/>
          <p14:tracePt t="11413" x="7518400" y="4286250"/>
          <p14:tracePt t="11415" x="7718425" y="4264025"/>
          <p14:tracePt t="11430" x="8115300" y="4146550"/>
          <p14:tracePt t="11451" x="8547100" y="3956050"/>
          <p14:tracePt t="11463" x="8683625" y="3876675"/>
          <p14:tracePt t="11480" x="8937625" y="3705225"/>
          <p14:tracePt t="11497" x="9064625" y="3625850"/>
          <p14:tracePt t="11908" x="9099550" y="1816100"/>
          <p14:tracePt t="11914" x="9039225" y="1790700"/>
          <p14:tracePt t="11933" x="8937625" y="1736725"/>
          <p14:tracePt t="11944" x="8848725" y="1704975"/>
          <p14:tracePt t="11961" x="8759825" y="1666875"/>
          <p14:tracePt t="11979" x="8588375" y="1606550"/>
          <p14:tracePt t="12012" x="8435975" y="1552575"/>
          <p14:tracePt t="12045" x="8261350" y="1470025"/>
          <p14:tracePt t="12062" x="8181975" y="1428750"/>
          <p14:tracePt t="12078" x="8077200" y="1384300"/>
          <p14:tracePt t="12094" x="8010525" y="1362075"/>
          <p14:tracePt t="12112" x="7956550" y="1349375"/>
          <p14:tracePt t="12128" x="7874000" y="1330325"/>
          <p14:tracePt t="12144" x="7829550" y="1317625"/>
          <p14:tracePt t="12162" x="7791450" y="1298575"/>
          <p14:tracePt t="12178" x="7721600" y="1292225"/>
          <p14:tracePt t="12195" x="7677150" y="1292225"/>
          <p14:tracePt t="12212" x="7616825" y="1292225"/>
          <p14:tracePt t="12228" x="7534275" y="1292225"/>
          <p14:tracePt t="12244" x="7473950" y="1292225"/>
          <p14:tracePt t="12262" x="7410450" y="1295400"/>
          <p14:tracePt t="12278" x="7337425" y="1320800"/>
          <p14:tracePt t="12295" x="7277100" y="1336675"/>
          <p14:tracePt t="12313" x="7165975" y="1358900"/>
          <p14:tracePt t="12328" x="7058025" y="1374775"/>
          <p14:tracePt t="12345" x="6972300" y="1397000"/>
          <p14:tracePt t="12361" x="6886575" y="1412875"/>
          <p14:tracePt t="12378" x="6740525" y="1438275"/>
          <p14:tracePt t="12395" x="6654800" y="1454150"/>
          <p14:tracePt t="12411" x="6578600" y="1476375"/>
          <p14:tracePt t="12428" x="6486525" y="1504950"/>
          <p14:tracePt t="12444" x="6419850" y="1533525"/>
          <p14:tracePt t="12462" x="6343650" y="1555750"/>
          <p14:tracePt t="12478" x="6254750" y="1574800"/>
          <p14:tracePt t="12494" x="6210300" y="1590675"/>
          <p14:tracePt t="12511" x="6178550" y="1600200"/>
          <p14:tracePt t="12528" x="6137275" y="1625600"/>
          <p14:tracePt t="12546" x="6124575" y="1625600"/>
          <p14:tracePt t="12563" x="6105525" y="1631950"/>
          <p14:tracePt t="12578" x="6096000" y="1635125"/>
          <p14:tracePt t="12595" x="6086475" y="1641475"/>
          <p14:tracePt t="12612" x="6070600" y="1651000"/>
          <p14:tracePt t="12628" x="6070600" y="1654175"/>
          <p14:tracePt t="12644" x="6070600" y="1670050"/>
          <p14:tracePt t="12662" x="6070600" y="1679575"/>
          <p14:tracePt t="12678" x="6083300" y="1689100"/>
          <p14:tracePt t="12695" x="6140450" y="1711325"/>
          <p14:tracePt t="12713" x="6324600" y="1790700"/>
          <p14:tracePt t="12729" x="6467475" y="1854200"/>
          <p14:tracePt t="12745" x="6654800" y="1917700"/>
          <p14:tracePt t="12762" x="6867525" y="1962150"/>
          <p14:tracePt t="12778" x="6975475" y="1981200"/>
          <p14:tracePt t="12794" x="7061200" y="1997075"/>
          <p14:tracePt t="12813" x="7146925" y="1997075"/>
          <p14:tracePt t="12829" x="7191375" y="1997075"/>
          <p14:tracePt t="12845" x="7219950" y="1997075"/>
          <p14:tracePt t="12862" x="7248525" y="1987550"/>
          <p14:tracePt t="12878" x="7258050" y="1987550"/>
          <p14:tracePt t="12894" x="7280275" y="1987550"/>
          <p14:tracePt t="12912" x="7292975" y="1987550"/>
          <p14:tracePt t="12999" x="7292975" y="1993900"/>
          <p14:tracePt t="13006" x="7292975" y="2000250"/>
          <p14:tracePt t="13013" x="7292975" y="2003425"/>
          <p14:tracePt t="13028" x="7280275" y="2035175"/>
          <p14:tracePt t="13044" x="7254875" y="2149475"/>
          <p14:tracePt t="13062" x="7194550" y="2343150"/>
          <p14:tracePt t="13078" x="7108825" y="2552700"/>
          <p14:tracePt t="13095" x="7023100" y="2733675"/>
          <p14:tracePt t="13113" x="6823075" y="3038475"/>
          <p14:tracePt t="13130" x="6667500" y="3225800"/>
          <p14:tracePt t="13146" x="6508750" y="3400425"/>
          <p14:tracePt t="13163" x="6257925" y="3695700"/>
          <p14:tracePt t="13180" x="6105525" y="3857625"/>
          <p14:tracePt t="13196" x="5943600" y="4057650"/>
          <p14:tracePt t="13212" x="5743575" y="4308475"/>
          <p14:tracePt t="13229" x="5626100" y="4425950"/>
          <p14:tracePt t="13246" x="5495925" y="4565650"/>
          <p14:tracePt t="13262" x="5378450" y="4689475"/>
          <p14:tracePt t="13279" x="5314950" y="4752975"/>
          <p14:tracePt t="13295" x="5283200" y="4800600"/>
          <p14:tracePt t="13312" x="5245100" y="4851400"/>
          <p14:tracePt t="13328" x="5232400" y="4867275"/>
          <p14:tracePt t="13344" x="5232400" y="4876800"/>
          <p14:tracePt t="13361" x="5235575" y="4892675"/>
          <p14:tracePt t="13378" x="5251450" y="4892675"/>
          <p14:tracePt t="13395" x="5286375" y="4892675"/>
          <p14:tracePt t="13412" x="5359400" y="4867275"/>
          <p14:tracePt t="13429" x="5426075" y="4838700"/>
          <p14:tracePt t="13433" x="5467350" y="4813300"/>
          <p14:tracePt t="13445" x="5505450" y="4797425"/>
          <p14:tracePt t="13462" x="5594350" y="4749800"/>
          <p14:tracePt t="13478" x="5648325" y="4721225"/>
          <p14:tracePt t="13494" x="5705475" y="4692650"/>
          <p14:tracePt t="13512" x="5781675" y="4645025"/>
          <p14:tracePt t="13529" x="5826125" y="4625975"/>
          <p14:tracePt t="13545" x="5873750" y="4603750"/>
          <p14:tracePt t="13562" x="5937250" y="4584700"/>
          <p14:tracePt t="13579" x="5991225" y="4572000"/>
          <p14:tracePt t="13595" x="6057900" y="4559300"/>
          <p14:tracePt t="13611" x="6210300" y="4533900"/>
          <p14:tracePt t="13628" x="6305550" y="4533900"/>
          <p14:tracePt t="13645" x="6388100" y="4527550"/>
          <p14:tracePt t="13662" x="6530975" y="4518025"/>
          <p14:tracePt t="13679" x="6635750" y="4502150"/>
          <p14:tracePt t="13695" x="6731000" y="4495800"/>
          <p14:tracePt t="13711" x="6896100" y="4486275"/>
          <p14:tracePt t="13728" x="7048500" y="4460875"/>
          <p14:tracePt t="13745" x="7150100" y="4460875"/>
          <p14:tracePt t="13761" x="7264400" y="4438650"/>
          <p14:tracePt t="13778" x="7308850" y="4425950"/>
          <p14:tracePt t="13795" x="7346950" y="4413250"/>
          <p14:tracePt t="13812" x="7369175" y="4397375"/>
          <p14:tracePt t="13828" x="7385050" y="4375150"/>
          <p14:tracePt t="13845" x="7385050" y="4343400"/>
          <p14:tracePt t="13862" x="7369175" y="4308475"/>
          <p14:tracePt t="13878" x="7353300" y="4279900"/>
          <p14:tracePt t="13895" x="7327900" y="4260850"/>
          <p14:tracePt t="13912" x="7219950" y="4200525"/>
          <p14:tracePt t="13929" x="7112000" y="4165600"/>
          <p14:tracePt t="13945" x="7010400" y="4124325"/>
          <p14:tracePt t="13962" x="6832600" y="4089400"/>
          <p14:tracePt t="13979" x="6724650" y="4073525"/>
          <p14:tracePt t="13995" x="6642100" y="4073525"/>
          <p14:tracePt t="14012" x="6524625" y="4076700"/>
          <p14:tracePt t="14028" x="6416675" y="4095750"/>
          <p14:tracePt t="14044" x="6311900" y="4111625"/>
          <p14:tracePt t="14062" x="6165850" y="4133850"/>
          <p14:tracePt t="14078" x="6086475" y="4175125"/>
          <p14:tracePt t="14094" x="6029325" y="4203700"/>
          <p14:tracePt t="14112" x="5924550" y="4257675"/>
          <p14:tracePt t="14128" x="5886450" y="4283075"/>
          <p14:tracePt t="14145" x="5826125" y="4333875"/>
          <p14:tracePt t="14161" x="5737225" y="4410075"/>
          <p14:tracePt t="14178" x="5667375" y="4454525"/>
          <p14:tracePt t="14195" x="5584825" y="4511675"/>
          <p14:tracePt t="14212" x="5483225" y="4587875"/>
          <p14:tracePt t="14229" x="5445125" y="4629150"/>
          <p14:tracePt t="14246" x="5400675" y="4679950"/>
          <p14:tracePt t="14262" x="5359400" y="4743450"/>
          <p14:tracePt t="14278" x="5327650" y="4794250"/>
          <p14:tracePt t="14295" x="5308600" y="4829175"/>
          <p14:tracePt t="14311" x="5264150" y="4905375"/>
          <p14:tracePt t="14327" x="5251450" y="4953000"/>
          <p14:tracePt t="14344" x="5238750" y="4987925"/>
          <p14:tracePt t="14361" x="5238750" y="5029200"/>
          <p14:tracePt t="14378" x="5241925" y="5060950"/>
          <p14:tracePt t="14394" x="5260975" y="5083175"/>
          <p14:tracePt t="14411" x="5381625" y="5162550"/>
          <p14:tracePt t="14428" x="5492750" y="5213350"/>
          <p14:tracePt t="14431" x="5543550" y="5229225"/>
          <p14:tracePt t="14444" x="5591175" y="5245100"/>
          <p14:tracePt t="14461" x="5784850" y="5308600"/>
          <p14:tracePt t="14478" x="5949950" y="5343525"/>
          <p14:tracePt t="14496" x="6159500" y="5387975"/>
          <p14:tracePt t="14512" x="6324600" y="5416550"/>
          <p14:tracePt t="14528" x="6496050" y="5432425"/>
          <p14:tracePt t="14546" x="6753225" y="5470525"/>
          <p14:tracePt t="14561" x="6924675" y="5480050"/>
          <p14:tracePt t="14578" x="7029450" y="5480050"/>
          <p14:tracePt t="14595" x="7213600" y="5480050"/>
          <p14:tracePt t="14611" x="7315200" y="5480050"/>
          <p14:tracePt t="14629" x="7391400" y="5461000"/>
          <p14:tracePt t="14646" x="7493000" y="5438775"/>
          <p14:tracePt t="14662" x="7581900" y="5407025"/>
          <p14:tracePt t="14678" x="7661275" y="5365750"/>
          <p14:tracePt t="14695" x="7756525" y="5324475"/>
          <p14:tracePt t="14711" x="7804150" y="5289550"/>
          <p14:tracePt t="14728" x="7835900" y="5276850"/>
          <p14:tracePt t="14746" x="7861300" y="5235575"/>
          <p14:tracePt t="14762" x="7870825" y="5210175"/>
          <p14:tracePt t="14779" x="7883525" y="5187950"/>
          <p14:tracePt t="14796" x="7883525" y="5172075"/>
          <p14:tracePt t="14812" x="7883525" y="5168900"/>
          <p14:tracePt t="14845" x="7883525" y="5162550"/>
          <p14:tracePt t="14882" x="7883525" y="5159375"/>
          <p14:tracePt t="14896" x="7883525" y="5153025"/>
          <p14:tracePt t="14903" x="7883525" y="5149850"/>
          <p14:tracePt t="14911" x="7880350" y="5149850"/>
          <p14:tracePt t="14929" x="7870825" y="5137150"/>
          <p14:tracePt t="14933" x="7867650" y="5133975"/>
          <p14:tracePt t="14945" x="7858125" y="5133975"/>
          <p14:tracePt t="14961" x="7845425" y="5127625"/>
          <p14:tracePt t="14978" x="7832725" y="5124450"/>
          <p14:tracePt t="14995" x="7816850" y="5124450"/>
          <p14:tracePt t="15011" x="7807325" y="5124450"/>
          <p14:tracePt t="15028" x="7797800" y="5124450"/>
          <p14:tracePt t="15045" x="7788275" y="51244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0" y="714375"/>
            <a:ext cx="91440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4000">
                <a:solidFill>
                  <a:srgbClr val="FF0000"/>
                </a:solidFill>
              </a:rPr>
              <a:t>Monosulqués </a:t>
            </a:r>
            <a:r>
              <a:rPr lang="fr-FR" altLang="fr-FR" sz="4000">
                <a:solidFill>
                  <a:srgbClr val="FF00FF"/>
                </a:solidFill>
              </a:rPr>
              <a:t>ou</a:t>
            </a:r>
            <a:r>
              <a:rPr lang="fr-FR" altLang="fr-FR" sz="4000">
                <a:solidFill>
                  <a:srgbClr val="FF0000"/>
                </a:solidFill>
              </a:rPr>
              <a:t> </a:t>
            </a:r>
            <a:r>
              <a:rPr lang="fr-FR" altLang="fr-FR" sz="4000">
                <a:solidFill>
                  <a:srgbClr val="008000"/>
                </a:solidFill>
              </a:rPr>
              <a:t>Euangiospermes monoaperturées</a:t>
            </a:r>
          </a:p>
          <a:p>
            <a:pPr eaLnBrk="1" hangingPunct="1"/>
            <a:endParaRPr lang="fr-FR" altLang="fr-FR" sz="3200"/>
          </a:p>
          <a:p>
            <a:pPr eaLnBrk="1" hangingPunct="1"/>
            <a:r>
              <a:rPr lang="fr-FR" altLang="fr-FR" sz="3600"/>
              <a:t>*</a:t>
            </a:r>
            <a:r>
              <a:rPr lang="fr-FR" altLang="fr-FR" sz="3600">
                <a:solidFill>
                  <a:srgbClr val="3333CC"/>
                </a:solidFill>
              </a:rPr>
              <a:t>fleurs trimères</a:t>
            </a:r>
          </a:p>
          <a:p>
            <a:pPr eaLnBrk="1" hangingPunct="1"/>
            <a:r>
              <a:rPr lang="fr-FR" altLang="fr-FR" sz="3600"/>
              <a:t>*</a:t>
            </a:r>
            <a:r>
              <a:rPr lang="fr-FR" altLang="fr-FR" sz="3600">
                <a:solidFill>
                  <a:srgbClr val="FF00FF"/>
                </a:solidFill>
              </a:rPr>
              <a:t>apétales ou à périanthe formé de tépales</a:t>
            </a:r>
          </a:p>
          <a:p>
            <a:pPr eaLnBrk="1" hangingPunct="1"/>
            <a:r>
              <a:rPr lang="fr-FR" altLang="fr-FR" sz="3600">
                <a:solidFill>
                  <a:srgbClr val="FF00FF"/>
                </a:solidFill>
              </a:rPr>
              <a:t>parfois insertion spiralée des pièces florales</a:t>
            </a:r>
          </a:p>
          <a:p>
            <a:pPr eaLnBrk="1" hangingPunct="1"/>
            <a:r>
              <a:rPr lang="fr-FR" altLang="fr-FR" sz="3600"/>
              <a:t>*</a:t>
            </a:r>
            <a:r>
              <a:rPr lang="fr-FR" altLang="fr-FR" sz="3600">
                <a:solidFill>
                  <a:srgbClr val="CC0000"/>
                </a:solidFill>
              </a:rPr>
              <a:t>pollen à une seule aperture</a:t>
            </a:r>
          </a:p>
          <a:p>
            <a:pPr eaLnBrk="1" hangingPunct="1"/>
            <a:r>
              <a:rPr lang="fr-FR" altLang="fr-FR" sz="3600">
                <a:solidFill>
                  <a:srgbClr val="FF0000"/>
                </a:solidFill>
              </a:rPr>
              <a:t>* </a:t>
            </a:r>
            <a:r>
              <a:rPr lang="fr-FR" altLang="fr-FR" sz="3600">
                <a:solidFill>
                  <a:srgbClr val="3333CC"/>
                </a:solidFill>
              </a:rPr>
              <a:t>graine à 1 cotylédon (Monocotylédones)</a:t>
            </a:r>
            <a:r>
              <a:rPr lang="fr-FR" altLang="fr-FR" sz="3600">
                <a:solidFill>
                  <a:srgbClr val="FF0000"/>
                </a:solidFill>
              </a:rPr>
              <a:t> ou </a:t>
            </a:r>
            <a:r>
              <a:rPr lang="fr-FR" altLang="fr-FR" sz="3600">
                <a:solidFill>
                  <a:srgbClr val="00B050"/>
                </a:solidFill>
              </a:rPr>
              <a:t>graine à 2 cotylédons (Magnoliidées)</a:t>
            </a:r>
          </a:p>
          <a:p>
            <a:pPr eaLnBrk="1" hangingPunct="1"/>
            <a:endParaRPr lang="fr-FR" altLang="fr-FR" sz="3200"/>
          </a:p>
          <a:p>
            <a:pPr eaLnBrk="1" hangingPunct="1"/>
            <a:endParaRPr lang="fr-FR" altLang="fr-FR" sz="32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26"/>
    </mc:Choice>
    <mc:Fallback>
      <p:transition spd="slow" advTm="48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24" x="6851650" y="5797550"/>
          <p14:tracePt t="2231" x="6848475" y="5781675"/>
          <p14:tracePt t="2245" x="6813550" y="5616575"/>
          <p14:tracePt t="2260" x="6743700" y="5387975"/>
          <p14:tracePt t="2281" x="6604000" y="4927600"/>
          <p14:tracePt t="2302" x="6413500" y="4483100"/>
          <p14:tracePt t="2330" x="6188075" y="4073525"/>
          <p14:tracePt t="2363" x="5937250" y="3784600"/>
          <p14:tracePt t="2380" x="5797550" y="3625850"/>
          <p14:tracePt t="2396" x="5718175" y="3530600"/>
          <p14:tracePt t="2410" x="5664200" y="3460750"/>
          <p14:tracePt t="2427" x="5645150" y="3416300"/>
          <p14:tracePt t="2444" x="5629275" y="3387725"/>
          <p14:tracePt t="2461" x="5616575" y="3378200"/>
          <p14:tracePt t="2859" x="5575300" y="3321050"/>
          <p14:tracePt t="2866" x="5518150" y="3244850"/>
          <p14:tracePt t="2878" x="5461000" y="3149600"/>
          <p14:tracePt t="2894" x="5226050" y="2828925"/>
          <p14:tracePt t="2922" x="5045075" y="2578100"/>
          <p14:tracePt t="2946" x="4946650" y="2463800"/>
          <p14:tracePt t="2980" x="4762500" y="2308225"/>
          <p14:tracePt t="2994" x="4692650" y="2273300"/>
          <p14:tracePt t="3011" x="4625975" y="2241550"/>
          <p14:tracePt t="3028" x="4562475" y="2228850"/>
          <p14:tracePt t="3044" x="4505325" y="2203450"/>
          <p14:tracePt t="3061" x="4483100" y="2190750"/>
          <p14:tracePt t="3078" x="4435475" y="2178050"/>
          <p14:tracePt t="3094" x="4346575" y="2159000"/>
          <p14:tracePt t="3110" x="4257675" y="2117725"/>
          <p14:tracePt t="3128" x="4137025" y="2082800"/>
          <p14:tracePt t="3144" x="4003675" y="2051050"/>
          <p14:tracePt t="3161" x="3949700" y="2051050"/>
          <p14:tracePt t="3178" x="3927475" y="2051050"/>
          <p14:tracePt t="3194" x="3886200" y="2051050"/>
          <p14:tracePt t="3211" x="3848100" y="2038350"/>
          <p14:tracePt t="3228" x="3743325" y="2000250"/>
          <p14:tracePt t="3244" x="3657600" y="1968500"/>
          <p14:tracePt t="3261" x="3594100" y="1952625"/>
          <p14:tracePt t="3278" x="3543300" y="1936750"/>
          <p14:tracePt t="3294" x="3524250" y="1911350"/>
          <p14:tracePt t="3311" x="3514725" y="1895475"/>
          <p14:tracePt t="3328" x="3514725" y="1854200"/>
          <p14:tracePt t="4178" x="3524250" y="1847850"/>
          <p14:tracePt t="4186" x="3527425" y="1844675"/>
          <p14:tracePt t="4194" x="3533775" y="1838325"/>
          <p14:tracePt t="4211" x="3543300" y="1828800"/>
          <p14:tracePt t="4228" x="3562350" y="1812925"/>
          <p14:tracePt t="4244" x="3575050" y="1797050"/>
          <p14:tracePt t="4261" x="3584575" y="1787525"/>
          <p14:tracePt t="4294" x="3629025" y="1762125"/>
          <p14:tracePt t="4332" x="3759200" y="1685925"/>
          <p14:tracePt t="4344" x="3794125" y="1654175"/>
          <p14:tracePt t="4360" x="3810000" y="1628775"/>
          <p14:tracePt t="4378" x="3829050" y="1600200"/>
          <p14:tracePt t="4394" x="3829050" y="1590675"/>
          <p14:tracePt t="4410" x="3829050" y="1587500"/>
          <p14:tracePt t="4449" x="3829050" y="1581150"/>
          <p14:tracePt t="4460" x="3829050" y="1577975"/>
          <p14:tracePt t="4478" x="3829050" y="1555750"/>
          <p14:tracePt t="4494" x="3829050" y="1546225"/>
          <p14:tracePt t="4511" x="3829050" y="1536700"/>
          <p14:tracePt t="4571" x="3829050" y="1533525"/>
          <p14:tracePt t="4607" x="3829050" y="1527175"/>
          <p14:tracePt t="4614" x="3829050" y="1520825"/>
          <p14:tracePt t="4628" x="3829050" y="1508125"/>
          <p14:tracePt t="4644" x="3829050" y="1501775"/>
          <p14:tracePt t="4661" x="3832225" y="1492250"/>
          <p14:tracePt t="4678" x="3889375" y="1476375"/>
          <p14:tracePt t="4694" x="3997325" y="1457325"/>
          <p14:tracePt t="4711" x="4159250" y="1431925"/>
          <p14:tracePt t="4728" x="4378325" y="1431925"/>
          <p14:tracePt t="4744" x="4470400" y="1431925"/>
          <p14:tracePt t="4760" x="4543425" y="1422400"/>
          <p14:tracePt t="4777" x="4606925" y="1403350"/>
          <p14:tracePt t="4794" x="4651375" y="1403350"/>
          <p14:tracePt t="4810" x="4695825" y="1397000"/>
          <p14:tracePt t="4828" x="4791075" y="1397000"/>
          <p14:tracePt t="4844" x="4873625" y="1397000"/>
          <p14:tracePt t="4861" x="4930775" y="1403350"/>
          <p14:tracePt t="4877" x="4965700" y="1409700"/>
          <p14:tracePt t="4894" x="4975225" y="1409700"/>
          <p14:tracePt t="4911" x="4978400" y="1409700"/>
          <p14:tracePt t="4964" x="4978400" y="1412875"/>
          <p14:tracePt t="4972" x="4978400" y="1419225"/>
          <p14:tracePt t="4978" x="4984750" y="1422400"/>
          <p14:tracePt t="4994" x="4987925" y="1422400"/>
          <p14:tracePt t="5010" x="4994275" y="1428750"/>
          <p14:tracePt t="5079" x="4997450" y="1428750"/>
          <p14:tracePt t="5086" x="5010150" y="1428750"/>
          <p14:tracePt t="5102" x="5013325" y="1428750"/>
          <p14:tracePt t="5113" x="5022850" y="1428750"/>
          <p14:tracePt t="5128" x="5032375" y="1428750"/>
          <p14:tracePt t="5144" x="5038725" y="1428750"/>
          <p14:tracePt t="5160" x="5041900" y="1428750"/>
          <p14:tracePt t="5177" x="5064125" y="1428750"/>
          <p14:tracePt t="5194" x="5080000" y="1438275"/>
          <p14:tracePt t="5211" x="5118100" y="1450975"/>
          <p14:tracePt t="5228" x="5207000" y="1473200"/>
          <p14:tracePt t="5244" x="5280025" y="1485900"/>
          <p14:tracePt t="5261" x="5337175" y="1508125"/>
          <p14:tracePt t="5278" x="5378450" y="1514475"/>
          <p14:tracePt t="5294" x="5394325" y="1514475"/>
          <p14:tracePt t="5310" x="5403850" y="1514475"/>
          <p14:tracePt t="5328" x="5441950" y="1514475"/>
          <p14:tracePt t="5344" x="5470525" y="1520825"/>
          <p14:tracePt t="5360" x="5508625" y="1533525"/>
          <p14:tracePt t="5377" x="5546725" y="1549400"/>
          <p14:tracePt t="5394" x="5559425" y="1558925"/>
          <p14:tracePt t="5411" x="5565775" y="1577975"/>
          <p14:tracePt t="5444" x="5543550" y="1577975"/>
          <p14:tracePt t="5461" x="5514975" y="1574800"/>
          <p14:tracePt t="5478" x="5413375" y="1546225"/>
          <p14:tracePt t="5494" x="5368925" y="1539875"/>
          <p14:tracePt t="5511" x="5314950" y="1539875"/>
          <p14:tracePt t="5528" x="5213350" y="1539875"/>
          <p14:tracePt t="5544" x="5121275" y="1539875"/>
          <p14:tracePt t="5560" x="5016500" y="1539875"/>
          <p14:tracePt t="5577" x="4864100" y="1539875"/>
          <p14:tracePt t="5594" x="4803775" y="1539875"/>
          <p14:tracePt t="5611" x="4768850" y="1539875"/>
          <p14:tracePt t="5627" x="4746625" y="1539875"/>
          <p14:tracePt t="5644" x="4737100" y="1539875"/>
          <p14:tracePt t="5661" x="4727575" y="1539875"/>
          <p14:tracePt t="5678" x="4689475" y="1539875"/>
          <p14:tracePt t="5694" x="4660900" y="1539875"/>
          <p14:tracePt t="5710" x="4651375" y="1539875"/>
          <p14:tracePt t="5727" x="4635500" y="1539875"/>
          <p14:tracePt t="5744" x="4625975" y="1533525"/>
          <p14:tracePt t="5761" x="4625975" y="1530350"/>
          <p14:tracePt t="5813" x="4625975" y="1524000"/>
          <p14:tracePt t="5841" x="4625975" y="1520825"/>
          <p14:tracePt t="5848" x="4625975" y="1514475"/>
          <p14:tracePt t="5869" x="4625975" y="1511300"/>
          <p14:tracePt t="5877" x="4625975" y="1498600"/>
          <p14:tracePt t="5894" x="4625975" y="1495425"/>
          <p14:tracePt t="5912" x="4625975" y="1489075"/>
          <p14:tracePt t="5928" x="4625975" y="1479550"/>
          <p14:tracePt t="5945" x="4625975" y="1470025"/>
          <p14:tracePt t="5961" x="4625975" y="1460500"/>
          <p14:tracePt t="5994" x="4625975" y="1450975"/>
          <p14:tracePt t="6011" x="4641850" y="1450975"/>
          <p14:tracePt t="6049" x="4641850" y="1444625"/>
          <p14:tracePt t="6063" x="4641850" y="1441450"/>
          <p14:tracePt t="6078" x="4641850" y="1435100"/>
          <p14:tracePt t="6163" x="4648200" y="1435100"/>
          <p14:tracePt t="6192" x="4648200" y="1431925"/>
          <p14:tracePt t="6206" x="4648200" y="1425575"/>
          <p14:tracePt t="6213" x="4648200" y="1419225"/>
          <p14:tracePt t="6228" x="4648200" y="1409700"/>
          <p14:tracePt t="7039" x="4670425" y="1406525"/>
          <p14:tracePt t="7047" x="4689475" y="1406525"/>
          <p14:tracePt t="7061" x="4730750" y="1406525"/>
          <p14:tracePt t="7078" x="4768850" y="1406525"/>
          <p14:tracePt t="7094" x="4797425" y="1406525"/>
          <p14:tracePt t="7111" x="4889500" y="1384300"/>
          <p14:tracePt t="7144" x="5213350" y="1349375"/>
          <p14:tracePt t="7177" x="5845175" y="1349375"/>
          <p14:tracePt t="7194" x="6026150" y="1349375"/>
          <p14:tracePt t="7211" x="6223000" y="1349375"/>
          <p14:tracePt t="7227" x="6327775" y="1349375"/>
          <p14:tracePt t="7244" x="6435725" y="1323975"/>
          <p14:tracePt t="7261" x="6645275" y="1298575"/>
          <p14:tracePt t="7277" x="6829425" y="1279525"/>
          <p14:tracePt t="7294" x="6978650" y="1270000"/>
          <p14:tracePt t="7310" x="7207250" y="1270000"/>
          <p14:tracePt t="7327" x="7312025" y="1270000"/>
          <p14:tracePt t="7348" x="7410450" y="1270000"/>
          <p14:tracePt t="7360" x="7445375" y="1270000"/>
          <p14:tracePt t="7377" x="7483475" y="1270000"/>
          <p14:tracePt t="7394" x="7534275" y="1270000"/>
          <p14:tracePt t="7412" x="7629525" y="1270000"/>
          <p14:tracePt t="7428" x="7712075" y="1273175"/>
          <p14:tracePt t="7444" x="7775575" y="1289050"/>
          <p14:tracePt t="7460" x="7848600" y="1308100"/>
          <p14:tracePt t="7477" x="7867650" y="1323975"/>
          <p14:tracePt t="7493" x="7883525" y="1323975"/>
          <p14:tracePt t="7510" x="7883525" y="1330325"/>
          <p14:tracePt t="7544" x="7883525" y="1339850"/>
          <p14:tracePt t="7561" x="7883525" y="1355725"/>
          <p14:tracePt t="7577" x="7883525" y="1365250"/>
          <p14:tracePt t="7594" x="7883525" y="1374775"/>
          <p14:tracePt t="7610" x="7883525" y="1393825"/>
          <p14:tracePt t="7627" x="7883525" y="1403350"/>
          <p14:tracePt t="7643" x="7883525" y="1419225"/>
          <p14:tracePt t="7660" x="7883525" y="1435100"/>
          <p14:tracePt t="7677" x="7880350" y="1444625"/>
          <p14:tracePt t="7694" x="7870825" y="1454150"/>
          <p14:tracePt t="7710" x="7861300" y="1473200"/>
          <p14:tracePt t="7727" x="7854950" y="1495425"/>
          <p14:tracePt t="7744" x="7848600" y="1517650"/>
          <p14:tracePt t="7761" x="7839075" y="1533525"/>
          <p14:tracePt t="7778" x="7829550" y="1546225"/>
          <p14:tracePt t="7794" x="7813675" y="1558925"/>
          <p14:tracePt t="7811" x="7797800" y="1577975"/>
          <p14:tracePt t="7828" x="7788275" y="1587500"/>
          <p14:tracePt t="7844" x="7778750" y="1597025"/>
          <p14:tracePt t="7861" x="7756525" y="1625600"/>
          <p14:tracePt t="7877" x="7740650" y="1641475"/>
          <p14:tracePt t="7893" x="7724775" y="1660525"/>
          <p14:tracePt t="7910" x="7696200" y="1685925"/>
          <p14:tracePt t="7927" x="7673975" y="1704975"/>
          <p14:tracePt t="7944" x="7651750" y="1714500"/>
          <p14:tracePt t="7961" x="7635875" y="1733550"/>
          <p14:tracePt t="7977" x="7626350" y="1746250"/>
          <p14:tracePt t="7993" x="7604125" y="1755775"/>
          <p14:tracePt t="8010" x="7591425" y="1768475"/>
          <p14:tracePt t="8027" x="7569200" y="1787525"/>
          <p14:tracePt t="8044" x="7553325" y="1797050"/>
          <p14:tracePt t="8061" x="7531100" y="1812925"/>
          <p14:tracePt t="8078" x="7515225" y="1822450"/>
          <p14:tracePt t="8095" x="7499350" y="1838325"/>
          <p14:tracePt t="8111" x="7483475" y="1854200"/>
          <p14:tracePt t="8127" x="7473950" y="1860550"/>
          <p14:tracePt t="8143" x="7464425" y="1860550"/>
          <p14:tracePt t="8160" x="7445375" y="1860550"/>
          <p14:tracePt t="8177" x="7432675" y="1870075"/>
          <p14:tracePt t="8194" x="7423150" y="1882775"/>
          <p14:tracePt t="8211" x="7410450" y="1895475"/>
          <p14:tracePt t="8228" x="7394575" y="1905000"/>
          <p14:tracePt t="8244" x="7378700" y="1914525"/>
          <p14:tracePt t="8260" x="7343775" y="1936750"/>
          <p14:tracePt t="8277" x="7318375" y="1955800"/>
          <p14:tracePt t="8293" x="7280275" y="1981200"/>
          <p14:tracePt t="8310" x="7137400" y="2054225"/>
          <p14:tracePt t="8327" x="6985000" y="2101850"/>
          <p14:tracePt t="8343" x="6810375" y="2117725"/>
          <p14:tracePt t="8360" x="6591300" y="2127250"/>
          <p14:tracePt t="8377" x="6489700" y="2127250"/>
          <p14:tracePt t="8394" x="6394450" y="2127250"/>
          <p14:tracePt t="8410" x="6210300" y="2120900"/>
          <p14:tracePt t="8427" x="6045200" y="2085975"/>
          <p14:tracePt t="8445" x="5746750" y="2038350"/>
          <p14:tracePt t="8461" x="5584825" y="2019300"/>
          <p14:tracePt t="8477" x="5454650" y="1993900"/>
          <p14:tracePt t="8495" x="5302250" y="1993900"/>
          <p14:tracePt t="8511" x="5232400" y="1993900"/>
          <p14:tracePt t="8527" x="5149850" y="1993900"/>
          <p14:tracePt t="8545" x="4978400" y="1993900"/>
          <p14:tracePt t="8560" x="4851400" y="1993900"/>
          <p14:tracePt t="8577" x="4746625" y="1987550"/>
          <p14:tracePt t="8595" x="4591050" y="1962150"/>
          <p14:tracePt t="8611" x="4505325" y="1946275"/>
          <p14:tracePt t="8627" x="4419600" y="1930400"/>
          <p14:tracePt t="8645" x="4308475" y="1911350"/>
          <p14:tracePt t="8661" x="4225925" y="1911350"/>
          <p14:tracePt t="8677" x="4156075" y="1911350"/>
          <p14:tracePt t="8694" x="4070350" y="1911350"/>
          <p14:tracePt t="8710" x="4019550" y="1911350"/>
          <p14:tracePt t="8727" x="3981450" y="1911350"/>
          <p14:tracePt t="8745" x="3949700" y="1911350"/>
          <p14:tracePt t="8761" x="3921125" y="1911350"/>
          <p14:tracePt t="8778" x="3898900" y="1911350"/>
          <p14:tracePt t="8795" x="3857625" y="1911350"/>
          <p14:tracePt t="8811" x="3848100" y="1911350"/>
          <p14:tracePt t="8827" x="3838575" y="1911350"/>
          <p14:tracePt t="8844" x="3819525" y="1911350"/>
          <p14:tracePt t="8860" x="3810000" y="1911350"/>
          <p14:tracePt t="8877" x="3800475" y="1911350"/>
          <p14:tracePt t="8895" x="3784600" y="1911350"/>
          <p14:tracePt t="8911" x="3775075" y="1911350"/>
          <p14:tracePt t="8944" x="3787775" y="1911350"/>
          <p14:tracePt t="8960" x="3816350" y="1911350"/>
          <p14:tracePt t="8977" x="3860800" y="1911350"/>
          <p14:tracePt t="8994" x="3937000" y="1911350"/>
          <p14:tracePt t="9010" x="3997325" y="1901825"/>
          <p14:tracePt t="9027" x="4057650" y="1901825"/>
          <p14:tracePt t="9044" x="4156075" y="1889125"/>
          <p14:tracePt t="9061" x="4225925" y="1889125"/>
          <p14:tracePt t="9077" x="4289425" y="1889125"/>
          <p14:tracePt t="9094" x="4359275" y="1889125"/>
          <p14:tracePt t="9110" x="4403725" y="1889125"/>
          <p14:tracePt t="9127" x="4448175" y="1892300"/>
          <p14:tracePt t="9144" x="4524375" y="1892300"/>
          <p14:tracePt t="9160" x="4594225" y="1892300"/>
          <p14:tracePt t="9178" x="4699000" y="1892300"/>
          <p14:tracePt t="9194" x="4829175" y="1898650"/>
          <p14:tracePt t="9211" x="4879975" y="1898650"/>
          <p14:tracePt t="9227" x="4924425" y="1898650"/>
          <p14:tracePt t="9244" x="4956175" y="1898650"/>
          <p14:tracePt t="9260" x="4994275" y="1898650"/>
          <p14:tracePt t="9277" x="5045075" y="1898650"/>
          <p14:tracePt t="9294" x="5219700" y="1898650"/>
          <p14:tracePt t="9310" x="5346700" y="1892300"/>
          <p14:tracePt t="9327" x="5438775" y="1892300"/>
          <p14:tracePt t="9329" x="5476875" y="1892300"/>
          <p14:tracePt t="9343" x="5511800" y="1892300"/>
          <p14:tracePt t="9361" x="5540375" y="1892300"/>
          <p14:tracePt t="9377" x="5556250" y="1882775"/>
          <p14:tracePt t="9394" x="5600700" y="1866900"/>
          <p14:tracePt t="9410" x="5645150" y="1844675"/>
          <p14:tracePt t="9427" x="5730875" y="1838325"/>
          <p14:tracePt t="9444" x="5946775" y="1831975"/>
          <p14:tracePt t="9460" x="6051550" y="1831975"/>
          <p14:tracePt t="9477" x="6111875" y="1831975"/>
          <p14:tracePt t="9494" x="6159500" y="1831975"/>
          <p14:tracePt t="9510" x="6172200" y="1831975"/>
          <p14:tracePt t="9527" x="6184900" y="1831975"/>
          <p14:tracePt t="9544" x="6200775" y="1831975"/>
          <p14:tracePt t="9560" x="6229350" y="1831975"/>
          <p14:tracePt t="9577" x="6273800" y="1831975"/>
          <p14:tracePt t="9594" x="6337300" y="1835150"/>
          <p14:tracePt t="9611" x="6365875" y="1854200"/>
          <p14:tracePt t="9627" x="6375400" y="1857375"/>
          <p14:tracePt t="9643" x="6388100" y="1863725"/>
          <p14:tracePt t="10951" x="6343650" y="1882775"/>
          <p14:tracePt t="10958" x="6257925" y="1911350"/>
          <p14:tracePt t="10965" x="6165850" y="1949450"/>
          <p14:tracePt t="10977" x="6070600" y="1974850"/>
          <p14:tracePt t="10993" x="5832475" y="2066925"/>
          <p14:tracePt t="11017" x="5527675" y="2193925"/>
          <p14:tracePt t="11043" x="4984750" y="2460625"/>
          <p14:tracePt t="11078" x="4394200" y="2828925"/>
          <p14:tracePt t="11095" x="4232275" y="2962275"/>
          <p14:tracePt t="11112" x="4079875" y="3133725"/>
          <p14:tracePt t="11127" x="3927475" y="3324225"/>
          <p14:tracePt t="11144" x="3838575" y="3419475"/>
          <p14:tracePt t="11160" x="3775075" y="3492500"/>
          <p14:tracePt t="11178" x="3711575" y="3556000"/>
          <p14:tracePt t="11494" x="3698875" y="3546475"/>
          <p14:tracePt t="11501" x="3679825" y="3527425"/>
          <p14:tracePt t="11510" x="3660775" y="3508375"/>
          <p14:tracePt t="11528" x="3556000" y="3413125"/>
          <p14:tracePt t="11543" x="3463925" y="3346450"/>
          <p14:tracePt t="11560" x="3359150" y="3257550"/>
          <p14:tracePt t="11577" x="3244850" y="3152775"/>
          <p14:tracePt t="11593" x="3194050" y="3108325"/>
          <p14:tracePt t="11610" x="3162300" y="3076575"/>
          <p14:tracePt t="11628" x="3127375" y="3041650"/>
          <p14:tracePt t="11643" x="3092450" y="3009900"/>
          <p14:tracePt t="11661" x="3054350" y="2974975"/>
          <p14:tracePt t="11677" x="2943225" y="2895600"/>
          <p14:tracePt t="11693" x="2892425" y="2835275"/>
          <p14:tracePt t="11710" x="2847975" y="2784475"/>
          <p14:tracePt t="11728" x="2809875" y="2733675"/>
          <p14:tracePt t="11743" x="2797175" y="2711450"/>
          <p14:tracePt t="11760" x="2787650" y="2701925"/>
          <p14:tracePt t="11778" x="2752725" y="2679700"/>
          <p14:tracePt t="11794" x="2724150" y="2667000"/>
          <p14:tracePt t="11810" x="2670175" y="2654300"/>
          <p14:tracePt t="11827" x="2587625" y="2635250"/>
          <p14:tracePt t="11843" x="2533650" y="2613025"/>
          <p14:tracePt t="11860" x="2470150" y="2600325"/>
          <p14:tracePt t="11877" x="2336800" y="2574925"/>
          <p14:tracePt t="11893" x="2193925" y="2559050"/>
          <p14:tracePt t="11910" x="2070100" y="2559050"/>
          <p14:tracePt t="11927" x="1885950" y="2559050"/>
          <p14:tracePt t="11944" x="1800225" y="2571750"/>
          <p14:tracePt t="11960" x="1736725" y="2584450"/>
          <p14:tracePt t="11977" x="1673225" y="2603500"/>
          <p14:tracePt t="11993" x="1635125" y="2609850"/>
          <p14:tracePt t="12010" x="1590675" y="2622550"/>
          <p14:tracePt t="12028" x="1511300" y="2635250"/>
          <p14:tracePt t="12043" x="1457325" y="2647950"/>
          <p14:tracePt t="12060" x="1403350" y="2663825"/>
          <p14:tracePt t="12077" x="1336675" y="2701925"/>
          <p14:tracePt t="12094" x="1295400" y="2727325"/>
          <p14:tracePt t="12110" x="1250950" y="2762250"/>
          <p14:tracePt t="12127" x="1184275" y="2800350"/>
          <p14:tracePt t="12143" x="1136650" y="2835275"/>
          <p14:tracePt t="12160" x="1104900" y="2860675"/>
          <p14:tracePt t="12177" x="1041400" y="2930525"/>
          <p14:tracePt t="12193" x="987425" y="3003550"/>
          <p14:tracePt t="12210" x="936625" y="3082925"/>
          <p14:tracePt t="12227" x="882650" y="3200400"/>
          <p14:tracePt t="12243" x="841375" y="3289300"/>
          <p14:tracePt t="12260" x="825500" y="3384550"/>
          <p14:tracePt t="12277" x="819150" y="3514725"/>
          <p14:tracePt t="12293" x="819150" y="3587750"/>
          <p14:tracePt t="12310" x="819150" y="3679825"/>
          <p14:tracePt t="12326" x="822325" y="3832225"/>
          <p14:tracePt t="12343" x="838200" y="3917950"/>
          <p14:tracePt t="12360" x="863600" y="4003675"/>
          <p14:tracePt t="12377" x="895350" y="4181475"/>
          <p14:tracePt t="12393" x="911225" y="4276725"/>
          <p14:tracePt t="12410" x="933450" y="4343400"/>
          <p14:tracePt t="12430" x="955675" y="4425950"/>
          <p14:tracePt t="12443" x="962025" y="4476750"/>
          <p14:tracePt t="12460" x="974725" y="4530725"/>
          <p14:tracePt t="12477" x="987425" y="4594225"/>
          <p14:tracePt t="12493" x="1006475" y="4625975"/>
          <p14:tracePt t="12510" x="1012825" y="4654550"/>
          <p14:tracePt t="12527" x="1022350" y="4683125"/>
          <p14:tracePt t="12543" x="1028700" y="4705350"/>
          <p14:tracePt t="12560" x="1028700" y="4714875"/>
          <p14:tracePt t="12577" x="1041400" y="4737100"/>
          <p14:tracePt t="12594" x="1057275" y="4759325"/>
          <p14:tracePt t="12610" x="1066800" y="4775200"/>
          <p14:tracePt t="12627" x="1082675" y="4806950"/>
          <p14:tracePt t="12643" x="1114425" y="4832350"/>
          <p14:tracePt t="12660" x="1139825" y="4864100"/>
          <p14:tracePt t="12677" x="1184275" y="4883150"/>
          <p14:tracePt t="12693" x="1206500" y="4895850"/>
          <p14:tracePt t="12710" x="1238250" y="4905375"/>
          <p14:tracePt t="12727" x="1263650" y="4905375"/>
          <p14:tracePt t="13034" x="1270000" y="4899025"/>
          <p14:tracePt t="13042" x="1270000" y="4889500"/>
          <p14:tracePt t="13064" x="1279525" y="4854575"/>
          <p14:tracePt t="13076" x="1279525" y="4819650"/>
          <p14:tracePt t="13093" x="1279525" y="4775200"/>
          <p14:tracePt t="13110" x="1279525" y="4721225"/>
          <p14:tracePt t="13127" x="1279525" y="4625975"/>
          <p14:tracePt t="13160" x="1295400" y="4470400"/>
          <p14:tracePt t="13194" x="1333500" y="4343400"/>
          <p14:tracePt t="13209" x="1333500" y="4298950"/>
          <p14:tracePt t="13226" x="1333500" y="4235450"/>
          <p14:tracePt t="13243" x="1333500" y="4175125"/>
          <p14:tracePt t="13260" x="1330325" y="4130675"/>
          <p14:tracePt t="13276" x="1330325" y="4044950"/>
          <p14:tracePt t="13293" x="1317625" y="4000500"/>
          <p14:tracePt t="13310" x="1311275" y="3940175"/>
          <p14:tracePt t="13326" x="1292225" y="3851275"/>
          <p14:tracePt t="13343" x="1270000" y="3784600"/>
          <p14:tracePt t="13360" x="1231900" y="3727450"/>
          <p14:tracePt t="13376" x="1139825" y="3632200"/>
          <p14:tracePt t="13393" x="1066800" y="3559175"/>
          <p14:tracePt t="13410" x="990600" y="3486150"/>
          <p14:tracePt t="13427" x="908050" y="3400425"/>
          <p14:tracePt t="13444" x="860425" y="3359150"/>
          <p14:tracePt t="13464" x="800100" y="3305175"/>
          <p14:tracePt t="13476" x="758825" y="3279775"/>
          <p14:tracePt t="13493" x="723900" y="3267075"/>
          <p14:tracePt t="13510" x="692150" y="3254375"/>
          <p14:tracePt t="13526" x="650875" y="3235325"/>
          <p14:tracePt t="13543" x="635000" y="3235325"/>
          <p14:tracePt t="13561" x="612775" y="3219450"/>
          <p14:tracePt t="13577" x="603250" y="3209925"/>
          <p14:tracePt t="13593" x="587375" y="3200400"/>
          <p14:tracePt t="13610" x="565150" y="3184525"/>
          <p14:tracePt t="13626" x="552450" y="3168650"/>
          <p14:tracePt t="13643" x="542925" y="3159125"/>
          <p14:tracePt t="13661" x="520700" y="3152775"/>
          <p14:tracePt t="13677" x="511175" y="3149600"/>
          <p14:tracePt t="13693" x="501650" y="3133725"/>
          <p14:tracePt t="13711" x="485775" y="3130550"/>
          <p14:tracePt t="13727" x="469900" y="3117850"/>
          <p14:tracePt t="13743" x="460375" y="3108325"/>
          <p14:tracePt t="13760" x="447675" y="3089275"/>
          <p14:tracePt t="13776" x="438150" y="3079750"/>
          <p14:tracePt t="13793" x="431800" y="3070225"/>
          <p14:tracePt t="13810" x="431800" y="3054350"/>
          <p14:tracePt t="13868" x="431800" y="3048000"/>
          <p14:tracePt t="13904" x="434975" y="3038475"/>
          <p14:tracePt t="13911" x="438150" y="3038475"/>
          <p14:tracePt t="13927" x="447675" y="3028950"/>
          <p14:tracePt t="13943" x="457200" y="3022600"/>
          <p14:tracePt t="13961" x="479425" y="3022600"/>
          <p14:tracePt t="13994" x="482600" y="3022600"/>
          <p14:tracePt t="14010" x="492125" y="3022600"/>
          <p14:tracePt t="14026" x="501650" y="3022600"/>
          <p14:tracePt t="14043" x="511175" y="3022600"/>
          <p14:tracePt t="14060" x="533400" y="3022600"/>
          <p14:tracePt t="14076" x="542925" y="3022600"/>
          <p14:tracePt t="14093" x="552450" y="3022600"/>
          <p14:tracePt t="14110" x="568325" y="3022600"/>
          <p14:tracePt t="14126" x="581025" y="3022600"/>
          <p14:tracePt t="14143" x="590550" y="3022600"/>
          <p14:tracePt t="14160" x="606425" y="3032125"/>
          <p14:tracePt t="14176" x="615950" y="3035300"/>
          <p14:tracePt t="14193" x="638175" y="3035300"/>
          <p14:tracePt t="14210" x="654050" y="3044825"/>
          <p14:tracePt t="14226" x="663575" y="3044825"/>
          <p14:tracePt t="14243" x="676275" y="3044825"/>
          <p14:tracePt t="14260" x="692150" y="3044825"/>
          <p14:tracePt t="14276" x="701675" y="3051175"/>
          <p14:tracePt t="14293" x="711200" y="3051175"/>
          <p14:tracePt t="14310" x="749300" y="3057525"/>
          <p14:tracePt t="14326" x="793750" y="3063875"/>
          <p14:tracePt t="14343" x="815975" y="3063875"/>
          <p14:tracePt t="14360" x="850900" y="3063875"/>
          <p14:tracePt t="14376" x="860425" y="3063875"/>
          <p14:tracePt t="14393" x="869950" y="3063875"/>
          <p14:tracePt t="14410" x="885825" y="3063875"/>
          <p14:tracePt t="14426" x="908050" y="3063875"/>
          <p14:tracePt t="14443" x="936625" y="3063875"/>
          <p14:tracePt t="14446" x="962025" y="3063875"/>
          <p14:tracePt t="14461" x="996950" y="3063875"/>
          <p14:tracePt t="14481" x="1054100" y="3063875"/>
          <p14:tracePt t="14493" x="1063625" y="3063875"/>
          <p14:tracePt t="14510" x="1092200" y="3063875"/>
          <p14:tracePt t="14527" x="1101725" y="3063875"/>
          <p14:tracePt t="14544" x="1123950" y="3063875"/>
          <p14:tracePt t="14560" x="1187450" y="3060700"/>
          <p14:tracePt t="14576" x="1273175" y="3054350"/>
          <p14:tracePt t="14593" x="1374775" y="3054350"/>
          <p14:tracePt t="14611" x="1514475" y="3054350"/>
          <p14:tracePt t="14627" x="1574800" y="3054350"/>
          <p14:tracePt t="14643" x="1603375" y="3054350"/>
          <p14:tracePt t="14660" x="1644650" y="3054350"/>
          <p14:tracePt t="14677" x="1673225" y="3054350"/>
          <p14:tracePt t="14693" x="1717675" y="3054350"/>
          <p14:tracePt t="14710" x="1844675" y="3054350"/>
          <p14:tracePt t="14726" x="1962150" y="3054350"/>
          <p14:tracePt t="14743" x="2054225" y="3057525"/>
          <p14:tracePt t="14760" x="2136775" y="3067050"/>
          <p14:tracePt t="14776" x="2159000" y="3067050"/>
          <p14:tracePt t="14793" x="2168525" y="3067050"/>
          <p14:tracePt t="14809" x="2181225" y="3067050"/>
          <p14:tracePt t="14826" x="2209800" y="3067050"/>
          <p14:tracePt t="14843" x="2254250" y="3067050"/>
          <p14:tracePt t="14860" x="2317750" y="3067050"/>
          <p14:tracePt t="14877" x="2352675" y="3067050"/>
          <p14:tracePt t="14893" x="2381250" y="3067050"/>
          <p14:tracePt t="14911" x="2397125" y="3067050"/>
          <p14:tracePt t="14927" x="2406650" y="3067050"/>
          <p14:tracePt t="14943" x="2416175" y="3067050"/>
          <p14:tracePt t="14960" x="2435225" y="3057525"/>
          <p14:tracePt t="14976" x="2466975" y="3041650"/>
          <p14:tracePt t="14993" x="2517775" y="3028950"/>
          <p14:tracePt t="15010" x="2670175" y="3028950"/>
          <p14:tracePt t="15027" x="2730500" y="3028950"/>
          <p14:tracePt t="15043" x="2774950" y="3028950"/>
          <p14:tracePt t="15060" x="2806700" y="3028950"/>
          <p14:tracePt t="15077" x="2828925" y="3016250"/>
          <p14:tracePt t="15093" x="2854325" y="3003550"/>
          <p14:tracePt t="15109" x="2911475" y="2978150"/>
          <p14:tracePt t="15126" x="2974975" y="2965450"/>
          <p14:tracePt t="15143" x="3057525" y="2955925"/>
          <p14:tracePt t="15160" x="3152775" y="2955925"/>
          <p14:tracePt t="15176" x="3197225" y="2955925"/>
          <p14:tracePt t="15193" x="3213100" y="2955925"/>
          <p14:tracePt t="15210" x="3232150" y="2955925"/>
          <p14:tracePt t="15227" x="3241675" y="2955925"/>
          <p14:tracePt t="15243" x="3248025" y="2955925"/>
          <p14:tracePt t="15260" x="3260725" y="2955925"/>
          <p14:tracePt t="15276" x="3282950" y="2959100"/>
          <p14:tracePt t="15293" x="3298825" y="2965450"/>
          <p14:tracePt t="15311" x="3311525" y="2965450"/>
          <p14:tracePt t="15327" x="3327400" y="2968625"/>
          <p14:tracePt t="15343" x="3333750" y="2981325"/>
          <p14:tracePt t="16316" x="3251200" y="2987675"/>
          <p14:tracePt t="16322" x="3146425" y="3006725"/>
          <p14:tracePt t="16329" x="3032125" y="3025775"/>
          <p14:tracePt t="16343" x="2705100" y="3095625"/>
          <p14:tracePt t="16363" x="2387600" y="3162300"/>
          <p14:tracePt t="16376" x="2146300" y="3244850"/>
          <p14:tracePt t="16409" x="1749425" y="3429000"/>
          <p14:tracePt t="16444" x="1492250" y="3571875"/>
          <p14:tracePt t="16460" x="1393825" y="3613150"/>
          <p14:tracePt t="16476" x="1292225" y="3663950"/>
          <p14:tracePt t="16494" x="1130300" y="3724275"/>
          <p14:tracePt t="16510" x="1044575" y="3756025"/>
          <p14:tracePt t="16531" x="930275" y="3784600"/>
          <p14:tracePt t="16544" x="873125" y="3806825"/>
          <p14:tracePt t="16560" x="828675" y="3810000"/>
          <p14:tracePt t="16576" x="800100" y="3816350"/>
          <p14:tracePt t="16593" x="758825" y="3816350"/>
          <p14:tracePt t="16609" x="730250" y="3816350"/>
          <p14:tracePt t="16627" x="692150" y="3813175"/>
          <p14:tracePt t="16644" x="641350" y="3790950"/>
          <p14:tracePt t="16660" x="619125" y="3778250"/>
          <p14:tracePt t="16677" x="596900" y="3771900"/>
          <p14:tracePt t="16693" x="581025" y="3756025"/>
          <p14:tracePt t="16709" x="571500" y="3752850"/>
          <p14:tracePt t="16726" x="561975" y="3736975"/>
          <p14:tracePt t="16743" x="546100" y="3721100"/>
          <p14:tracePt t="16759" x="536575" y="3711575"/>
          <p14:tracePt t="16776" x="533400" y="3702050"/>
          <p14:tracePt t="16794" x="527050" y="3683000"/>
          <p14:tracePt t="16810" x="520700" y="3673475"/>
          <p14:tracePt t="16858" x="520700" y="3667125"/>
          <p14:tracePt t="16872" x="517525" y="3663950"/>
          <p14:tracePt t="16879" x="517525" y="3657600"/>
          <p14:tracePt t="16893" x="517525" y="3648075"/>
          <p14:tracePt t="16909" x="511175" y="3638550"/>
          <p14:tracePt t="16926" x="511175" y="3629025"/>
          <p14:tracePt t="16943" x="511175" y="3622675"/>
          <p14:tracePt t="16960" x="511175" y="3619500"/>
          <p14:tracePt t="18750" x="514350" y="3613150"/>
          <p14:tracePt t="18765" x="523875" y="3613150"/>
          <p14:tracePt t="18780" x="533400" y="3597275"/>
          <p14:tracePt t="18796" x="555625" y="3587750"/>
          <p14:tracePt t="18809" x="593725" y="3575050"/>
          <p14:tracePt t="18842" x="695325" y="3536950"/>
          <p14:tracePt t="18877" x="784225" y="3505200"/>
          <p14:tracePt t="18893" x="835025" y="3492500"/>
          <p14:tracePt t="18910" x="923925" y="3467100"/>
          <p14:tracePt t="18927" x="1196975" y="3467100"/>
          <p14:tracePt t="18942" x="1377950" y="3473450"/>
          <p14:tracePt t="18959" x="1543050" y="3502025"/>
          <p14:tracePt t="18977" x="1708150" y="3517900"/>
          <p14:tracePt t="18993" x="1774825" y="3517900"/>
          <p14:tracePt t="19010" x="1870075" y="3517900"/>
          <p14:tracePt t="19027" x="2120900" y="3511550"/>
          <p14:tracePt t="19043" x="2292350" y="3502025"/>
          <p14:tracePt t="19059" x="2498725" y="3502025"/>
          <p14:tracePt t="19077" x="2749550" y="3517900"/>
          <p14:tracePt t="19092" x="2879725" y="3536950"/>
          <p14:tracePt t="19109" x="2952750" y="3549650"/>
          <p14:tracePt t="19126" x="3022600" y="3575050"/>
          <p14:tracePt t="19143" x="3067050" y="3575050"/>
          <p14:tracePt t="19160" x="3111500" y="3581400"/>
          <p14:tracePt t="19176" x="3251200" y="3600450"/>
          <p14:tracePt t="19193" x="3394075" y="3635375"/>
          <p14:tracePt t="19210" x="3463925" y="3660775"/>
          <p14:tracePt t="20769" x="3556000" y="3654425"/>
          <p14:tracePt t="20776" x="3648075" y="3644900"/>
          <p14:tracePt t="20793" x="3800475" y="3629025"/>
          <p14:tracePt t="20809" x="3949700" y="3609975"/>
          <p14:tracePt t="20829" x="4137025" y="3594100"/>
          <p14:tracePt t="20846" x="4403725" y="3546475"/>
          <p14:tracePt t="20859" x="4508500" y="3530600"/>
          <p14:tracePt t="20892" x="5153025" y="3438525"/>
          <p14:tracePt t="20927" x="5578475" y="3400425"/>
          <p14:tracePt t="20943" x="5695950" y="3384550"/>
          <p14:tracePt t="20960" x="5768975" y="3378200"/>
          <p14:tracePt t="20976" x="5892800" y="3352800"/>
          <p14:tracePt t="20992" x="6000750" y="3336925"/>
          <p14:tracePt t="21010" x="6188075" y="3302000"/>
          <p14:tracePt t="21026" x="6292850" y="3295650"/>
          <p14:tracePt t="21042" x="6388100" y="3295650"/>
          <p14:tracePt t="21060" x="6518275" y="3279775"/>
          <p14:tracePt t="21076" x="6578600" y="3279775"/>
          <p14:tracePt t="21092" x="6616700" y="3279775"/>
          <p14:tracePt t="21109" x="6657975" y="3279775"/>
          <p14:tracePt t="21126" x="6737350" y="3279775"/>
          <p14:tracePt t="21142" x="6797675" y="3289300"/>
          <p14:tracePt t="21160" x="6911975" y="3321050"/>
          <p14:tracePt t="21176" x="6985000" y="3327400"/>
          <p14:tracePt t="21193" x="7045325" y="3333750"/>
          <p14:tracePt t="21209" x="7099300" y="3333750"/>
          <p14:tracePt t="21225" x="7159625" y="3340100"/>
          <p14:tracePt t="21242" x="7223125" y="3352800"/>
          <p14:tracePt t="21259" x="7337425" y="3400425"/>
          <p14:tracePt t="21275" x="7404100" y="3429000"/>
          <p14:tracePt t="21293" x="7470775" y="3460750"/>
          <p14:tracePt t="21309" x="7508875" y="3473450"/>
          <p14:tracePt t="21325" x="7559675" y="3492500"/>
          <p14:tracePt t="21342" x="7575550" y="3498850"/>
          <p14:tracePt t="21360" x="7594600" y="3498850"/>
          <p14:tracePt t="21375" x="7600950" y="3498850"/>
          <p14:tracePt t="21409" x="7610475" y="3502025"/>
          <p14:tracePt t="21425" x="7620000" y="3502025"/>
          <p14:tracePt t="21442" x="7620000" y="3508375"/>
          <p14:tracePt t="21526" x="7613650" y="3508375"/>
          <p14:tracePt t="21533" x="7610475" y="3508375"/>
          <p14:tracePt t="21543" x="7604125" y="3508375"/>
          <p14:tracePt t="21561" x="7585075" y="3508375"/>
          <p14:tracePt t="21576" x="7562850" y="3508375"/>
          <p14:tracePt t="21592" x="7540625" y="3508375"/>
          <p14:tracePt t="21609" x="7499350" y="3508375"/>
          <p14:tracePt t="21625" x="7489825" y="3508375"/>
          <p14:tracePt t="21642" x="7473950" y="3508375"/>
          <p14:tracePt t="21659" x="7461250" y="3508375"/>
          <p14:tracePt t="21675" x="7451725" y="3508375"/>
          <p14:tracePt t="21692" x="7442200" y="3508375"/>
          <p14:tracePt t="21710" x="7419975" y="3508375"/>
          <p14:tracePt t="21726" x="7410450" y="3508375"/>
          <p14:tracePt t="21742" x="7400925" y="3508375"/>
          <p14:tracePt t="21760" x="7397750" y="3508375"/>
          <p14:tracePt t="21846" x="7404100" y="3517900"/>
          <p14:tracePt t="21853" x="7407275" y="3524250"/>
          <p14:tracePt t="21859" x="7413625" y="3524250"/>
          <p14:tracePt t="21875" x="7442200" y="3533775"/>
          <p14:tracePt t="21892" x="7467600" y="3546475"/>
          <p14:tracePt t="21909" x="7493000" y="3546475"/>
          <p14:tracePt t="21925" x="7502525" y="3552825"/>
          <p14:tracePt t="21942" x="7512050" y="3552825"/>
          <p14:tracePt t="21959" x="7527925" y="3552825"/>
          <p14:tracePt t="21975" x="7540625" y="3552825"/>
          <p14:tracePt t="21993" x="7550150" y="3556000"/>
          <p14:tracePt t="22010" x="7566025" y="3556000"/>
          <p14:tracePt t="22042" x="7572375" y="3556000"/>
          <p14:tracePt t="22067" x="7575550" y="3556000"/>
          <p14:tracePt t="23352" x="7524750" y="3562350"/>
          <p14:tracePt t="23359" x="7432675" y="3571875"/>
          <p14:tracePt t="23380" x="7077075" y="3600450"/>
          <p14:tracePt t="23397" x="6673850" y="3613150"/>
          <p14:tracePt t="23413" x="6153150" y="3641725"/>
          <p14:tracePt t="23430" x="5378450" y="3724275"/>
          <p14:tracePt t="23450" x="4727575" y="3778250"/>
          <p14:tracePt t="23477" x="4187825" y="3822700"/>
          <p14:tracePt t="23511" x="3524250" y="3844925"/>
          <p14:tracePt t="23529" x="3308350" y="3844925"/>
          <p14:tracePt t="23544" x="2997200" y="3873500"/>
          <p14:tracePt t="23561" x="2835275" y="3889375"/>
          <p14:tracePt t="23575" x="2705100" y="3917950"/>
          <p14:tracePt t="23593" x="2530475" y="3940175"/>
          <p14:tracePt t="23609" x="2428875" y="3975100"/>
          <p14:tracePt t="23626" x="2343150" y="4006850"/>
          <p14:tracePt t="23629" x="2305050" y="4013200"/>
          <p14:tracePt t="23643" x="2219325" y="4029075"/>
          <p14:tracePt t="23663" x="2155825" y="4044950"/>
          <p14:tracePt t="23676" x="2095500" y="4044950"/>
          <p14:tracePt t="23693" x="2025650" y="4044950"/>
          <p14:tracePt t="23709" x="1981200" y="4044950"/>
          <p14:tracePt t="23725" x="1936750" y="4044950"/>
          <p14:tracePt t="23742" x="1895475" y="4044950"/>
          <p14:tracePt t="23759" x="1860550" y="4044950"/>
          <p14:tracePt t="23775" x="1822450" y="4044950"/>
          <p14:tracePt t="23793" x="1774825" y="4029075"/>
          <p14:tracePt t="23809" x="1743075" y="4016375"/>
          <p14:tracePt t="23826" x="1720850" y="4003675"/>
          <p14:tracePt t="23842" x="1676400" y="3981450"/>
          <p14:tracePt t="23859" x="1666875" y="3981450"/>
          <p14:tracePt t="23876" x="1657350" y="3975100"/>
          <p14:tracePt t="23892" x="1638300" y="3965575"/>
          <p14:tracePt t="23909" x="1628775" y="3959225"/>
          <p14:tracePt t="23925" x="1616075" y="3956050"/>
          <p14:tracePt t="23942" x="1603375" y="3949700"/>
          <p14:tracePt t="23959" x="1587500" y="3949700"/>
          <p14:tracePt t="23975" x="1577975" y="3949700"/>
          <p14:tracePt t="23992" x="1562100" y="3949700"/>
          <p14:tracePt t="24656" x="1565275" y="3952875"/>
          <p14:tracePt t="24663" x="1574800" y="3952875"/>
          <p14:tracePt t="24675" x="1593850" y="3959225"/>
          <p14:tracePt t="24692" x="1619250" y="3959225"/>
          <p14:tracePt t="24709" x="1657350" y="3978275"/>
          <p14:tracePt t="24726" x="1704975" y="3984625"/>
          <p14:tracePt t="24759" x="1822450" y="4003675"/>
          <p14:tracePt t="24792" x="1857375" y="4010025"/>
          <p14:tracePt t="24809" x="1866900" y="4010025"/>
          <p14:tracePt t="24825" x="1876425" y="4010025"/>
          <p14:tracePt t="24842" x="1917700" y="4010025"/>
          <p14:tracePt t="24859" x="1971675" y="4010025"/>
          <p14:tracePt t="24876" x="2028825" y="4010025"/>
          <p14:tracePt t="24892" x="2092325" y="4016375"/>
          <p14:tracePt t="24909" x="2101850" y="4019550"/>
          <p14:tracePt t="24926" x="2111375" y="4019550"/>
          <p14:tracePt t="24942" x="2127250" y="4019550"/>
          <p14:tracePt t="24958" x="2143125" y="4019550"/>
          <p14:tracePt t="24975" x="2159000" y="4019550"/>
          <p14:tracePt t="24992" x="2212975" y="4019550"/>
          <p14:tracePt t="25009" x="2251075" y="4032250"/>
          <p14:tracePt t="25026" x="2295525" y="4032250"/>
          <p14:tracePt t="25042" x="2327275" y="4032250"/>
          <p14:tracePt t="25059" x="2336800" y="4032250"/>
          <p14:tracePt t="25075" x="2346325" y="4032250"/>
          <p14:tracePt t="25092" x="2362200" y="4032250"/>
          <p14:tracePt t="25108" x="2384425" y="4038600"/>
          <p14:tracePt t="25125" x="2428875" y="4044950"/>
          <p14:tracePt t="25142" x="2492375" y="4057650"/>
          <p14:tracePt t="25159" x="2527300" y="4057650"/>
          <p14:tracePt t="25175" x="2555875" y="4057650"/>
          <p14:tracePt t="25192" x="2578100" y="4057650"/>
          <p14:tracePt t="25208" x="2593975" y="4057650"/>
          <p14:tracePt t="25225" x="2613025" y="4057650"/>
          <p14:tracePt t="25242" x="2660650" y="4057650"/>
          <p14:tracePt t="25259" x="2705100" y="4057650"/>
          <p14:tracePt t="25275" x="2749550" y="4057650"/>
          <p14:tracePt t="25292" x="2797175" y="4057650"/>
          <p14:tracePt t="25309" x="2806700" y="4057650"/>
          <p14:tracePt t="25325" x="2816225" y="4057650"/>
          <p14:tracePt t="25342" x="2825750" y="4057650"/>
          <p14:tracePt t="25358" x="2841625" y="4057650"/>
          <p14:tracePt t="25375" x="2851150" y="4057650"/>
          <p14:tracePt t="25392" x="2921000" y="4057650"/>
          <p14:tracePt t="25408" x="3000375" y="4067175"/>
          <p14:tracePt t="25425" x="3063875" y="4073525"/>
          <p14:tracePt t="25442" x="3114675" y="4079875"/>
          <p14:tracePt t="25459" x="3124200" y="4079875"/>
          <p14:tracePt t="25475" x="3133725" y="4079875"/>
          <p14:tracePt t="25491" x="3152775" y="4079875"/>
          <p14:tracePt t="25508" x="3168650" y="4079875"/>
          <p14:tracePt t="25525" x="3219450" y="4079875"/>
          <p14:tracePt t="25542" x="3346450" y="4073525"/>
          <p14:tracePt t="25558" x="3438525" y="4073525"/>
          <p14:tracePt t="25575" x="3482975" y="4073525"/>
          <p14:tracePt t="25592" x="3511550" y="4073525"/>
          <p14:tracePt t="25609" x="3517900" y="4073525"/>
          <p14:tracePt t="25625" x="3517900" y="4070350"/>
          <p14:tracePt t="25663" x="3521075" y="4070350"/>
          <p14:tracePt t="25675" x="3527425" y="4070350"/>
          <p14:tracePt t="25692" x="3536950" y="4070350"/>
          <p14:tracePt t="26141" x="3540125" y="4070350"/>
          <p14:tracePt t="26477" x="3540125" y="4064000"/>
          <p14:tracePt t="26483" x="3540125" y="4060825"/>
          <p14:tracePt t="26491" x="3540125" y="4051300"/>
          <p14:tracePt t="26509" x="3540125" y="4038600"/>
          <p14:tracePt t="26525" x="3546475" y="4025900"/>
          <p14:tracePt t="26542" x="3584575" y="4006850"/>
          <p14:tracePt t="26576" x="3981450" y="3927475"/>
          <p14:tracePt t="26609" x="4302125" y="3927475"/>
          <p14:tracePt t="26627" x="4476750" y="3917950"/>
          <p14:tracePt t="26642" x="4562475" y="3902075"/>
          <p14:tracePt t="26659" x="4625975" y="3895725"/>
          <p14:tracePt t="26675" x="4733925" y="3873500"/>
          <p14:tracePt t="26691" x="4800600" y="3873500"/>
          <p14:tracePt t="26708" x="4860925" y="3873500"/>
          <p14:tracePt t="26725" x="4924425" y="3873500"/>
          <p14:tracePt t="26742" x="4940300" y="3873500"/>
          <p14:tracePt t="26758" x="4949825" y="3873500"/>
          <p14:tracePt t="26776" x="4953000" y="3873500"/>
          <p14:tracePt t="26792" x="4959350" y="3873500"/>
          <p14:tracePt t="26825" x="4965700" y="3873500"/>
          <p14:tracePt t="26877" x="4962525" y="3873500"/>
          <p14:tracePt t="26885" x="4956175" y="3867150"/>
          <p14:tracePt t="26892" x="4953000" y="3867150"/>
          <p14:tracePt t="26910" x="4937125" y="3863975"/>
          <p14:tracePt t="26926" x="4895850" y="3838575"/>
          <p14:tracePt t="26942" x="4870450" y="3829050"/>
          <p14:tracePt t="26959" x="4841875" y="3829050"/>
          <p14:tracePt t="26975" x="4794250" y="3816350"/>
          <p14:tracePt t="26991" x="4740275" y="3800475"/>
          <p14:tracePt t="27008" x="4667250" y="3787775"/>
          <p14:tracePt t="27025" x="4552950" y="3756025"/>
          <p14:tracePt t="27041" x="4498975" y="3743325"/>
          <p14:tracePt t="27058" x="4464050" y="3736975"/>
          <p14:tracePt t="27075" x="4422775" y="3736975"/>
          <p14:tracePt t="27091" x="4378325" y="3724275"/>
          <p14:tracePt t="27108" x="4330700" y="3711575"/>
          <p14:tracePt t="27125" x="4210050" y="3689350"/>
          <p14:tracePt t="27142" x="4114800" y="3673475"/>
          <p14:tracePt t="27159" x="4029075" y="3663950"/>
          <p14:tracePt t="27176" x="3965575" y="3663950"/>
          <p14:tracePt t="27193" x="3937000" y="3663950"/>
          <p14:tracePt t="27209" x="3927475" y="3663950"/>
          <p14:tracePt t="27212" x="3921125" y="3663950"/>
          <p14:tracePt t="27225" x="3898900" y="3663950"/>
          <p14:tracePt t="27241" x="3863975" y="3663950"/>
          <p14:tracePt t="27258" x="3810000" y="3663950"/>
          <p14:tracePt t="27275" x="3724275" y="3663950"/>
          <p14:tracePt t="27292" x="3663950" y="3663950"/>
          <p14:tracePt t="27309" x="3622675" y="3663950"/>
          <p14:tracePt t="27326" x="3594100" y="3667125"/>
          <p14:tracePt t="27342" x="3584575" y="3667125"/>
          <p14:tracePt t="27359" x="3568700" y="3673475"/>
          <p14:tracePt t="27375" x="3540125" y="3683000"/>
          <p14:tracePt t="27392" x="3511550" y="3683000"/>
          <p14:tracePt t="27408" x="3489325" y="3695700"/>
          <p14:tracePt t="27425" x="3448050" y="3708400"/>
          <p14:tracePt t="27442" x="3438525" y="3717925"/>
          <p14:tracePt t="27459" x="3429000" y="3721100"/>
          <p14:tracePt t="27476" x="3419475" y="3730625"/>
          <p14:tracePt t="27491" x="3419475" y="3736975"/>
          <p14:tracePt t="27509" x="3413125" y="3740150"/>
          <p14:tracePt t="27525" x="3390900" y="3762375"/>
          <p14:tracePt t="27541" x="3381375" y="3771900"/>
          <p14:tracePt t="27558" x="3378200" y="3781425"/>
          <p14:tracePt t="27575" x="3378200" y="3800475"/>
          <p14:tracePt t="27591" x="3378200" y="3813175"/>
          <p14:tracePt t="27608" x="3378200" y="3816350"/>
          <p14:tracePt t="27625" x="3378200" y="3825875"/>
          <p14:tracePt t="27642" x="3378200" y="3832225"/>
          <p14:tracePt t="27658" x="3368675" y="3841750"/>
          <p14:tracePt t="27675" x="3362325" y="3857625"/>
          <p14:tracePt t="27691" x="3362325" y="3867150"/>
          <p14:tracePt t="27708" x="3362325" y="3876675"/>
          <p14:tracePt t="27711" x="3362325" y="3879850"/>
          <p14:tracePt t="27725" x="3362325" y="3889375"/>
          <p14:tracePt t="27742" x="3362325" y="3902075"/>
          <p14:tracePt t="27759" x="3362325" y="3911600"/>
          <p14:tracePt t="27776" x="3343275" y="3921125"/>
          <p14:tracePt t="27792" x="3336925" y="3924300"/>
          <p14:tracePt t="27808" x="3336925" y="3933825"/>
          <p14:tracePt t="27825" x="3336925" y="3949700"/>
          <p14:tracePt t="27841" x="3336925" y="3956050"/>
          <p14:tracePt t="27858" x="3336925" y="3959225"/>
          <p14:tracePt t="27875" x="3336925" y="3968750"/>
          <p14:tracePt t="27892" x="3336925" y="3978275"/>
          <p14:tracePt t="27925" x="3336925" y="3984625"/>
          <p14:tracePt t="27942" x="3336925" y="3990975"/>
          <p14:tracePt t="27974" x="3340100" y="3990975"/>
          <p14:tracePt t="27981" x="3343275" y="4000500"/>
          <p14:tracePt t="27991" x="3349625" y="4003675"/>
          <p14:tracePt t="28008" x="3378200" y="4010025"/>
          <p14:tracePt t="28025" x="3419475" y="4029075"/>
          <p14:tracePt t="28041" x="3429000" y="4029075"/>
          <p14:tracePt t="28059" x="3444875" y="4029075"/>
          <p14:tracePt t="28091" x="3448050" y="4029075"/>
          <p14:tracePt t="28109" x="3457575" y="4029075"/>
          <p14:tracePt t="28125" x="3479800" y="4029075"/>
          <p14:tracePt t="28142" x="3502025" y="4029075"/>
          <p14:tracePt t="28160" x="3543300" y="4041775"/>
          <p14:tracePt t="28176" x="3552825" y="4041775"/>
          <p14:tracePt t="28192" x="3562350" y="4041775"/>
          <p14:tracePt t="28209" x="3565525" y="4041775"/>
          <p14:tracePt t="29501" x="3521075" y="4060825"/>
          <p14:tracePt t="29509" x="3429000" y="4098925"/>
          <p14:tracePt t="29516" x="3317875" y="4159250"/>
          <p14:tracePt t="29528" x="3171825" y="4216400"/>
          <p14:tracePt t="29545" x="2651125" y="4505325"/>
          <p14:tracePt t="29566" x="2327275" y="4695825"/>
          <p14:tracePt t="29594" x="2057400" y="4822825"/>
          <p14:tracePt t="29627" x="1831975" y="4873625"/>
          <p14:tracePt t="29643" x="1727200" y="4873625"/>
          <p14:tracePt t="29658" x="1593850" y="4889500"/>
          <p14:tracePt t="29675" x="1530350" y="4902200"/>
          <p14:tracePt t="29691" x="1492250" y="4914900"/>
          <p14:tracePt t="29708" x="1450975" y="4940300"/>
          <p14:tracePt t="29725" x="1428750" y="4949825"/>
          <p14:tracePt t="29742" x="1384300" y="4959350"/>
          <p14:tracePt t="29759" x="1285875" y="4953000"/>
          <p14:tracePt t="29775" x="1200150" y="4937125"/>
          <p14:tracePt t="29795" x="1108075" y="4908550"/>
          <p14:tracePt t="29808" x="1079500" y="4895850"/>
          <p14:tracePt t="29825" x="1047750" y="4886325"/>
          <p14:tracePt t="29842" x="1025525" y="4886325"/>
          <p14:tracePt t="29859" x="984250" y="4873625"/>
          <p14:tracePt t="29875" x="962025" y="4854575"/>
          <p14:tracePt t="29892" x="923925" y="4841875"/>
          <p14:tracePt t="29908" x="857250" y="4810125"/>
          <p14:tracePt t="29925" x="835025" y="4791075"/>
          <p14:tracePt t="29941" x="803275" y="4781550"/>
          <p14:tracePt t="29958" x="781050" y="4765675"/>
          <p14:tracePt t="29975" x="771525" y="4759325"/>
          <p14:tracePt t="29991" x="762000" y="4743450"/>
          <p14:tracePt t="30008" x="739775" y="4727575"/>
          <p14:tracePt t="30025" x="730250" y="4718050"/>
          <p14:tracePt t="30041" x="720725" y="4708525"/>
          <p14:tracePt t="30058" x="701675" y="4708525"/>
          <p14:tracePt t="30075" x="692150" y="4708525"/>
          <p14:tracePt t="30108" x="685800" y="4708525"/>
          <p14:tracePt t="30124" x="676275" y="4708525"/>
          <p14:tracePt t="30141" x="666750" y="4708525"/>
          <p14:tracePt t="30158" x="647700" y="4708525"/>
          <p14:tracePt t="30191" x="647700" y="4705350"/>
          <p14:tracePt t="30244" x="641350" y="4705350"/>
          <p14:tracePt t="30252" x="638175" y="4705350"/>
          <p14:tracePt t="30261" x="631825" y="4705350"/>
          <p14:tracePt t="30275" x="622300" y="4705350"/>
          <p14:tracePt t="30293" x="612775" y="4692650"/>
          <p14:tracePt t="30351" x="612775" y="4689475"/>
          <p14:tracePt t="30450" x="612775" y="4683125"/>
          <p14:tracePt t="30465" x="612775" y="4679950"/>
          <p14:tracePt t="30471" x="612775" y="4673600"/>
          <p14:tracePt t="30487" x="612775" y="4670425"/>
          <p14:tracePt t="30507" x="619125" y="4670425"/>
          <p14:tracePt t="30580" x="622300" y="4664075"/>
          <p14:tracePt t="30587" x="628650" y="4664075"/>
          <p14:tracePt t="30593" x="635000" y="4664075"/>
          <p14:tracePt t="30608" x="638175" y="4664075"/>
          <p14:tracePt t="30625" x="644525" y="4664075"/>
          <p14:tracePt t="30729" x="647700" y="4660900"/>
          <p14:tracePt t="30735" x="657225" y="4660900"/>
          <p14:tracePt t="30743" x="663575" y="4660900"/>
          <p14:tracePt t="30758" x="673100" y="4654550"/>
          <p14:tracePt t="30775" x="682625" y="4645025"/>
          <p14:tracePt t="30791" x="698500" y="4645025"/>
          <p14:tracePt t="30794" x="711200" y="4645025"/>
          <p14:tracePt t="30808" x="720725" y="4645025"/>
          <p14:tracePt t="30842" x="730250" y="4645025"/>
          <p14:tracePt t="30858" x="739775" y="4645025"/>
          <p14:tracePt t="30875" x="749300" y="4645025"/>
          <p14:tracePt t="30891" x="784225" y="4645025"/>
          <p14:tracePt t="30908" x="869950" y="4645025"/>
          <p14:tracePt t="30925" x="920750" y="4645025"/>
          <p14:tracePt t="30942" x="962025" y="4645025"/>
          <p14:tracePt t="30959" x="971550" y="4645025"/>
          <p14:tracePt t="30975" x="981075" y="4645025"/>
          <p14:tracePt t="30992" x="996950" y="4645025"/>
          <p14:tracePt t="31008" x="1012825" y="4645025"/>
          <p14:tracePt t="31025" x="1041400" y="4654550"/>
          <p14:tracePt t="31042" x="1162050" y="4667250"/>
          <p14:tracePt t="31058" x="1212850" y="4676775"/>
          <p14:tracePt t="31075" x="1241425" y="4676775"/>
          <p14:tracePt t="31093" x="1257300" y="4679950"/>
          <p14:tracePt t="31109" x="1266825" y="4679950"/>
          <p14:tracePt t="31142" x="1276350" y="4679950"/>
          <p14:tracePt t="31158" x="1292225" y="4679950"/>
          <p14:tracePt t="31175" x="1336675" y="4679950"/>
          <p14:tracePt t="31192" x="1422400" y="4679950"/>
          <p14:tracePt t="31208" x="1473200" y="4679950"/>
          <p14:tracePt t="31225" x="1501775" y="4679950"/>
          <p14:tracePt t="31243" x="1520825" y="4679950"/>
          <p14:tracePt t="31258" x="1530350" y="4679950"/>
          <p14:tracePt t="31275" x="1543050" y="4679950"/>
          <p14:tracePt t="31292" x="1574800" y="4679950"/>
          <p14:tracePt t="31308" x="1612900" y="4679950"/>
          <p14:tracePt t="31325" x="1670050" y="4679950"/>
          <p14:tracePt t="31342" x="1752600" y="4692650"/>
          <p14:tracePt t="31358" x="1781175" y="4692650"/>
          <p14:tracePt t="31375" x="1790700" y="4692650"/>
          <p14:tracePt t="31392" x="1803400" y="4692650"/>
          <p14:tracePt t="31409" x="1816100" y="4692650"/>
          <p14:tracePt t="31425" x="1831975" y="4692650"/>
          <p14:tracePt t="31442" x="1885950" y="4692650"/>
          <p14:tracePt t="31458" x="1946275" y="4692650"/>
          <p14:tracePt t="31475" x="2038350" y="4702175"/>
          <p14:tracePt t="31492" x="2197100" y="4733925"/>
          <p14:tracePt t="31508" x="2260600" y="4749800"/>
          <p14:tracePt t="31525" x="2298700" y="4762500"/>
          <p14:tracePt t="31541" x="2387600" y="4781550"/>
          <p14:tracePt t="31558" x="2486025" y="4806950"/>
          <p14:tracePt t="31575" x="2622550" y="4806950"/>
          <p14:tracePt t="31591" x="2876550" y="4822825"/>
          <p14:tracePt t="31608" x="3060700" y="4841875"/>
          <p14:tracePt t="31625" x="3178175" y="4857750"/>
          <p14:tracePt t="31642" x="3311525" y="4892675"/>
          <p14:tracePt t="31658" x="3409950" y="4908550"/>
          <p14:tracePt t="31675" x="3495675" y="4921250"/>
          <p14:tracePt t="31691" x="3629025" y="4946650"/>
          <p14:tracePt t="31708" x="3746500" y="4972050"/>
          <p14:tracePt t="31725" x="3860800" y="4972050"/>
          <p14:tracePt t="31742" x="3990975" y="4972050"/>
          <p14:tracePt t="31758" x="4041775" y="4968875"/>
          <p14:tracePt t="31775" x="4073525" y="4956175"/>
          <p14:tracePt t="31792" x="4114800" y="4943475"/>
          <p14:tracePt t="31809" x="4130675" y="4937125"/>
          <p14:tracePt t="31825" x="4146550" y="4933950"/>
          <p14:tracePt t="31841" x="4194175" y="4927600"/>
          <p14:tracePt t="31858" x="4232275" y="4927600"/>
          <p14:tracePt t="31875" x="4260850" y="4927600"/>
          <p14:tracePt t="31891" x="4298950" y="4927600"/>
          <p14:tracePt t="31908" x="4311650" y="4927600"/>
          <p14:tracePt t="31925" x="4321175" y="4918075"/>
          <p14:tracePt t="31941" x="4340225" y="4902200"/>
          <p14:tracePt t="31958" x="4349750" y="4895850"/>
          <p14:tracePt t="31975" x="4359275" y="4892675"/>
          <p14:tracePt t="31991" x="4381500" y="4879975"/>
          <p14:tracePt t="32008" x="4391025" y="4879975"/>
          <p14:tracePt t="32025" x="4394200" y="4870450"/>
          <p14:tracePt t="32041" x="4403725" y="4860925"/>
          <p14:tracePt t="32058" x="4410075" y="4851400"/>
          <p14:tracePt t="32075" x="4416425" y="4841875"/>
          <p14:tracePt t="32092" x="4419600" y="4841875"/>
          <p14:tracePt t="32108" x="4435475" y="4835525"/>
          <p14:tracePt t="32124" x="4438650" y="4832350"/>
          <p14:tracePt t="32170" x="4445000" y="4832350"/>
          <p14:tracePt t="32220" x="4448175" y="4832350"/>
          <p14:tracePt t="32228" x="4454525" y="4832350"/>
          <p14:tracePt t="32241" x="4460875" y="4832350"/>
          <p14:tracePt t="32258" x="4464050" y="4832350"/>
          <p14:tracePt t="32277" x="4470400" y="4832350"/>
          <p14:tracePt t="34782" x="4416425" y="4835525"/>
          <p14:tracePt t="34789" x="4346575" y="4854575"/>
          <p14:tracePt t="34796" x="4276725" y="4870450"/>
          <p14:tracePt t="34809" x="4194175" y="4889500"/>
          <p14:tracePt t="34825" x="3921125" y="4991100"/>
          <p14:tracePt t="34841" x="3756025" y="5057775"/>
          <p14:tracePt t="34858" x="3622675" y="5118100"/>
          <p14:tracePt t="34861" x="3549650" y="5146675"/>
          <p14:tracePt t="34891" x="3292475" y="5251450"/>
          <p14:tracePt t="34925" x="2994025" y="5330825"/>
          <p14:tracePt t="34942" x="2889250" y="5337175"/>
          <p14:tracePt t="34958" x="2806700" y="5337175"/>
          <p14:tracePt t="34974" x="2698750" y="5337175"/>
          <p14:tracePt t="34991" x="2647950" y="5337175"/>
          <p14:tracePt t="35008" x="2603500" y="5337175"/>
          <p14:tracePt t="35024" x="2562225" y="5337175"/>
          <p14:tracePt t="35041" x="2533650" y="5337175"/>
          <p14:tracePt t="35058" x="2505075" y="5337175"/>
          <p14:tracePt t="35075" x="2441575" y="5337175"/>
          <p14:tracePt t="35091" x="2397125" y="5337175"/>
          <p14:tracePt t="35108" x="2352675" y="5334000"/>
          <p14:tracePt t="35125" x="2279650" y="5314950"/>
          <p14:tracePt t="35141" x="2216150" y="5302250"/>
          <p14:tracePt t="35158" x="2152650" y="5280025"/>
          <p14:tracePt t="35174" x="2070100" y="5257800"/>
          <p14:tracePt t="35191" x="2006600" y="5245100"/>
          <p14:tracePt t="35208" x="1952625" y="5232400"/>
          <p14:tracePt t="35225" x="1860550" y="5210175"/>
          <p14:tracePt t="35241" x="1816100" y="5197475"/>
          <p14:tracePt t="35259" x="1758950" y="5181600"/>
          <p14:tracePt t="35275" x="1660525" y="5162550"/>
          <p14:tracePt t="35291" x="1609725" y="5156200"/>
          <p14:tracePt t="35308" x="1549400" y="5156200"/>
          <p14:tracePt t="35324" x="1485900" y="5156200"/>
          <p14:tracePt t="35341" x="1457325" y="5156200"/>
          <p14:tracePt t="35357" x="1435100" y="5156200"/>
          <p14:tracePt t="35360" x="1422400" y="5156200"/>
          <p14:tracePt t="35374" x="1400175" y="5156200"/>
          <p14:tracePt t="35391" x="1377950" y="5156200"/>
          <p14:tracePt t="35407" x="1358900" y="5156200"/>
          <p14:tracePt t="35424" x="1330325" y="5156200"/>
          <p14:tracePt t="35441" x="1320800" y="5156200"/>
          <p14:tracePt t="35458" x="1304925" y="5156200"/>
          <p14:tracePt t="35474" x="1292225" y="5156200"/>
          <p14:tracePt t="35524" x="1285875" y="5156200"/>
          <p14:tracePt t="36052" x="1304925" y="5156200"/>
          <p14:tracePt t="36060" x="1317625" y="5156200"/>
          <p14:tracePt t="36075" x="1352550" y="5156200"/>
          <p14:tracePt t="36092" x="1403350" y="5156200"/>
          <p14:tracePt t="36109" x="1546225" y="5175250"/>
          <p14:tracePt t="36129" x="1733550" y="5200650"/>
          <p14:tracePt t="36141" x="1793875" y="5210175"/>
          <p14:tracePt t="36174" x="1914525" y="5216525"/>
          <p14:tracePt t="36209" x="1955800" y="5216525"/>
          <p14:tracePt t="36224" x="1993900" y="5216525"/>
          <p14:tracePt t="36241" x="2101850" y="5216525"/>
          <p14:tracePt t="36258" x="2314575" y="5251450"/>
          <p14:tracePt t="36274" x="2432050" y="5267325"/>
          <p14:tracePt t="36290" x="2508250" y="5283200"/>
          <p14:tracePt t="36308" x="2568575" y="5283200"/>
          <p14:tracePt t="36324" x="2606675" y="5283200"/>
          <p14:tracePt t="36341" x="2644775" y="5273675"/>
          <p14:tracePt t="36358" x="2794000" y="5257800"/>
          <p14:tracePt t="36374" x="2978150" y="5264150"/>
          <p14:tracePt t="36395" x="3168650" y="5299075"/>
          <p14:tracePt t="36408" x="3267075" y="5340350"/>
          <p14:tracePt t="36424" x="3314700" y="5353050"/>
          <p14:tracePt t="36441" x="3343275" y="5359400"/>
          <p14:tracePt t="36458" x="3375025" y="5359400"/>
          <p14:tracePt t="36474" x="3422650" y="5349875"/>
          <p14:tracePt t="36491" x="3467100" y="5337175"/>
          <p14:tracePt t="36508" x="3546475" y="5314950"/>
          <p14:tracePt t="36524" x="3606800" y="5314950"/>
          <p14:tracePt t="36540" x="3657600" y="5314950"/>
          <p14:tracePt t="36557" x="3686175" y="5314950"/>
          <p14:tracePt t="36574" x="3695700" y="5314950"/>
          <p14:tracePt t="36590" x="3695700" y="5311775"/>
          <p14:tracePt t="36607" x="3711575" y="5295900"/>
          <p14:tracePt t="36624" x="3721100" y="5292725"/>
          <p14:tracePt t="36641" x="3730625" y="5286375"/>
          <p14:tracePt t="36658" x="3756025" y="5276850"/>
          <p14:tracePt t="36674" x="3765550" y="5264150"/>
          <p14:tracePt t="36691" x="3775075" y="5264150"/>
          <p14:tracePt t="36708" x="3781425" y="5264150"/>
          <p14:tracePt t="36724" x="3784600" y="5264150"/>
          <p14:tracePt t="36758" x="3790950" y="5264150"/>
          <p14:tracePt t="36775" x="3797300" y="5264150"/>
          <p14:tracePt t="36791" x="3806825" y="5264150"/>
          <p14:tracePt t="37051" x="3803650" y="5264150"/>
          <p14:tracePt t="37059" x="3800475" y="5264150"/>
          <p14:tracePt t="37074" x="3790950" y="5264150"/>
          <p14:tracePt t="37091" x="3781425" y="5264150"/>
          <p14:tracePt t="37107" x="3759200" y="5260975"/>
          <p14:tracePt t="37124" x="3736975" y="5260975"/>
          <p14:tracePt t="37141" x="3714750" y="5254625"/>
          <p14:tracePt t="37174" x="3663950" y="5254625"/>
          <p14:tracePt t="37208" x="3635375" y="5254625"/>
          <p14:tracePt t="37224" x="3613150" y="5254625"/>
          <p14:tracePt t="37241" x="3568700" y="5254625"/>
          <p14:tracePt t="37257" x="3508375" y="5254625"/>
          <p14:tracePt t="37274" x="3463925" y="5254625"/>
          <p14:tracePt t="37290" x="3435350" y="5254625"/>
          <p14:tracePt t="37308" x="3400425" y="5254625"/>
          <p14:tracePt t="37325" x="3390900" y="5254625"/>
          <p14:tracePt t="37341" x="3381375" y="5254625"/>
          <p14:tracePt t="37357" x="3355975" y="5254625"/>
          <p14:tracePt t="37374" x="3324225" y="5254625"/>
          <p14:tracePt t="37391" x="3279775" y="5254625"/>
          <p14:tracePt t="37408" x="3232150" y="5254625"/>
          <p14:tracePt t="37424" x="3216275" y="5254625"/>
          <p14:tracePt t="37441" x="3206750" y="5254625"/>
          <p14:tracePt t="37458" x="3187700" y="5254625"/>
          <p14:tracePt t="37474" x="3178175" y="5254625"/>
          <p14:tracePt t="37490" x="3168650" y="5254625"/>
          <p14:tracePt t="37507" x="3152775" y="5254625"/>
          <p14:tracePt t="37524" x="3140075" y="5254625"/>
          <p14:tracePt t="37541" x="3127375" y="5254625"/>
          <p14:tracePt t="37557" x="3117850" y="5254625"/>
          <p14:tracePt t="38186" x="3146425" y="5254625"/>
          <p14:tracePt t="38193" x="3171825" y="5254625"/>
          <p14:tracePt t="38212" x="3241675" y="5254625"/>
          <p14:tracePt t="38225" x="3321050" y="5254625"/>
          <p14:tracePt t="38245" x="3584575" y="5254625"/>
          <p14:tracePt t="38258" x="3848100" y="5254625"/>
          <p14:tracePt t="38292" x="4549775" y="5302250"/>
          <p14:tracePt t="38325" x="4826000" y="5327650"/>
          <p14:tracePt t="38341" x="4895850" y="5327650"/>
          <p14:tracePt t="38358" x="4924425" y="5327650"/>
          <p14:tracePt t="38374" x="4956175" y="5318125"/>
          <p14:tracePt t="38378" x="4975225" y="5311775"/>
          <p14:tracePt t="38392" x="5013325" y="5292725"/>
          <p14:tracePt t="38408" x="5051425" y="5280025"/>
          <p14:tracePt t="38425" x="5083175" y="5273675"/>
          <p14:tracePt t="38442" x="5114925" y="5273675"/>
          <p14:tracePt t="38458" x="5130800" y="5264150"/>
          <p14:tracePt t="38474" x="5140325" y="5264150"/>
          <p14:tracePt t="38492" x="5156200" y="5264150"/>
          <p14:tracePt t="38508" x="5165725" y="5264150"/>
          <p14:tracePt t="38524" x="5181600" y="5264150"/>
          <p14:tracePt t="38542" x="5194300" y="5264150"/>
          <p14:tracePt t="38558" x="5203825" y="5264150"/>
          <p14:tracePt t="38574" x="5213350" y="5264150"/>
          <p14:tracePt t="38591" x="5235575" y="5264150"/>
          <p14:tracePt t="38607" x="5245100" y="5264150"/>
          <p14:tracePt t="38624" x="5248275" y="5257800"/>
          <p14:tracePt t="38641" x="5254625" y="5238750"/>
          <p14:tracePt t="38657" x="5257800" y="5229225"/>
          <p14:tracePt t="38674" x="5257800" y="5219700"/>
          <p14:tracePt t="38692" x="5257800" y="5213350"/>
          <p14:tracePt t="38724" x="5257800" y="5210175"/>
          <p14:tracePt t="38742" x="5257800" y="5203825"/>
          <p14:tracePt t="38757" x="5257800" y="5200650"/>
          <p14:tracePt t="38774" x="5257800" y="5184775"/>
          <p14:tracePt t="38791" x="5264150" y="5175250"/>
          <p14:tracePt t="38807" x="5264150" y="5168900"/>
          <p14:tracePt t="38841" x="5264150" y="5159375"/>
          <p14:tracePt t="38936" x="5264150" y="5156200"/>
          <p14:tracePt t="41204" x="5213350" y="5149850"/>
          <p14:tracePt t="41211" x="5130800" y="5140325"/>
          <p14:tracePt t="41224" x="4959350" y="5140325"/>
          <p14:tracePt t="41241" x="4775200" y="5156200"/>
          <p14:tracePt t="41261" x="4495800" y="5229225"/>
          <p14:tracePt t="41281" x="4191000" y="5353050"/>
          <p14:tracePt t="41307" x="3848100" y="5461000"/>
          <p14:tracePt t="41342" x="3371850" y="5584825"/>
          <p14:tracePt t="41358" x="3216275" y="5629275"/>
          <p14:tracePt t="41375" x="3025775" y="5680075"/>
          <p14:tracePt t="41390" x="2914650" y="5724525"/>
          <p14:tracePt t="41407" x="2825750" y="5756275"/>
          <p14:tracePt t="41409" x="2778125" y="5772150"/>
          <p14:tracePt t="41424" x="2698750" y="5810250"/>
          <p14:tracePt t="41441" x="2622550" y="5826125"/>
          <p14:tracePt t="41457" x="2536825" y="5842000"/>
          <p14:tracePt t="41474" x="2390775" y="5873750"/>
          <p14:tracePt t="41491" x="2308225" y="5889625"/>
          <p14:tracePt t="41507" x="2222500" y="5905500"/>
          <p14:tracePt t="41524" x="2111375" y="5927725"/>
          <p14:tracePt t="41540" x="2032000" y="5949950"/>
          <p14:tracePt t="41557" x="1949450" y="5965825"/>
          <p14:tracePt t="41574" x="1819275" y="5965825"/>
          <p14:tracePt t="41590" x="1736725" y="5965825"/>
          <p14:tracePt t="41607" x="1657350" y="5965825"/>
          <p14:tracePt t="41624" x="1549400" y="5965825"/>
          <p14:tracePt t="41641" x="1489075" y="5965825"/>
          <p14:tracePt t="41657" x="1428750" y="5965825"/>
          <p14:tracePt t="41673" x="1358900" y="5953125"/>
          <p14:tracePt t="41690" x="1311275" y="5940425"/>
          <p14:tracePt t="41707" x="1266825" y="5927725"/>
          <p14:tracePt t="41724" x="1225550" y="5908675"/>
          <p14:tracePt t="41741" x="1203325" y="5899150"/>
          <p14:tracePt t="41757" x="1171575" y="5870575"/>
          <p14:tracePt t="41774" x="1127125" y="5848350"/>
          <p14:tracePt t="41790" x="1098550" y="5835650"/>
          <p14:tracePt t="41807" x="1079500" y="5816600"/>
          <p14:tracePt t="41823" x="1060450" y="5813425"/>
          <p14:tracePt t="41840" x="1050925" y="5813425"/>
          <p14:tracePt t="41857" x="1041400" y="5813425"/>
          <p14:tracePt t="41874" x="1035050" y="5813425"/>
          <p14:tracePt t="41924" x="1028700" y="5813425"/>
          <p14:tracePt t="41931" x="1028700" y="5807075"/>
          <p14:tracePt t="42161" x="1044575" y="5807075"/>
          <p14:tracePt t="42168" x="1060450" y="5807075"/>
          <p14:tracePt t="42175" x="1095375" y="5807075"/>
          <p14:tracePt t="42191" x="1190625" y="5819775"/>
          <p14:tracePt t="42224" x="1679575" y="5905500"/>
          <p14:tracePt t="42258" x="2063750" y="5997575"/>
          <p14:tracePt t="42275" x="2178050" y="6038850"/>
          <p14:tracePt t="42290" x="2216150" y="6045200"/>
          <p14:tracePt t="42307" x="2254250" y="6045200"/>
          <p14:tracePt t="42324" x="2359025" y="6010275"/>
          <p14:tracePt t="42340" x="2511425" y="5972175"/>
          <p14:tracePt t="42357" x="2682875" y="5956300"/>
          <p14:tracePt t="42374" x="2924175" y="5937250"/>
          <p14:tracePt t="42390" x="3009900" y="5921375"/>
          <p14:tracePt t="42407" x="3054350" y="5921375"/>
          <p14:tracePt t="42423" x="3101975" y="5915025"/>
          <p14:tracePt t="42440" x="3140075" y="5902325"/>
          <p14:tracePt t="42459" x="3225800" y="5854700"/>
          <p14:tracePt t="42474" x="3311525" y="5829300"/>
          <p14:tracePt t="42491" x="3378200" y="5816600"/>
          <p14:tracePt t="42507" x="3422650" y="5810250"/>
          <p14:tracePt t="42523" x="3441700" y="5810250"/>
          <p14:tracePt t="42540" x="3451225" y="5810250"/>
          <p14:tracePt t="42558" x="3457575" y="5810250"/>
          <p14:tracePt t="42574" x="3460750" y="5810250"/>
          <p14:tracePt t="42607" x="3473450" y="5803900"/>
          <p14:tracePt t="42624" x="3476625" y="5797550"/>
          <p14:tracePt t="42644" x="3476625" y="5788025"/>
          <p14:tracePt t="43195" x="3502025" y="5788025"/>
          <p14:tracePt t="43200" x="3536950" y="5788025"/>
          <p14:tracePt t="43208" x="3562350" y="5788025"/>
          <p14:tracePt t="43224" x="3641725" y="5788025"/>
          <p14:tracePt t="43240" x="3768725" y="5778500"/>
          <p14:tracePt t="43257" x="3965575" y="5772150"/>
          <p14:tracePt t="43273" x="4137025" y="5772150"/>
          <p14:tracePt t="43307" x="4549775" y="5803900"/>
          <p14:tracePt t="43340" x="4794250" y="5822950"/>
          <p14:tracePt t="43358" x="4892675" y="5822950"/>
          <p14:tracePt t="43374" x="4953000" y="5822950"/>
          <p14:tracePt t="43391" x="5013325" y="5822950"/>
          <p14:tracePt t="43408" x="5108575" y="5822950"/>
          <p14:tracePt t="43424" x="5168900" y="5822950"/>
          <p14:tracePt t="43441" x="5197475" y="5822950"/>
          <p14:tracePt t="43458" x="5232400" y="5822950"/>
          <p14:tracePt t="43474" x="5241925" y="5822950"/>
          <p14:tracePt t="43494" x="5251450" y="5822950"/>
          <p14:tracePt t="43507" x="5267325" y="5822950"/>
          <p14:tracePt t="43524" x="5276850" y="5822950"/>
          <p14:tracePt t="43541" x="5286375" y="5819775"/>
          <p14:tracePt t="43558" x="5327650" y="5819775"/>
          <p14:tracePt t="43573" x="5343525" y="5819775"/>
          <p14:tracePt t="43590" x="5353050" y="5819775"/>
          <p14:tracePt t="43607" x="5372100" y="5819775"/>
          <p14:tracePt t="43664" x="5378450" y="5819775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ChangeArrowheads="1"/>
          </p:cNvSpPr>
          <p:nvPr/>
        </p:nvSpPr>
        <p:spPr bwMode="auto">
          <a:xfrm>
            <a:off x="611560" y="188640"/>
            <a:ext cx="7884368" cy="649408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fr-FR" altLang="fr-FR" sz="1600" dirty="0">
                <a:cs typeface="Times New Roman" panose="02020603050405020304" pitchFamily="18" charset="0"/>
              </a:rPr>
              <a:t>Les </a:t>
            </a:r>
            <a:r>
              <a:rPr lang="fr-FR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Liliacées sont des pl. à fl. surtout printanières</a:t>
            </a:r>
            <a:r>
              <a:rPr lang="fr-FR" altLang="fr-FR" sz="1600" dirty="0">
                <a:cs typeface="Times New Roman" panose="02020603050405020304" pitchFamily="18" charset="0"/>
              </a:rPr>
              <a:t>. On les rencontre en plaines et en montagnes et sous des bioclimats variés. Certaines Liliacées montrent cependant une préférence écologique particulière </a:t>
            </a:r>
            <a:r>
              <a:rPr lang="fr-FR" altLang="fr-FR" sz="1600" dirty="0" err="1">
                <a:cs typeface="Times New Roman" panose="02020603050405020304" pitchFamily="18" charset="0"/>
              </a:rPr>
              <a:t>exp</a:t>
            </a:r>
            <a:r>
              <a:rPr lang="fr-FR" altLang="fr-FR" sz="1600" dirty="0">
                <a:cs typeface="Times New Roman" panose="02020603050405020304" pitchFamily="18" charset="0"/>
              </a:rPr>
              <a:t>. </a:t>
            </a:r>
            <a:r>
              <a:rPr lang="fr-FR" altLang="fr-FR" sz="1600" i="1" dirty="0" err="1">
                <a:cs typeface="Times New Roman" panose="02020603050405020304" pitchFamily="18" charset="0"/>
              </a:rPr>
              <a:t>Scilla</a:t>
            </a:r>
            <a:r>
              <a:rPr lang="fr-FR" altLang="fr-FR" sz="1600" i="1" dirty="0">
                <a:cs typeface="Times New Roman" panose="02020603050405020304" pitchFamily="18" charset="0"/>
              </a:rPr>
              <a:t> </a:t>
            </a:r>
            <a:r>
              <a:rPr lang="fr-FR" altLang="fr-FR" sz="1600" i="1" dirty="0" err="1">
                <a:cs typeface="Times New Roman" panose="02020603050405020304" pitchFamily="18" charset="0"/>
              </a:rPr>
              <a:t>latifolia</a:t>
            </a:r>
            <a:r>
              <a:rPr lang="fr-FR" altLang="fr-FR" sz="1600" i="1" dirty="0">
                <a:cs typeface="Times New Roman" panose="02020603050405020304" pitchFamily="18" charset="0"/>
              </a:rPr>
              <a:t> </a:t>
            </a:r>
            <a:r>
              <a:rPr lang="fr-FR" altLang="fr-FR" sz="1600" dirty="0">
                <a:cs typeface="Times New Roman" panose="02020603050405020304" pitchFamily="18" charset="0"/>
              </a:rPr>
              <a:t>colonise les falaises maritimes depuis Safi jusqu’à Agadir ainsi que les basses montagnes de l’Anti-Atlas occidental. Alors que l’</a:t>
            </a:r>
            <a:r>
              <a:rPr lang="fr-FR" altLang="fr-FR" sz="1600" i="1" dirty="0" err="1">
                <a:cs typeface="Times New Roman" panose="02020603050405020304" pitchFamily="18" charset="0"/>
              </a:rPr>
              <a:t>Asphodelus</a:t>
            </a:r>
            <a:r>
              <a:rPr lang="fr-FR" altLang="fr-FR" sz="1600" i="1" dirty="0">
                <a:cs typeface="Times New Roman" panose="02020603050405020304" pitchFamily="18" charset="0"/>
              </a:rPr>
              <a:t> </a:t>
            </a:r>
            <a:r>
              <a:rPr lang="fr-FR" altLang="fr-FR" sz="1600" i="1" dirty="0" err="1">
                <a:cs typeface="Times New Roman" panose="02020603050405020304" pitchFamily="18" charset="0"/>
              </a:rPr>
              <a:t>tenuifolius</a:t>
            </a:r>
            <a:r>
              <a:rPr lang="fr-FR" altLang="fr-FR" sz="1600" i="1" dirty="0">
                <a:cs typeface="Times New Roman" panose="02020603050405020304" pitchFamily="18" charset="0"/>
              </a:rPr>
              <a:t> </a:t>
            </a:r>
            <a:r>
              <a:rPr lang="fr-FR" altLang="fr-FR" sz="1600" dirty="0">
                <a:cs typeface="Times New Roman" panose="02020603050405020304" pitchFamily="18" charset="0"/>
              </a:rPr>
              <a:t>et </a:t>
            </a:r>
            <a:r>
              <a:rPr lang="fr-FR" altLang="fr-FR" sz="1600" i="1" dirty="0">
                <a:cs typeface="Times New Roman" panose="02020603050405020304" pitchFamily="18" charset="0"/>
              </a:rPr>
              <a:t>As. </a:t>
            </a:r>
            <a:r>
              <a:rPr lang="fr-FR" altLang="fr-FR" sz="1600" i="1" dirty="0" err="1">
                <a:cs typeface="Times New Roman" panose="02020603050405020304" pitchFamily="18" charset="0"/>
              </a:rPr>
              <a:t>refractus</a:t>
            </a:r>
            <a:r>
              <a:rPr lang="fr-FR" altLang="fr-FR" sz="1600" i="1" dirty="0">
                <a:cs typeface="Times New Roman" panose="02020603050405020304" pitchFamily="18" charset="0"/>
              </a:rPr>
              <a:t> </a:t>
            </a:r>
            <a:r>
              <a:rPr lang="fr-FR" altLang="fr-FR" sz="1600" dirty="0">
                <a:cs typeface="Times New Roman" panose="02020603050405020304" pitchFamily="18" charset="0"/>
              </a:rPr>
              <a:t>poussent sur les sables et les dunes des bioclimats semi-aride, aride et saharien. </a:t>
            </a:r>
          </a:p>
          <a:p>
            <a:pPr algn="just"/>
            <a:endParaRPr lang="fr-FR" altLang="fr-FR" sz="1600" dirty="0" smtClean="0">
              <a:cs typeface="Times New Roman" panose="02020603050405020304" pitchFamily="18" charset="0"/>
            </a:endParaRPr>
          </a:p>
          <a:p>
            <a:pPr algn="just"/>
            <a:r>
              <a:rPr lang="fr-FR" altLang="fr-FR" sz="1600" dirty="0" smtClean="0">
                <a:cs typeface="Times New Roman" panose="02020603050405020304" pitchFamily="18" charset="0"/>
              </a:rPr>
              <a:t>La </a:t>
            </a:r>
            <a:r>
              <a:rPr lang="fr-FR" altLang="fr-FR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fam</a:t>
            </a:r>
            <a:r>
              <a:rPr lang="fr-FR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. offre à l’homme de nombreuses plantes alimentaires et condimentaires </a:t>
            </a:r>
            <a:r>
              <a:rPr lang="fr-FR" altLang="fr-FR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exp</a:t>
            </a:r>
            <a:r>
              <a:rPr lang="fr-FR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. </a:t>
            </a:r>
            <a:r>
              <a:rPr lang="fr-FR" altLang="fr-FR" sz="1600" i="1" dirty="0">
                <a:solidFill>
                  <a:srgbClr val="FF0000"/>
                </a:solidFill>
                <a:cs typeface="Times New Roman" panose="02020603050405020304" pitchFamily="18" charset="0"/>
              </a:rPr>
              <a:t>Asparagus</a:t>
            </a:r>
            <a:r>
              <a:rPr lang="fr-FR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(Asperge, « </a:t>
            </a:r>
            <a:r>
              <a:rPr lang="fr-FR" altLang="fr-FR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sekkoum</a:t>
            </a:r>
            <a:r>
              <a:rPr lang="fr-FR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 »),</a:t>
            </a:r>
            <a:r>
              <a:rPr lang="fr-FR" altLang="fr-FR" sz="1600" dirty="0">
                <a:cs typeface="Times New Roman" panose="02020603050405020304" pitchFamily="18" charset="0"/>
              </a:rPr>
              <a:t>  mais surtout les espèces cultivées du g. </a:t>
            </a:r>
            <a:r>
              <a:rPr lang="fr-FR" altLang="fr-FR" sz="1600" i="1" dirty="0">
                <a:cs typeface="Times New Roman" panose="02020603050405020304" pitchFamily="18" charset="0"/>
              </a:rPr>
              <a:t>Allium </a:t>
            </a:r>
            <a:r>
              <a:rPr lang="fr-FR" altLang="fr-FR" sz="1600" dirty="0">
                <a:cs typeface="Times New Roman" panose="02020603050405020304" pitchFamily="18" charset="0"/>
              </a:rPr>
              <a:t>(</a:t>
            </a:r>
            <a:r>
              <a:rPr lang="fr-FR" altLang="fr-FR" sz="1600" dirty="0">
                <a:solidFill>
                  <a:srgbClr val="7030A0"/>
                </a:solidFill>
                <a:cs typeface="Times New Roman" panose="02020603050405020304" pitchFamily="18" charset="0"/>
              </a:rPr>
              <a:t>Oignon : </a:t>
            </a:r>
            <a:r>
              <a:rPr lang="fr-FR" altLang="fr-FR" sz="1600" i="1" dirty="0">
                <a:solidFill>
                  <a:srgbClr val="7030A0"/>
                </a:solidFill>
                <a:cs typeface="Times New Roman" panose="02020603050405020304" pitchFamily="18" charset="0"/>
              </a:rPr>
              <a:t>Allium </a:t>
            </a:r>
            <a:r>
              <a:rPr lang="fr-FR" altLang="fr-FR" sz="1600" i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cepa</a:t>
            </a:r>
            <a:r>
              <a:rPr lang="fr-FR" altLang="fr-FR" sz="1600" dirty="0">
                <a:solidFill>
                  <a:srgbClr val="7030A0"/>
                </a:solidFill>
                <a:cs typeface="Times New Roman" panose="02020603050405020304" pitchFamily="18" charset="0"/>
              </a:rPr>
              <a:t> ; Ail : </a:t>
            </a:r>
            <a:r>
              <a:rPr lang="fr-FR" altLang="fr-FR" sz="1600" i="1" dirty="0">
                <a:solidFill>
                  <a:srgbClr val="7030A0"/>
                </a:solidFill>
                <a:cs typeface="Times New Roman" panose="02020603050405020304" pitchFamily="18" charset="0"/>
              </a:rPr>
              <a:t>A. </a:t>
            </a:r>
            <a:r>
              <a:rPr lang="fr-FR" altLang="fr-FR" sz="1600" i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sativum</a:t>
            </a:r>
            <a:r>
              <a:rPr lang="fr-FR" altLang="fr-FR" sz="1600" dirty="0">
                <a:solidFill>
                  <a:srgbClr val="7030A0"/>
                </a:solidFill>
                <a:cs typeface="Times New Roman" panose="02020603050405020304" pitchFamily="18" charset="0"/>
              </a:rPr>
              <a:t> ; </a:t>
            </a:r>
            <a:r>
              <a:rPr lang="fr-FR" altLang="fr-FR" sz="16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Echalotte</a:t>
            </a:r>
            <a:r>
              <a:rPr lang="fr-FR" altLang="fr-FR" sz="1600" dirty="0">
                <a:solidFill>
                  <a:srgbClr val="7030A0"/>
                </a:solidFill>
                <a:cs typeface="Times New Roman" panose="02020603050405020304" pitchFamily="18" charset="0"/>
              </a:rPr>
              <a:t> : </a:t>
            </a:r>
            <a:r>
              <a:rPr lang="fr-FR" altLang="fr-FR" sz="1600" i="1" dirty="0">
                <a:solidFill>
                  <a:srgbClr val="7030A0"/>
                </a:solidFill>
                <a:cs typeface="Times New Roman" panose="02020603050405020304" pitchFamily="18" charset="0"/>
              </a:rPr>
              <a:t>A. </a:t>
            </a:r>
            <a:r>
              <a:rPr lang="fr-FR" altLang="fr-FR" sz="1600" i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schoenoprasum</a:t>
            </a:r>
            <a:r>
              <a:rPr lang="fr-FR" altLang="fr-FR" sz="1600" dirty="0">
                <a:solidFill>
                  <a:srgbClr val="7030A0"/>
                </a:solidFill>
                <a:cs typeface="Times New Roman" panose="02020603050405020304" pitchFamily="18" charset="0"/>
              </a:rPr>
              <a:t> ; Poireau : </a:t>
            </a:r>
            <a:r>
              <a:rPr lang="fr-FR" altLang="fr-FR" sz="1600" i="1" dirty="0">
                <a:solidFill>
                  <a:srgbClr val="7030A0"/>
                </a:solidFill>
                <a:cs typeface="Times New Roman" panose="02020603050405020304" pitchFamily="18" charset="0"/>
              </a:rPr>
              <a:t>A. </a:t>
            </a:r>
            <a:r>
              <a:rPr lang="fr-FR" altLang="fr-FR" sz="1600" i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porrum</a:t>
            </a:r>
            <a:r>
              <a:rPr lang="fr-FR" altLang="fr-FR" sz="1600" dirty="0">
                <a:cs typeface="Times New Roman" panose="02020603050405020304" pitchFamily="18" charset="0"/>
              </a:rPr>
              <a:t>). Certaines Liliacées sont </a:t>
            </a:r>
            <a:r>
              <a:rPr lang="fr-FR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médicinales</a:t>
            </a:r>
            <a:r>
              <a:rPr lang="fr-FR" altLang="fr-FR" sz="1600" dirty="0">
                <a:cs typeface="Times New Roman" panose="02020603050405020304" pitchFamily="18" charset="0"/>
              </a:rPr>
              <a:t>, l’Ail reste la plante la plus recherchée  dans ce domaine à cause de </a:t>
            </a:r>
            <a:r>
              <a:rPr lang="fr-FR" altLang="fr-FR" sz="1600" dirty="0" smtClean="0">
                <a:cs typeface="Times New Roman" panose="02020603050405020304" pitchFamily="18" charset="0"/>
              </a:rPr>
              <a:t>certaines </a:t>
            </a:r>
            <a:r>
              <a:rPr lang="fr-FR" altLang="fr-FR" sz="1600" dirty="0">
                <a:cs typeface="Times New Roman" panose="02020603050405020304" pitchFamily="18" charset="0"/>
              </a:rPr>
              <a:t>de ces propriétés : </a:t>
            </a:r>
            <a:r>
              <a:rPr lang="fr-FR" altLang="fr-FR" sz="1600" dirty="0" err="1">
                <a:cs typeface="Times New Roman" panose="02020603050405020304" pitchFamily="18" charset="0"/>
              </a:rPr>
              <a:t>antiagregante</a:t>
            </a:r>
            <a:r>
              <a:rPr lang="fr-FR" altLang="fr-FR" sz="1600" dirty="0">
                <a:cs typeface="Times New Roman" panose="02020603050405020304" pitchFamily="18" charset="0"/>
              </a:rPr>
              <a:t> des plaquettes sanguines, </a:t>
            </a:r>
            <a:r>
              <a:rPr lang="fr-FR" altLang="fr-FR" sz="1600" dirty="0" smtClean="0">
                <a:cs typeface="Times New Roman" panose="02020603050405020304" pitchFamily="18" charset="0"/>
              </a:rPr>
              <a:t>antimicrobienne</a:t>
            </a:r>
            <a:r>
              <a:rPr lang="fr-FR" altLang="fr-FR" sz="1600" dirty="0">
                <a:cs typeface="Times New Roman" panose="02020603050405020304" pitchFamily="18" charset="0"/>
              </a:rPr>
              <a:t>, antifongique, vermifuge, hypoglycémiante, diurétique, stimulante thyroïdienne, hypotenseur, antiseptique pulmonaire et intestinal, … </a:t>
            </a:r>
          </a:p>
          <a:p>
            <a:pPr algn="just"/>
            <a:endParaRPr lang="fr-FR" altLang="fr-FR" sz="1600" dirty="0" smtClean="0">
              <a:cs typeface="Times New Roman" panose="02020603050405020304" pitchFamily="18" charset="0"/>
            </a:endParaRPr>
          </a:p>
          <a:p>
            <a:pPr algn="just"/>
            <a:r>
              <a:rPr lang="fr-FR" altLang="fr-FR" sz="1600" dirty="0" smtClean="0">
                <a:cs typeface="Times New Roman" panose="02020603050405020304" pitchFamily="18" charset="0"/>
              </a:rPr>
              <a:t>Les </a:t>
            </a:r>
            <a:r>
              <a:rPr lang="fr-FR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graines et les bulbes de Colchique </a:t>
            </a:r>
            <a:r>
              <a:rPr lang="fr-FR" altLang="fr-FR" sz="1600" dirty="0">
                <a:cs typeface="Times New Roman" panose="02020603050405020304" pitchFamily="18" charset="0"/>
              </a:rPr>
              <a:t>(</a:t>
            </a:r>
            <a:r>
              <a:rPr lang="fr-FR" altLang="fr-FR" sz="1600" i="1" dirty="0" err="1">
                <a:cs typeface="Times New Roman" panose="02020603050405020304" pitchFamily="18" charset="0"/>
              </a:rPr>
              <a:t>Colchicum</a:t>
            </a:r>
            <a:r>
              <a:rPr lang="fr-FR" altLang="fr-FR" sz="1600" dirty="0">
                <a:cs typeface="Times New Roman" panose="02020603050405020304" pitchFamily="18" charset="0"/>
              </a:rPr>
              <a:t>) sont utilisés contre la goutte, la Colchicine est un alcaloïde </a:t>
            </a:r>
            <a:r>
              <a:rPr lang="fr-FR" altLang="fr-FR" sz="1600" dirty="0" err="1">
                <a:cs typeface="Times New Roman" panose="02020603050405020304" pitchFamily="18" charset="0"/>
              </a:rPr>
              <a:t>mitoclasique</a:t>
            </a:r>
            <a:r>
              <a:rPr lang="fr-FR" altLang="fr-FR" sz="1600" dirty="0">
                <a:cs typeface="Times New Roman" panose="02020603050405020304" pitchFamily="18" charset="0"/>
              </a:rPr>
              <a:t> connu est extrait des bulbes de </a:t>
            </a:r>
            <a:r>
              <a:rPr lang="fr-FR" altLang="fr-FR" sz="1600" i="1" dirty="0" err="1">
                <a:cs typeface="Times New Roman" panose="02020603050405020304" pitchFamily="18" charset="0"/>
              </a:rPr>
              <a:t>Colchicum</a:t>
            </a:r>
            <a:r>
              <a:rPr lang="fr-FR" altLang="fr-FR" sz="1600" i="1" dirty="0">
                <a:cs typeface="Times New Roman" panose="02020603050405020304" pitchFamily="18" charset="0"/>
              </a:rPr>
              <a:t> </a:t>
            </a:r>
            <a:r>
              <a:rPr lang="fr-FR" altLang="fr-FR" sz="1600" i="1" dirty="0" err="1">
                <a:cs typeface="Times New Roman" panose="02020603050405020304" pitchFamily="18" charset="0"/>
              </a:rPr>
              <a:t>autumnale</a:t>
            </a:r>
            <a:r>
              <a:rPr lang="fr-FR" altLang="fr-FR" sz="1600" i="1" dirty="0">
                <a:cs typeface="Times New Roman" panose="02020603050405020304" pitchFamily="18" charset="0"/>
              </a:rPr>
              <a:t> </a:t>
            </a:r>
            <a:r>
              <a:rPr lang="fr-FR" altLang="fr-FR" sz="1600" dirty="0">
                <a:cs typeface="Times New Roman" panose="02020603050405020304" pitchFamily="18" charset="0"/>
              </a:rPr>
              <a:t>; les </a:t>
            </a:r>
            <a:r>
              <a:rPr lang="fr-FR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bulbes d’</a:t>
            </a:r>
            <a:r>
              <a:rPr lang="fr-FR" altLang="fr-FR" sz="16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Urginea</a:t>
            </a:r>
            <a:r>
              <a:rPr lang="fr-FR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contiennent des glucosides toxiques cardiotoniques et raticides.</a:t>
            </a:r>
            <a:r>
              <a:rPr lang="fr-FR" altLang="fr-FR" sz="1600" dirty="0">
                <a:cs typeface="Times New Roman" panose="02020603050405020304" pitchFamily="18" charset="0"/>
              </a:rPr>
              <a:t> L’</a:t>
            </a:r>
            <a:r>
              <a:rPr lang="fr-FR" altLang="fr-FR" sz="1600" i="1" dirty="0">
                <a:solidFill>
                  <a:srgbClr val="FF0000"/>
                </a:solidFill>
                <a:cs typeface="Times New Roman" panose="02020603050405020304" pitchFamily="18" charset="0"/>
              </a:rPr>
              <a:t>Agave</a:t>
            </a:r>
            <a:r>
              <a:rPr lang="fr-FR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fr-FR" altLang="fr-FR" sz="1600" dirty="0">
                <a:cs typeface="Times New Roman" panose="02020603050405020304" pitchFamily="18" charset="0"/>
              </a:rPr>
              <a:t>plante ornementale très connue, était cultivée pour ces </a:t>
            </a:r>
            <a:r>
              <a:rPr lang="fr-FR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fibres</a:t>
            </a:r>
            <a:r>
              <a:rPr lang="fr-FR" altLang="fr-FR" sz="1600" dirty="0"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fr-FR" altLang="fr-FR" sz="1600" dirty="0">
                <a:solidFill>
                  <a:srgbClr val="252525"/>
                </a:solidFill>
                <a:cs typeface="Times New Roman" panose="02020603050405020304" pitchFamily="18" charset="0"/>
              </a:rPr>
              <a:t>les </a:t>
            </a:r>
            <a:r>
              <a:rPr lang="fr-FR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industries cosmétiques </a:t>
            </a:r>
            <a:r>
              <a:rPr lang="fr-FR" altLang="fr-FR" sz="1600" dirty="0">
                <a:solidFill>
                  <a:srgbClr val="252525"/>
                </a:solidFill>
                <a:cs typeface="Times New Roman" panose="02020603050405020304" pitchFamily="18" charset="0"/>
              </a:rPr>
              <a:t>mettent en avant les traitements possibles de l’épiderme avec </a:t>
            </a:r>
            <a:r>
              <a:rPr lang="fr-FR" altLang="fr-FR" sz="1600" dirty="0">
                <a:solidFill>
                  <a:srgbClr val="7030A0"/>
                </a:solidFill>
                <a:cs typeface="Times New Roman" panose="02020603050405020304" pitchFamily="18" charset="0"/>
              </a:rPr>
              <a:t>l’</a:t>
            </a:r>
            <a:r>
              <a:rPr lang="fr-FR" altLang="fr-FR" sz="1600" i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Aloe</a:t>
            </a:r>
            <a:r>
              <a:rPr lang="fr-FR" altLang="fr-FR" sz="1600" i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fr-FR" altLang="fr-FR" sz="1600" i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vera</a:t>
            </a:r>
            <a:r>
              <a:rPr lang="fr-FR" altLang="fr-FR" sz="1600" dirty="0">
                <a:solidFill>
                  <a:srgbClr val="252525"/>
                </a:solidFill>
                <a:cs typeface="Times New Roman" panose="02020603050405020304" pitchFamily="18" charset="0"/>
              </a:rPr>
              <a:t> pour ses caractéristiques : de stimulation de la production de collagène, dans le traitement des brûlure,  accélère la cicatrisation, contribution au métabolisme, lutte contre le vieillissement.</a:t>
            </a:r>
            <a:endParaRPr lang="fr-FR" altLang="fr-FR" sz="1600" dirty="0">
              <a:cs typeface="Times New Roman" panose="02020603050405020304" pitchFamily="18" charset="0"/>
            </a:endParaRPr>
          </a:p>
          <a:p>
            <a:pPr algn="just"/>
            <a:endParaRPr lang="fr-FR" altLang="fr-FR" sz="1600" dirty="0" smtClean="0">
              <a:cs typeface="Times New Roman" panose="02020603050405020304" pitchFamily="18" charset="0"/>
            </a:endParaRPr>
          </a:p>
          <a:p>
            <a:pPr algn="just"/>
            <a:r>
              <a:rPr lang="fr-FR" altLang="fr-FR" sz="1600" dirty="0" smtClean="0">
                <a:cs typeface="Times New Roman" panose="02020603050405020304" pitchFamily="18" charset="0"/>
              </a:rPr>
              <a:t>De </a:t>
            </a:r>
            <a:r>
              <a:rPr lang="fr-FR" altLang="fr-FR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nombreuses Liliacées sont ornementales</a:t>
            </a:r>
            <a:r>
              <a:rPr lang="fr-FR" altLang="fr-FR" sz="1600" dirty="0">
                <a:cs typeface="Times New Roman" panose="02020603050405020304" pitchFamily="18" charset="0"/>
              </a:rPr>
              <a:t> : </a:t>
            </a:r>
            <a:r>
              <a:rPr lang="fr-FR" altLang="fr-FR" sz="1600" i="1" dirty="0" err="1">
                <a:cs typeface="Times New Roman" panose="02020603050405020304" pitchFamily="18" charset="0"/>
              </a:rPr>
              <a:t>Narcissus</a:t>
            </a:r>
            <a:r>
              <a:rPr lang="fr-FR" altLang="fr-FR" sz="1600" i="1" dirty="0">
                <a:cs typeface="Times New Roman" panose="02020603050405020304" pitchFamily="18" charset="0"/>
              </a:rPr>
              <a:t>, </a:t>
            </a:r>
            <a:r>
              <a:rPr lang="fr-FR" altLang="fr-FR" sz="1600" i="1" dirty="0" err="1">
                <a:cs typeface="Times New Roman" panose="02020603050405020304" pitchFamily="18" charset="0"/>
              </a:rPr>
              <a:t>Scilla</a:t>
            </a:r>
            <a:r>
              <a:rPr lang="fr-FR" altLang="fr-FR" sz="1600" i="1" dirty="0">
                <a:cs typeface="Times New Roman" panose="02020603050405020304" pitchFamily="18" charset="0"/>
              </a:rPr>
              <a:t>, Muscari, </a:t>
            </a:r>
            <a:r>
              <a:rPr lang="fr-FR" altLang="fr-FR" sz="1600" i="1" dirty="0" err="1">
                <a:cs typeface="Times New Roman" panose="02020603050405020304" pitchFamily="18" charset="0"/>
              </a:rPr>
              <a:t>Ruscus</a:t>
            </a:r>
            <a:r>
              <a:rPr lang="fr-FR" altLang="fr-FR" sz="1600" i="1" dirty="0">
                <a:cs typeface="Times New Roman" panose="02020603050405020304" pitchFamily="18" charset="0"/>
              </a:rPr>
              <a:t>, Asparagus</a:t>
            </a:r>
            <a:r>
              <a:rPr lang="fr-FR" altLang="fr-FR" sz="1600" dirty="0">
                <a:cs typeface="Times New Roman" panose="02020603050405020304" pitchFamily="18" charset="0"/>
              </a:rPr>
              <a:t>, etc. </a:t>
            </a:r>
            <a:endParaRPr lang="fr-FR" altLang="fr-FR" sz="1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030"/>
    </mc:Choice>
    <mc:Fallback>
      <p:transition spd="slow" advTm="205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89" x="7816850" y="5057775"/>
          <p14:tracePt t="7997" x="7845425" y="4965700"/>
          <p14:tracePt t="8007" x="7880350" y="4879975"/>
          <p14:tracePt t="8025" x="7934325" y="4645025"/>
          <p14:tracePt t="8042" x="7962900" y="4483100"/>
          <p14:tracePt t="8058" x="7972425" y="4343400"/>
          <p14:tracePt t="8062" x="7972425" y="4276725"/>
          <p14:tracePt t="8090" x="7899400" y="3905250"/>
          <p14:tracePt t="8125" x="7651750" y="3381375"/>
          <p14:tracePt t="8142" x="7489825" y="3181350"/>
          <p14:tracePt t="8159" x="7299325" y="2968625"/>
          <p14:tracePt t="8176" x="7064375" y="2762250"/>
          <p14:tracePt t="8193" x="6937375" y="2670175"/>
          <p14:tracePt t="8208" x="6835775" y="2603500"/>
          <p14:tracePt t="8225" x="6772275" y="2565400"/>
          <p14:tracePt t="8618" x="6718300" y="2501900"/>
          <p14:tracePt t="8629" x="6638925" y="2403475"/>
          <p14:tracePt t="8640" x="6457950" y="2222500"/>
          <p14:tracePt t="8657" x="6286500" y="2066925"/>
          <p14:tracePt t="8676" x="6057900" y="1831975"/>
          <p14:tracePt t="8708" x="5749925" y="1587500"/>
          <p14:tracePt t="8742" x="5387975" y="1289050"/>
          <p14:tracePt t="8761" x="5184775" y="1143000"/>
          <p14:tracePt t="8776" x="5060950" y="1063625"/>
          <p14:tracePt t="8791" x="4933950" y="971550"/>
          <p14:tracePt t="8808" x="4832350" y="895350"/>
          <p14:tracePt t="8825" x="4676775" y="790575"/>
          <p14:tracePt t="8840" x="4575175" y="733425"/>
          <p14:tracePt t="8857" x="4438650" y="660400"/>
          <p14:tracePt t="8874" x="4267200" y="600075"/>
          <p14:tracePt t="8891" x="4171950" y="574675"/>
          <p14:tracePt t="8907" x="4086225" y="561975"/>
          <p14:tracePt t="8924" x="3952875" y="536575"/>
          <p14:tracePt t="8941" x="3876675" y="514350"/>
          <p14:tracePt t="8957" x="3787775" y="492125"/>
          <p14:tracePt t="8974" x="3590925" y="463550"/>
          <p14:tracePt t="8991" x="3460750" y="438150"/>
          <p14:tracePt t="9007" x="3362325" y="422275"/>
          <p14:tracePt t="9024" x="3219450" y="400050"/>
          <p14:tracePt t="9040" x="3136900" y="390525"/>
          <p14:tracePt t="9057" x="3076575" y="390525"/>
          <p14:tracePt t="9074" x="2990850" y="384175"/>
          <p14:tracePt t="9090" x="2927350" y="377825"/>
          <p14:tracePt t="9107" x="2844800" y="377825"/>
          <p14:tracePt t="9124" x="2740025" y="377825"/>
          <p14:tracePt t="9140" x="2714625" y="377825"/>
          <p14:tracePt t="9496" x="2720975" y="377825"/>
          <p14:tracePt t="9509" x="2743200" y="377825"/>
          <p14:tracePt t="9525" x="2787650" y="371475"/>
          <p14:tracePt t="9541" x="2860675" y="355600"/>
          <p14:tracePt t="9559" x="3019425" y="323850"/>
          <p14:tracePt t="9574" x="3105150" y="298450"/>
          <p14:tracePt t="9607" x="3206750" y="279400"/>
          <p14:tracePt t="9609" x="3222625" y="279400"/>
          <p14:tracePt t="9641" x="3286125" y="254000"/>
          <p14:tracePt t="9658" x="3349625" y="241300"/>
          <p14:tracePt t="9675" x="3409950" y="241300"/>
          <p14:tracePt t="9691" x="3502025" y="241300"/>
          <p14:tracePt t="9707" x="3597275" y="247650"/>
          <p14:tracePt t="9724" x="3689350" y="260350"/>
          <p14:tracePt t="9740" x="3724275" y="273050"/>
          <p14:tracePt t="9757" x="3746500" y="282575"/>
          <p14:tracePt t="9774" x="3768725" y="288925"/>
          <p14:tracePt t="9791" x="3790950" y="304800"/>
          <p14:tracePt t="9808" x="3848100" y="323850"/>
          <p14:tracePt t="9824" x="3911600" y="339725"/>
          <p14:tracePt t="9841" x="3978275" y="361950"/>
          <p14:tracePt t="9857" x="4051300" y="387350"/>
          <p14:tracePt t="9874" x="4079875" y="400050"/>
          <p14:tracePt t="9891" x="4111625" y="412750"/>
          <p14:tracePt t="9907" x="4133850" y="434975"/>
          <p14:tracePt t="9924" x="4162425" y="444500"/>
          <p14:tracePt t="9941" x="4200525" y="457200"/>
          <p14:tracePt t="9958" x="4302125" y="488950"/>
          <p14:tracePt t="9974" x="4365625" y="501650"/>
          <p14:tracePt t="9991" x="4403725" y="508000"/>
          <p14:tracePt t="10007" x="4451350" y="514350"/>
          <p14:tracePt t="10024" x="4473575" y="514350"/>
          <p14:tracePt t="10041" x="4502150" y="514350"/>
          <p14:tracePt t="10057" x="4556125" y="514350"/>
          <p14:tracePt t="10073" x="4610100" y="514350"/>
          <p14:tracePt t="10091" x="4654550" y="514350"/>
          <p14:tracePt t="10107" x="4714875" y="514350"/>
          <p14:tracePt t="10124" x="4759325" y="514350"/>
          <p14:tracePt t="10140" x="4781550" y="514350"/>
          <p14:tracePt t="10157" x="4816475" y="514350"/>
          <p14:tracePt t="10174" x="4832350" y="514350"/>
          <p14:tracePt t="10191" x="4860925" y="514350"/>
          <p14:tracePt t="10207" x="4892675" y="511175"/>
          <p14:tracePt t="10224" x="4924425" y="504825"/>
          <p14:tracePt t="10241" x="4946650" y="504825"/>
          <p14:tracePt t="10257" x="4981575" y="504825"/>
          <p14:tracePt t="10273" x="4991100" y="504825"/>
          <p14:tracePt t="10290" x="5000625" y="504825"/>
          <p14:tracePt t="10307" x="5019675" y="504825"/>
          <p14:tracePt t="10324" x="5029200" y="504825"/>
          <p14:tracePt t="12534" x="4953000" y="536575"/>
          <p14:tracePt t="12545" x="4829175" y="600075"/>
          <p14:tracePt t="12558" x="4486275" y="733425"/>
          <p14:tracePt t="12575" x="4171950" y="901700"/>
          <p14:tracePt t="12598" x="3727450" y="1171575"/>
          <p14:tracePt t="12611" x="3594100" y="1244600"/>
          <p14:tracePt t="12626" x="3492500" y="1292225"/>
          <p14:tracePt t="12657" x="3279775" y="1397000"/>
          <p14:tracePt t="12691" x="3022600" y="1539875"/>
          <p14:tracePt t="12707" x="2886075" y="1622425"/>
          <p14:tracePt t="12726" x="2689225" y="1746250"/>
          <p14:tracePt t="12740" x="2584450" y="1825625"/>
          <p14:tracePt t="12757" x="2501900" y="1901825"/>
          <p14:tracePt t="12774" x="2441575" y="1952625"/>
          <p14:tracePt t="12790" x="2352675" y="2022475"/>
          <p14:tracePt t="12807" x="2305050" y="2047875"/>
          <p14:tracePt t="12824" x="2257425" y="2073275"/>
          <p14:tracePt t="12841" x="2190750" y="2120900"/>
          <p14:tracePt t="12858" x="2143125" y="2162175"/>
          <p14:tracePt t="12875" x="2105025" y="2200275"/>
          <p14:tracePt t="12890" x="2073275" y="2232025"/>
          <p14:tracePt t="12907" x="2063750" y="2241550"/>
          <p14:tracePt t="12924" x="2054225" y="2251075"/>
          <p14:tracePt t="12940" x="2038350" y="2270125"/>
          <p14:tracePt t="12957" x="2022475" y="2282825"/>
          <p14:tracePt t="12975" x="2006600" y="2292350"/>
          <p14:tracePt t="12990" x="1984375" y="2292350"/>
          <p14:tracePt t="13008" x="1955800" y="2298700"/>
          <p14:tracePt t="13024" x="1933575" y="2305050"/>
          <p14:tracePt t="13040" x="1889125" y="2327275"/>
          <p14:tracePt t="13057" x="1866900" y="2339975"/>
          <p14:tracePt t="13074" x="1828800" y="2352675"/>
          <p14:tracePt t="13090" x="1765300" y="2371725"/>
          <p14:tracePt t="13107" x="1720850" y="2378075"/>
          <p14:tracePt t="13124" x="1682750" y="2378075"/>
          <p14:tracePt t="13140" x="1635125" y="2378075"/>
          <p14:tracePt t="13156" x="1606550" y="2378075"/>
          <p14:tracePt t="13173" x="1584325" y="2378075"/>
          <p14:tracePt t="13176" x="1574800" y="2378075"/>
          <p14:tracePt t="13190" x="1546225" y="2378075"/>
          <p14:tracePt t="13206" x="1524000" y="2378075"/>
          <p14:tracePt t="13223" x="1495425" y="2378075"/>
          <p14:tracePt t="13240" x="1460500" y="2378075"/>
          <p14:tracePt t="13256" x="1438275" y="2378075"/>
          <p14:tracePt t="13274" x="1419225" y="2378075"/>
          <p14:tracePt t="13290" x="1409700" y="2378075"/>
          <p14:tracePt t="13307" x="1400175" y="2378075"/>
          <p14:tracePt t="13324" x="1377950" y="2378075"/>
          <p14:tracePt t="13340" x="1368425" y="2378075"/>
          <p14:tracePt t="13357" x="1358900" y="2378075"/>
          <p14:tracePt t="13375" x="1339850" y="2378075"/>
          <p14:tracePt t="13391" x="1330325" y="2378075"/>
          <p14:tracePt t="13407" x="1323975" y="2378075"/>
          <p14:tracePt t="13440" x="1320800" y="2378075"/>
          <p14:tracePt t="13457" x="1314450" y="2378075"/>
          <p14:tracePt t="19268" x="1323975" y="2365375"/>
          <p14:tracePt t="19275" x="1343025" y="2343150"/>
          <p14:tracePt t="19290" x="1406525" y="2289175"/>
          <p14:tracePt t="19311" x="1603375" y="2184400"/>
          <p14:tracePt t="19325" x="1768475" y="2127250"/>
          <p14:tracePt t="19341" x="1920875" y="2101850"/>
          <p14:tracePt t="19358" x="2082800" y="2082800"/>
          <p14:tracePt t="19390" x="2466975" y="2028825"/>
          <p14:tracePt t="19424" x="2949575" y="1984375"/>
          <p14:tracePt t="19443" x="3143250" y="1974850"/>
          <p14:tracePt t="19461" x="3349625" y="1981200"/>
          <p14:tracePt t="19473" x="3419475" y="1987550"/>
          <p14:tracePt t="19490" x="3587750" y="2012950"/>
          <p14:tracePt t="19507" x="3651250" y="2028825"/>
          <p14:tracePt t="19523" x="3740150" y="2041525"/>
          <p14:tracePt t="19539" x="3810000" y="2047875"/>
          <p14:tracePt t="19556" x="3927475" y="2057400"/>
          <p14:tracePt t="19574" x="4022725" y="2057400"/>
          <p14:tracePt t="19590" x="4086225" y="2063750"/>
          <p14:tracePt t="19607" x="4130675" y="2070100"/>
          <p14:tracePt t="19624" x="4191000" y="2070100"/>
          <p14:tracePt t="19640" x="4229100" y="2070100"/>
          <p14:tracePt t="19656" x="4273550" y="2070100"/>
          <p14:tracePt t="19673" x="4333875" y="2070100"/>
          <p14:tracePt t="19690" x="4378325" y="2076450"/>
          <p14:tracePt t="19707" x="4422775" y="2082800"/>
          <p14:tracePt t="19724" x="4486275" y="2095500"/>
          <p14:tracePt t="19740" x="4511675" y="2095500"/>
          <p14:tracePt t="20174" x="4565650" y="2095500"/>
          <p14:tracePt t="20180" x="4632325" y="2095500"/>
          <p14:tracePt t="20189" x="4702175" y="2095500"/>
          <p14:tracePt t="20224" x="5092700" y="2089150"/>
          <p14:tracePt t="20256" x="5438775" y="2063750"/>
          <p14:tracePt t="20273" x="5626100" y="2038350"/>
          <p14:tracePt t="20290" x="5708650" y="2028825"/>
          <p14:tracePt t="20306" x="5775325" y="2006600"/>
          <p14:tracePt t="20308" x="5819775" y="2006600"/>
          <p14:tracePt t="20323" x="5883275" y="2000250"/>
          <p14:tracePt t="20339" x="5953125" y="2000250"/>
          <p14:tracePt t="20357" x="6003925" y="2000250"/>
          <p14:tracePt t="20373" x="6083300" y="2000250"/>
          <p14:tracePt t="20389" x="6118225" y="2000250"/>
          <p14:tracePt t="20406" x="6149975" y="2000250"/>
          <p14:tracePt t="20423" x="6169025" y="2000250"/>
          <p14:tracePt t="20439" x="6178550" y="2000250"/>
          <p14:tracePt t="20456" x="6194425" y="2000250"/>
          <p14:tracePt t="20473" x="6210300" y="2006600"/>
          <p14:tracePt t="20489" x="6213475" y="2006600"/>
          <p14:tracePt t="20506" x="6223000" y="2019300"/>
          <p14:tracePt t="20566" x="6223000" y="2022475"/>
          <p14:tracePt t="20580" x="6223000" y="2028825"/>
          <p14:tracePt t="20594" x="6229350" y="2028825"/>
          <p14:tracePt t="20609" x="6232525" y="2032000"/>
          <p14:tracePt t="20623" x="6245225" y="2038350"/>
          <p14:tracePt t="20657" x="6248400" y="2047875"/>
          <p14:tracePt t="20674" x="6248400" y="2057400"/>
          <p14:tracePt t="20690" x="6248400" y="2063750"/>
          <p14:tracePt t="20706" x="6248400" y="2066925"/>
          <p14:tracePt t="20723" x="6235700" y="2076450"/>
          <p14:tracePt t="20739" x="6226175" y="2082800"/>
          <p14:tracePt t="20756" x="6216650" y="2092325"/>
          <p14:tracePt t="20773" x="6194425" y="2114550"/>
          <p14:tracePt t="20789" x="6165850" y="2127250"/>
          <p14:tracePt t="20806" x="6140450" y="2136775"/>
          <p14:tracePt t="20823" x="6099175" y="2149475"/>
          <p14:tracePt t="20840" x="6083300" y="2155825"/>
          <p14:tracePt t="20857" x="6067425" y="2155825"/>
          <p14:tracePt t="20872" x="6054725" y="2155825"/>
          <p14:tracePt t="20890" x="6042025" y="2155825"/>
          <p14:tracePt t="20907" x="6032500" y="2165350"/>
          <p14:tracePt t="20923" x="6013450" y="2171700"/>
          <p14:tracePt t="20940" x="6003925" y="2171700"/>
          <p14:tracePt t="20957" x="5997575" y="2171700"/>
          <p14:tracePt t="21209" x="6042025" y="2168525"/>
          <p14:tracePt t="21216" x="6099175" y="2168525"/>
          <p14:tracePt t="21223" x="6146800" y="2168525"/>
          <p14:tracePt t="21240" x="6251575" y="2159000"/>
          <p14:tracePt t="21256" x="6369050" y="2143125"/>
          <p14:tracePt t="21273" x="6553200" y="2143125"/>
          <p14:tracePt t="21289" x="6657975" y="2143125"/>
          <p14:tracePt t="21306" x="6762750" y="2143125"/>
          <p14:tracePt t="21323" x="6902450" y="2133600"/>
          <p14:tracePt t="21339" x="6962775" y="2133600"/>
          <p14:tracePt t="21357" x="7026275" y="2133600"/>
          <p14:tracePt t="21373" x="7061200" y="2133600"/>
          <p14:tracePt t="21390" x="7121525" y="2133600"/>
          <p14:tracePt t="21407" x="7207250" y="2133600"/>
          <p14:tracePt t="21423" x="7267575" y="2133600"/>
          <p14:tracePt t="21439" x="7318375" y="2133600"/>
          <p14:tracePt t="21456" x="7362825" y="2133600"/>
          <p14:tracePt t="21472" x="7426325" y="2133600"/>
          <p14:tracePt t="21489" x="7461250" y="2133600"/>
          <p14:tracePt t="21506" x="7499350" y="2133600"/>
          <p14:tracePt t="21523" x="7540625" y="2136775"/>
          <p14:tracePt t="21539" x="7575550" y="2143125"/>
          <p14:tracePt t="21557" x="7626350" y="2155825"/>
          <p14:tracePt t="21573" x="7664450" y="2162175"/>
          <p14:tracePt t="21589" x="7686675" y="2174875"/>
          <p14:tracePt t="21606" x="7727950" y="2181225"/>
          <p14:tracePt t="21623" x="7750175" y="2181225"/>
          <p14:tracePt t="21639" x="7778750" y="2193925"/>
          <p14:tracePt t="21657" x="7820025" y="2206625"/>
          <p14:tracePt t="21673" x="7864475" y="2206625"/>
          <p14:tracePt t="21689" x="7886700" y="2206625"/>
          <p14:tracePt t="21707" x="7927975" y="2206625"/>
          <p14:tracePt t="21723" x="7943850" y="2206625"/>
          <p14:tracePt t="21739" x="7959725" y="2206625"/>
          <p14:tracePt t="21756" x="7978775" y="2206625"/>
          <p14:tracePt t="21773" x="7988300" y="2206625"/>
          <p14:tracePt t="21789" x="8004175" y="2209800"/>
          <p14:tracePt t="21823" x="8004175" y="2216150"/>
          <p14:tracePt t="21839" x="8004175" y="2219325"/>
          <p14:tracePt t="21856" x="8004175" y="2241550"/>
          <p14:tracePt t="21872" x="8004175" y="2244725"/>
          <p14:tracePt t="21889" x="8004175" y="2254250"/>
          <p14:tracePt t="21906" x="8004175" y="2260600"/>
          <p14:tracePt t="24391" x="7991475" y="2260600"/>
          <p14:tracePt t="24405" x="7947025" y="2260600"/>
          <p14:tracePt t="24423" x="7918450" y="2260600"/>
          <p14:tracePt t="24428" x="7905750" y="2260600"/>
          <p14:tracePt t="24445" x="7877175" y="2260600"/>
          <p14:tracePt t="24455" x="7867650" y="2260600"/>
          <p14:tracePt t="24472" x="7858125" y="2260600"/>
          <p14:tracePt t="24489" x="7835900" y="2260600"/>
          <p14:tracePt t="24522" x="7807325" y="2260600"/>
          <p14:tracePt t="24556" x="7769225" y="2260600"/>
          <p14:tracePt t="24574" x="7759700" y="2260600"/>
          <p14:tracePt t="24590" x="7747000" y="2260600"/>
          <p14:tracePt t="24606" x="7731125" y="2260600"/>
          <p14:tracePt t="24622" x="7721600" y="2260600"/>
          <p14:tracePt t="24639" x="7705725" y="2260600"/>
          <p14:tracePt t="24655" x="7696200" y="2260600"/>
          <p14:tracePt t="24672" x="7680325" y="2260600"/>
          <p14:tracePt t="24689" x="7654925" y="2260600"/>
          <p14:tracePt t="24705" x="7626350" y="2257425"/>
          <p14:tracePt t="24723" x="7594600" y="2244725"/>
          <p14:tracePt t="24739" x="7540625" y="2244725"/>
          <p14:tracePt t="24756" x="7496175" y="2244725"/>
          <p14:tracePt t="24772" x="7442200" y="2238375"/>
          <p14:tracePt t="24789" x="7356475" y="2232025"/>
          <p14:tracePt t="24806" x="7321550" y="2232025"/>
          <p14:tracePt t="24823" x="7289800" y="2232025"/>
          <p14:tracePt t="24839" x="7264400" y="2232025"/>
          <p14:tracePt t="24856" x="7248525" y="2232025"/>
          <p14:tracePt t="24873" x="7239000" y="2232025"/>
          <p14:tracePt t="24890" x="7223125" y="2232025"/>
          <p14:tracePt t="24905" x="7204075" y="2232025"/>
          <p14:tracePt t="24922" x="7188200" y="2232025"/>
          <p14:tracePt t="24924" x="7175500" y="2232025"/>
          <p14:tracePt t="24939" x="7159625" y="2232025"/>
          <p14:tracePt t="24956" x="7140575" y="2232025"/>
          <p14:tracePt t="24974" x="7105650" y="2232025"/>
          <p14:tracePt t="24990" x="7083425" y="2232025"/>
          <p14:tracePt t="25006" x="7067550" y="2232025"/>
          <p14:tracePt t="25023" x="7038975" y="2232025"/>
          <p14:tracePt t="25039" x="7019925" y="2232025"/>
          <p14:tracePt t="25055" x="7004050" y="2235200"/>
          <p14:tracePt t="25072" x="6975475" y="2238375"/>
          <p14:tracePt t="25089" x="6940550" y="2244725"/>
          <p14:tracePt t="25105" x="6911975" y="2251075"/>
          <p14:tracePt t="25123" x="6886575" y="2251075"/>
          <p14:tracePt t="25139" x="6858000" y="2251075"/>
          <p14:tracePt t="25156" x="6832600" y="2257425"/>
          <p14:tracePt t="25172" x="6791325" y="2257425"/>
          <p14:tracePt t="25189" x="6696075" y="2257425"/>
          <p14:tracePt t="25205" x="6578600" y="2251075"/>
          <p14:tracePt t="25223" x="6280150" y="2222500"/>
          <p14:tracePt t="25239" x="5972175" y="2203450"/>
          <p14:tracePt t="25256" x="5591175" y="2190750"/>
          <p14:tracePt t="25273" x="4994275" y="2212975"/>
          <p14:tracePt t="25290" x="4578350" y="2263775"/>
          <p14:tracePt t="25308" x="4194175" y="2336800"/>
          <p14:tracePt t="25324" x="3508375" y="2486025"/>
          <p14:tracePt t="25341" x="3025775" y="2593975"/>
          <p14:tracePt t="25359" x="2609850" y="2701925"/>
          <p14:tracePt t="25375" x="2422525" y="2768600"/>
          <p14:tracePt t="25389" x="2308225" y="2828925"/>
          <p14:tracePt t="25406" x="2266950" y="2860675"/>
          <p14:tracePt t="26065" x="2247900" y="2851150"/>
          <p14:tracePt t="26073" x="2228850" y="2838450"/>
          <p14:tracePt t="26089" x="2197100" y="2813050"/>
          <p14:tracePt t="26105" x="2165350" y="2781300"/>
          <p14:tracePt t="26122" x="2079625" y="2730500"/>
          <p14:tracePt t="26139" x="1978025" y="2679700"/>
          <p14:tracePt t="26156" x="1866900" y="2628900"/>
          <p14:tracePt t="26189" x="1609725" y="2555875"/>
          <p14:tracePt t="26222" x="1460500" y="2540000"/>
          <p14:tracePt t="26239" x="1371600" y="2533650"/>
          <p14:tracePt t="26256" x="1231900" y="2533650"/>
          <p14:tracePt t="26272" x="1047750" y="2540000"/>
          <p14:tracePt t="26289" x="908050" y="2555875"/>
          <p14:tracePt t="26305" x="812800" y="2565400"/>
          <p14:tracePt t="26322" x="723900" y="2565400"/>
          <p14:tracePt t="26339" x="685800" y="2565400"/>
          <p14:tracePt t="26356" x="663575" y="2565400"/>
          <p14:tracePt t="26372" x="622300" y="2565400"/>
          <p14:tracePt t="26389" x="603250" y="2565400"/>
          <p14:tracePt t="26406" x="571500" y="2565400"/>
          <p14:tracePt t="26423" x="539750" y="2565400"/>
          <p14:tracePt t="26439" x="517525" y="2565400"/>
          <p14:tracePt t="26455" x="508000" y="2565400"/>
          <p14:tracePt t="26457" x="501650" y="2565400"/>
          <p14:tracePt t="26472" x="492125" y="2565400"/>
          <p14:tracePt t="26488" x="476250" y="2565400"/>
          <p14:tracePt t="26505" x="473075" y="2565400"/>
          <p14:tracePt t="26522" x="463550" y="2565400"/>
          <p14:tracePt t="26539" x="454025" y="2565400"/>
          <p14:tracePt t="26556" x="447675" y="2565400"/>
          <p14:tracePt t="26837" x="450850" y="2565400"/>
          <p14:tracePt t="26846" x="454025" y="2565400"/>
          <p14:tracePt t="26857" x="463550" y="2565400"/>
          <p14:tracePt t="26872" x="473075" y="2565400"/>
          <p14:tracePt t="26888" x="482600" y="2565400"/>
          <p14:tracePt t="26905" x="498475" y="2565400"/>
          <p14:tracePt t="26922" x="504825" y="2565400"/>
          <p14:tracePt t="26938" x="508000" y="2565400"/>
          <p14:tracePt t="27022" x="514350" y="2565400"/>
          <p14:tracePt t="27563" x="517525" y="2565400"/>
          <p14:tracePt t="27577" x="523875" y="2565400"/>
          <p14:tracePt t="27592" x="527050" y="2565400"/>
          <p14:tracePt t="27599" x="533400" y="2565400"/>
          <p14:tracePt t="27607" x="536575" y="2565400"/>
          <p14:tracePt t="27622" x="542925" y="2565400"/>
          <p14:tracePt t="27656" x="552450" y="2565400"/>
          <p14:tracePt t="27689" x="571500" y="2565400"/>
          <p14:tracePt t="27706" x="593725" y="2565400"/>
          <p14:tracePt t="27722" x="628650" y="2562225"/>
          <p14:tracePt t="27739" x="660400" y="2562225"/>
          <p14:tracePt t="27756" x="701675" y="2562225"/>
          <p14:tracePt t="27772" x="711200" y="2562225"/>
          <p14:tracePt t="27789" x="720725" y="2562225"/>
          <p14:tracePt t="27806" x="736600" y="2562225"/>
          <p14:tracePt t="27822" x="746125" y="2562225"/>
          <p14:tracePt t="27839" x="749300" y="2562225"/>
          <p14:tracePt t="27856" x="765175" y="2549525"/>
          <p14:tracePt t="27872" x="774700" y="2540000"/>
          <p14:tracePt t="27889" x="790575" y="2536825"/>
          <p14:tracePt t="27905" x="800100" y="2530475"/>
          <p14:tracePt t="27922" x="803275" y="2514600"/>
          <p14:tracePt t="27938" x="803275" y="2511425"/>
          <p14:tracePt t="27956" x="803275" y="2505075"/>
          <p14:tracePt t="27972" x="803275" y="2501900"/>
          <p14:tracePt t="28015" x="803275" y="2495550"/>
          <p14:tracePt t="28028" x="803275" y="2492375"/>
          <p14:tracePt t="28041" x="803275" y="2486025"/>
          <p14:tracePt t="28056" x="803275" y="2476500"/>
          <p14:tracePt t="28073" x="793750" y="2476500"/>
          <p14:tracePt t="28089" x="787400" y="2466975"/>
          <p14:tracePt t="28457" x="819150" y="2476500"/>
          <p14:tracePt t="28471" x="885825" y="2498725"/>
          <p14:tracePt t="28491" x="936625" y="2517775"/>
          <p14:tracePt t="28506" x="952500" y="2517775"/>
          <p14:tracePt t="28522" x="971550" y="2517775"/>
          <p14:tracePt t="28539" x="1003300" y="2514600"/>
          <p14:tracePt t="28572" x="1089025" y="2482850"/>
          <p14:tracePt t="28606" x="1136650" y="2460625"/>
          <p14:tracePt t="28623" x="1146175" y="2460625"/>
          <p14:tracePt t="28656" x="1149350" y="2460625"/>
          <p14:tracePt t="28672" x="1158875" y="2460625"/>
          <p14:tracePt t="28689" x="1165225" y="2460625"/>
          <p14:tracePt t="28706" x="1181100" y="2460625"/>
          <p14:tracePt t="28722" x="1184275" y="2460625"/>
          <p14:tracePt t="28769" x="1184275" y="2463800"/>
          <p14:tracePt t="28777" x="1184275" y="2466975"/>
          <p14:tracePt t="28789" x="1184275" y="2473325"/>
          <p14:tracePt t="28806" x="1177925" y="2489200"/>
          <p14:tracePt t="28822" x="1168400" y="2498725"/>
          <p14:tracePt t="28839" x="1149350" y="2527300"/>
          <p14:tracePt t="28856" x="1133475" y="2562225"/>
          <p14:tracePt t="28872" x="1120775" y="2593975"/>
          <p14:tracePt t="28888" x="1111250" y="2609850"/>
          <p14:tracePt t="28905" x="1076325" y="2638425"/>
          <p14:tracePt t="28922" x="1066800" y="2647950"/>
          <p14:tracePt t="28939" x="1057275" y="2657475"/>
          <p14:tracePt t="28956" x="1038225" y="2670175"/>
          <p14:tracePt t="28972" x="1025525" y="2686050"/>
          <p14:tracePt t="28989" x="1016000" y="2695575"/>
          <p14:tracePt t="28992" x="1016000" y="2701925"/>
          <p14:tracePt t="29006" x="1012825" y="2708275"/>
          <p14:tracePt t="29022" x="1006475" y="2708275"/>
          <p14:tracePt t="29039" x="990600" y="2708275"/>
          <p14:tracePt t="29056" x="987425" y="2708275"/>
          <p14:tracePt t="29135" x="1000125" y="2708275"/>
          <p14:tracePt t="29148" x="1009650" y="2708275"/>
          <p14:tracePt t="29161" x="1012825" y="2708275"/>
          <p14:tracePt t="29189" x="1019175" y="2708275"/>
          <p14:tracePt t="29205" x="1028700" y="2698750"/>
          <p14:tracePt t="29222" x="1038225" y="2689225"/>
          <p14:tracePt t="29239" x="1079500" y="2647950"/>
          <p14:tracePt t="29256" x="1120775" y="2616200"/>
          <p14:tracePt t="29272" x="1158875" y="2590800"/>
          <p14:tracePt t="29289" x="1222375" y="2571750"/>
          <p14:tracePt t="29306" x="1250950" y="2565400"/>
          <p14:tracePt t="29322" x="1263650" y="2565400"/>
          <p14:tracePt t="29339" x="1273175" y="2565400"/>
          <p14:tracePt t="29356" x="1276350" y="2565400"/>
          <p14:tracePt t="29372" x="1282700" y="2574925"/>
          <p14:tracePt t="29389" x="1282700" y="2590800"/>
          <p14:tracePt t="29405" x="1282700" y="2600325"/>
          <p14:tracePt t="29422" x="1273175" y="2616200"/>
          <p14:tracePt t="29439" x="1260475" y="2632075"/>
          <p14:tracePt t="29455" x="1250950" y="2641600"/>
          <p14:tracePt t="29472" x="1235075" y="2651125"/>
          <p14:tracePt t="29489" x="1219200" y="2673350"/>
          <p14:tracePt t="29505" x="1209675" y="2682875"/>
          <p14:tracePt t="29521" x="1200150" y="2686050"/>
          <p14:tracePt t="29539" x="1177925" y="2686050"/>
          <p14:tracePt t="29555" x="1168400" y="2686050"/>
          <p14:tracePt t="29572" x="1149350" y="2686050"/>
          <p14:tracePt t="29589" x="1120775" y="2686050"/>
          <p14:tracePt t="29605" x="1111250" y="2686050"/>
          <p14:tracePt t="29622" x="1101725" y="2686050"/>
          <p14:tracePt t="29639" x="1079500" y="2686050"/>
          <p14:tracePt t="29672" x="1076325" y="2686050"/>
          <p14:tracePt t="29689" x="1066800" y="2686050"/>
          <p14:tracePt t="29705" x="1060450" y="2686050"/>
          <p14:tracePt t="30852" x="1104900" y="2698750"/>
          <p14:tracePt t="30859" x="1174750" y="2708275"/>
          <p14:tracePt t="30873" x="1304925" y="2727325"/>
          <p14:tracePt t="30888" x="1387475" y="2727325"/>
          <p14:tracePt t="30905" x="1489075" y="2727325"/>
          <p14:tracePt t="30923" x="1635125" y="2705100"/>
          <p14:tracePt t="30938" x="1730375" y="2689225"/>
          <p14:tracePt t="30972" x="2066925" y="2654300"/>
          <p14:tracePt t="31005" x="2254250" y="2654300"/>
          <p14:tracePt t="31023" x="2381250" y="2654300"/>
          <p14:tracePt t="31038" x="2441575" y="2654300"/>
          <p14:tracePt t="31055" x="2486025" y="2654300"/>
          <p14:tracePt t="31073" x="2549525" y="2654300"/>
          <p14:tracePt t="31089" x="2578100" y="2654300"/>
          <p14:tracePt t="31106" x="2606675" y="2654300"/>
          <p14:tracePt t="31122" x="2663825" y="2657475"/>
          <p14:tracePt t="31138" x="2692400" y="2670175"/>
          <p14:tracePt t="31155" x="2714625" y="2676525"/>
          <p14:tracePt t="31172" x="2749550" y="2676525"/>
          <p14:tracePt t="31189" x="2759075" y="2676525"/>
          <p14:tracePt t="31206" x="2774950" y="2679700"/>
          <p14:tracePt t="31223" x="2794000" y="2679700"/>
          <p14:tracePt t="31239" x="2803525" y="2686050"/>
          <p14:tracePt t="31255" x="2819400" y="2689225"/>
          <p14:tracePt t="31272" x="2854325" y="2701925"/>
          <p14:tracePt t="31289" x="2863850" y="2711450"/>
          <p14:tracePt t="31305" x="2873375" y="2711450"/>
          <p14:tracePt t="31322" x="2895600" y="2717800"/>
          <p14:tracePt t="32115" x="2940050" y="2724150"/>
          <p14:tracePt t="32128" x="3067050" y="2743200"/>
          <p14:tracePt t="32138" x="3124200" y="2743200"/>
          <p14:tracePt t="32172" x="3460750" y="2736850"/>
          <p14:tracePt t="32205" x="3790950" y="2727325"/>
          <p14:tracePt t="32222" x="4079875" y="2771775"/>
          <p14:tracePt t="32238" x="4257675" y="2825750"/>
          <p14:tracePt t="32255" x="4400550" y="2879725"/>
          <p14:tracePt t="32272" x="4616450" y="2962275"/>
          <p14:tracePt t="32289" x="4718050" y="3003550"/>
          <p14:tracePt t="32305" x="4781550" y="3025775"/>
          <p14:tracePt t="32321" x="4873625" y="3044825"/>
          <p14:tracePt t="32338" x="4933950" y="3044825"/>
          <p14:tracePt t="32355" x="4987925" y="3044825"/>
          <p14:tracePt t="32372" x="5048250" y="3044825"/>
          <p14:tracePt t="32389" x="5092700" y="3044825"/>
          <p14:tracePt t="32405" x="5114925" y="3041650"/>
          <p14:tracePt t="32421" x="5149850" y="3032125"/>
          <p14:tracePt t="32438" x="5159375" y="3025775"/>
          <p14:tracePt t="32455" x="5168900" y="3022600"/>
          <p14:tracePt t="32472" x="5175250" y="3000375"/>
          <p14:tracePt t="32488" x="5175250" y="2990850"/>
          <p14:tracePt t="32506" x="5175250" y="2959100"/>
          <p14:tracePt t="32522" x="5172075" y="2936875"/>
          <p14:tracePt t="32538" x="5168900" y="2927350"/>
          <p14:tracePt t="32555" x="5156200" y="2917825"/>
          <p14:tracePt t="32557" x="5156200" y="2911475"/>
          <p14:tracePt t="32571" x="5143500" y="2901950"/>
          <p14:tracePt t="32588" x="5130800" y="2886075"/>
          <p14:tracePt t="32606" x="5118100" y="2870200"/>
          <p14:tracePt t="32622" x="5105400" y="2863850"/>
          <p14:tracePt t="32638" x="5092700" y="2860675"/>
          <p14:tracePt t="32655" x="5076825" y="2854325"/>
          <p14:tracePt t="32672" x="5054600" y="2844800"/>
          <p14:tracePt t="32688" x="5026025" y="2835275"/>
          <p14:tracePt t="32705" x="4991100" y="2816225"/>
          <p14:tracePt t="32722" x="4962525" y="2803525"/>
          <p14:tracePt t="32739" x="4930775" y="2771775"/>
          <p14:tracePt t="32756" x="4876800" y="2727325"/>
          <p14:tracePt t="32772" x="4845050" y="2701925"/>
          <p14:tracePt t="32789" x="4822825" y="2689225"/>
          <p14:tracePt t="32805" x="4794250" y="2670175"/>
          <p14:tracePt t="32822" x="4784725" y="2657475"/>
          <p14:tracePt t="32838" x="4768850" y="2647950"/>
          <p14:tracePt t="32855" x="4756150" y="2635250"/>
          <p14:tracePt t="32871" x="4740275" y="2628900"/>
          <p14:tracePt t="32888" x="4730750" y="2628900"/>
          <p14:tracePt t="32906" x="4714875" y="2628900"/>
          <p14:tracePt t="32922" x="4711700" y="2628900"/>
          <p14:tracePt t="33028" x="4711700" y="2619375"/>
          <p14:tracePt t="33527" x="4724400" y="2619375"/>
          <p14:tracePt t="33534" x="4743450" y="2619375"/>
          <p14:tracePt t="33542" x="4768850" y="2619375"/>
          <p14:tracePt t="33555" x="4806950" y="2619375"/>
          <p14:tracePt t="33571" x="4851400" y="2619375"/>
          <p14:tracePt t="33588" x="4911725" y="2619375"/>
          <p14:tracePt t="33621" x="5067300" y="2622550"/>
          <p14:tracePt t="33655" x="5280025" y="2632075"/>
          <p14:tracePt t="33671" x="5340350" y="2638425"/>
          <p14:tracePt t="33688" x="5384800" y="2638425"/>
          <p14:tracePt t="33705" x="5441950" y="2638425"/>
          <p14:tracePt t="33722" x="5461000" y="2638425"/>
          <p14:tracePt t="33738" x="5483225" y="2638425"/>
          <p14:tracePt t="33755" x="5524500" y="2638425"/>
          <p14:tracePt t="33772" x="5553075" y="2638425"/>
          <p14:tracePt t="33788" x="5575300" y="2638425"/>
          <p14:tracePt t="33805" x="5597525" y="2638425"/>
          <p14:tracePt t="33822" x="5613400" y="2638425"/>
          <p14:tracePt t="33838" x="5622925" y="2638425"/>
          <p14:tracePt t="33855" x="5626100" y="2638425"/>
          <p14:tracePt t="33888" x="5632450" y="2644775"/>
          <p14:tracePt t="33904" x="5635625" y="2654300"/>
          <p14:tracePt t="36773" x="5683250" y="2660650"/>
          <p14:tracePt t="36787" x="5854700" y="2660650"/>
          <p14:tracePt t="36806" x="6080125" y="2660650"/>
          <p14:tracePt t="36823" x="6575425" y="2619375"/>
          <p14:tracePt t="36844" x="7223125" y="2514600"/>
          <p14:tracePt t="36870" x="7902575" y="2378075"/>
          <p14:tracePt t="36897" x="8489950" y="2305050"/>
          <p14:tracePt t="36922" x="8810625" y="2311400"/>
          <p14:tracePt t="36955" x="9026525" y="2352675"/>
          <p14:tracePt t="36972" x="9109075" y="2378075"/>
          <p14:tracePt t="36989" x="9124950" y="2390775"/>
          <p14:tracePt t="37005" x="9134475" y="2393950"/>
          <p14:tracePt t="37123" x="9134475" y="2400300"/>
          <p14:tracePt t="37130" x="9131300" y="2403475"/>
          <p14:tracePt t="37139" x="9128125" y="2403475"/>
          <p14:tracePt t="37154" x="9118600" y="2413000"/>
          <p14:tracePt t="37172" x="9096375" y="2435225"/>
          <p14:tracePt t="37187" x="9058275" y="2447925"/>
          <p14:tracePt t="37205" x="9004300" y="2460625"/>
          <p14:tracePt t="37222" x="8940800" y="2479675"/>
          <p14:tracePt t="37239" x="8902700" y="2492375"/>
          <p14:tracePt t="37255" x="8858250" y="2505075"/>
          <p14:tracePt t="37272" x="8763000" y="2549525"/>
          <p14:tracePt t="37288" x="8667750" y="2574925"/>
          <p14:tracePt t="37305" x="8578850" y="2606675"/>
          <p14:tracePt t="37321" x="8464550" y="2635250"/>
          <p14:tracePt t="37338" x="8401050" y="2651125"/>
          <p14:tracePt t="37355" x="8356600" y="2663825"/>
          <p14:tracePt t="37371" x="8293100" y="2682875"/>
          <p14:tracePt t="37388" x="8226425" y="2705100"/>
          <p14:tracePt t="37405" x="8175625" y="2717800"/>
          <p14:tracePt t="37421" x="8035925" y="2717800"/>
          <p14:tracePt t="37438" x="7940675" y="2717800"/>
          <p14:tracePt t="37455" x="7870825" y="2717800"/>
          <p14:tracePt t="37471" x="7807325" y="2717800"/>
          <p14:tracePt t="37488" x="7778750" y="2717800"/>
          <p14:tracePt t="37505" x="7756525" y="2717800"/>
          <p14:tracePt t="37521" x="7715250" y="2701925"/>
          <p14:tracePt t="37538" x="7667625" y="2676525"/>
          <p14:tracePt t="37555" x="7629525" y="2663825"/>
          <p14:tracePt t="37571" x="7588250" y="2644775"/>
          <p14:tracePt t="37588" x="7562850" y="2625725"/>
          <p14:tracePt t="37605" x="7546975" y="2622550"/>
          <p14:tracePt t="37608" x="7543800" y="2616200"/>
          <p14:tracePt t="37622" x="7534275" y="2616200"/>
          <p14:tracePt t="37638" x="7524750" y="2616200"/>
          <p14:tracePt t="37654" x="7518400" y="2616200"/>
          <p14:tracePt t="38450" x="7546975" y="2625725"/>
          <p14:tracePt t="38465" x="7635875" y="2657475"/>
          <p14:tracePt t="38478" x="7734300" y="2701925"/>
          <p14:tracePt t="38493" x="7845425" y="2733675"/>
          <p14:tracePt t="38510" x="7931150" y="2759075"/>
          <p14:tracePt t="38530" x="8045450" y="2787650"/>
          <p14:tracePt t="38554" x="8223250" y="2813050"/>
          <p14:tracePt t="38587" x="8474075" y="2860675"/>
          <p14:tracePt t="38605" x="8604250" y="2870200"/>
          <p14:tracePt t="38621" x="8664575" y="2870200"/>
          <p14:tracePt t="38637" x="8693150" y="2870200"/>
          <p14:tracePt t="38654" x="8724900" y="2870200"/>
          <p14:tracePt t="38670" x="8743950" y="2870200"/>
          <p14:tracePt t="38687" x="8759825" y="2870200"/>
          <p14:tracePt t="38705" x="8772525" y="2870200"/>
          <p14:tracePt t="38799" x="8766175" y="2870200"/>
          <p14:tracePt t="38805" x="8763000" y="2870200"/>
          <p14:tracePt t="38821" x="8747125" y="2870200"/>
          <p14:tracePt t="38837" x="8737600" y="2870200"/>
          <p14:tracePt t="38855" x="8721725" y="2870200"/>
          <p14:tracePt t="38871" x="8712200" y="2870200"/>
          <p14:tracePt t="38888" x="8699500" y="2870200"/>
          <p14:tracePt t="38905" x="8683625" y="2870200"/>
          <p14:tracePt t="38921" x="8674100" y="2870200"/>
          <p14:tracePt t="38938" x="8664575" y="2870200"/>
          <p14:tracePt t="38955" x="8642350" y="2870200"/>
          <p14:tracePt t="38971" x="8632825" y="2870200"/>
          <p14:tracePt t="38988" x="8623300" y="2870200"/>
          <p14:tracePt t="39005" x="8604250" y="2870200"/>
          <p14:tracePt t="39021" x="8582025" y="2870200"/>
          <p14:tracePt t="39037" x="8566150" y="2867025"/>
          <p14:tracePt t="39054" x="8524875" y="2860675"/>
          <p14:tracePt t="39071" x="8480425" y="2847975"/>
          <p14:tracePt t="39088" x="8435975" y="2841625"/>
          <p14:tracePt t="39105" x="8340725" y="2841625"/>
          <p14:tracePt t="39121" x="8248650" y="2841625"/>
          <p14:tracePt t="39138" x="8099425" y="2841625"/>
          <p14:tracePt t="39140" x="8051800" y="2841625"/>
          <p14:tracePt t="39155" x="7981950" y="2841625"/>
          <p14:tracePt t="39171" x="7921625" y="2841625"/>
          <p14:tracePt t="39188" x="7861300" y="2841625"/>
          <p14:tracePt t="39204" x="7743825" y="2841625"/>
          <p14:tracePt t="39221" x="7673975" y="2841625"/>
          <p14:tracePt t="39237" x="7591425" y="2841625"/>
          <p14:tracePt t="39255" x="7391400" y="2873375"/>
          <p14:tracePt t="39271" x="7239000" y="2908300"/>
          <p14:tracePt t="39288" x="7127875" y="2952750"/>
          <p14:tracePt t="39305" x="6956425" y="3038475"/>
          <p14:tracePt t="39321" x="6877050" y="3079750"/>
          <p14:tracePt t="39338" x="6816725" y="3114675"/>
          <p14:tracePt t="39355" x="6759575" y="3152775"/>
          <p14:tracePt t="39371" x="6734175" y="3178175"/>
          <p14:tracePt t="39388" x="6702425" y="3197225"/>
          <p14:tracePt t="39404" x="6642100" y="3241675"/>
          <p14:tracePt t="39421" x="6604000" y="3267075"/>
          <p14:tracePt t="39437" x="6559550" y="3295650"/>
          <p14:tracePt t="39454" x="6480175" y="3359150"/>
          <p14:tracePt t="39471" x="6442075" y="3390900"/>
          <p14:tracePt t="39488" x="6416675" y="3413125"/>
          <p14:tracePt t="39504" x="6403975" y="3435350"/>
          <p14:tracePt t="39522" x="6388100" y="3444875"/>
          <p14:tracePt t="39538" x="6378575" y="3454400"/>
          <p14:tracePt t="39555" x="6362700" y="3470275"/>
          <p14:tracePt t="39571" x="6353175" y="3486150"/>
          <p14:tracePt t="39588" x="6353175" y="3489325"/>
          <p14:tracePt t="39640" x="6353175" y="3495675"/>
          <p14:tracePt t="39654" x="6346825" y="3495675"/>
          <p14:tracePt t="40226" x="6276975" y="3492500"/>
          <p14:tracePt t="40239" x="6092825" y="3473450"/>
          <p14:tracePt t="40255" x="5930900" y="3454400"/>
          <p14:tracePt t="40289" x="5638800" y="3438525"/>
          <p14:tracePt t="40321" x="5359400" y="3394075"/>
          <p14:tracePt t="40337" x="5197475" y="3365500"/>
          <p14:tracePt t="40354" x="4927600" y="3311525"/>
          <p14:tracePt t="40371" x="4810125" y="3295650"/>
          <p14:tracePt t="40388" x="4737100" y="3279775"/>
          <p14:tracePt t="40405" x="4660900" y="3260725"/>
          <p14:tracePt t="40421" x="4613275" y="3238500"/>
          <p14:tracePt t="40439" x="4530725" y="3213100"/>
          <p14:tracePt t="40455" x="4457700" y="3190875"/>
          <p14:tracePt t="40471" x="4381500" y="3165475"/>
          <p14:tracePt t="40488" x="4248150" y="3149600"/>
          <p14:tracePt t="40504" x="4187825" y="3149600"/>
          <p14:tracePt t="40521" x="4143375" y="3149600"/>
          <p14:tracePt t="40538" x="4083050" y="3149600"/>
          <p14:tracePt t="40554" x="4038600" y="3149600"/>
          <p14:tracePt t="40571" x="3994150" y="3149600"/>
          <p14:tracePt t="40588" x="3908425" y="3143250"/>
          <p14:tracePt t="40604" x="3854450" y="3136900"/>
          <p14:tracePt t="40620" x="3819525" y="3136900"/>
          <p14:tracePt t="40638" x="3778250" y="3136900"/>
          <p14:tracePt t="40654" x="3768725" y="3136900"/>
          <p14:tracePt t="40670" x="3740150" y="3133725"/>
          <p14:tracePt t="40688" x="3705225" y="3114675"/>
          <p14:tracePt t="40704" x="3673475" y="3095625"/>
          <p14:tracePt t="40721" x="3651250" y="3089275"/>
          <p14:tracePt t="40738" x="3613150" y="3089275"/>
          <p14:tracePt t="40754" x="3600450" y="3089275"/>
          <p14:tracePt t="40770" x="3590925" y="3089275"/>
          <p14:tracePt t="40788" x="3571875" y="3089275"/>
          <p14:tracePt t="40804" x="3562350" y="3089275"/>
          <p14:tracePt t="40820" x="3556000" y="3086100"/>
          <p14:tracePt t="40838" x="3552825" y="3070225"/>
          <p14:tracePt t="40854" x="3546475" y="3067050"/>
          <p14:tracePt t="40871" x="3546475" y="3051175"/>
          <p14:tracePt t="40888" x="3546475" y="3035300"/>
          <p14:tracePt t="40904" x="3546475" y="3025775"/>
          <p14:tracePt t="40921" x="3549650" y="3016250"/>
          <p14:tracePt t="40938" x="3556000" y="2997200"/>
          <p14:tracePt t="40954" x="3556000" y="2987675"/>
          <p14:tracePt t="40971" x="3556000" y="2974975"/>
          <p14:tracePt t="40988" x="3556000" y="2962275"/>
          <p14:tracePt t="41021" x="3559175" y="2952750"/>
          <p14:tracePt t="41037" x="3565525" y="2946400"/>
          <p14:tracePt t="41054" x="3565525" y="2943225"/>
          <p14:tracePt t="41368" x="3562350" y="2943225"/>
          <p14:tracePt t="41454" x="3562350" y="2936875"/>
          <p14:tracePt t="41470" x="3568700" y="2927350"/>
          <p14:tracePt t="41488" x="3629025" y="2882900"/>
          <p14:tracePt t="41521" x="3746500" y="2847975"/>
          <p14:tracePt t="41554" x="3854450" y="2816225"/>
          <p14:tracePt t="41570" x="3914775" y="2809875"/>
          <p14:tracePt t="41587" x="4057650" y="2800350"/>
          <p14:tracePt t="41604" x="4149725" y="2800350"/>
          <p14:tracePt t="41621" x="4210050" y="2800350"/>
          <p14:tracePt t="41638" x="4251325" y="2800350"/>
          <p14:tracePt t="41655" x="4260850" y="2800350"/>
          <p14:tracePt t="41671" x="4270375" y="2800350"/>
          <p14:tracePt t="41687" x="4279900" y="2800350"/>
          <p14:tracePt t="41704" x="4295775" y="2800350"/>
          <p14:tracePt t="41721" x="4305300" y="2800350"/>
          <p14:tracePt t="41738" x="4314825" y="2800350"/>
          <p14:tracePt t="41754" x="4321175" y="2800350"/>
          <p14:tracePt t="42094" x="4286250" y="2787650"/>
          <p14:tracePt t="42102" x="4225925" y="2787650"/>
          <p14:tracePt t="42120" x="4146550" y="2787650"/>
          <p14:tracePt t="42137" x="4038600" y="2787650"/>
          <p14:tracePt t="42154" x="4003675" y="2787650"/>
          <p14:tracePt t="42188" x="3917950" y="2787650"/>
          <p14:tracePt t="42222" x="3883025" y="2787650"/>
          <p14:tracePt t="42238" x="3867150" y="2787650"/>
          <p14:tracePt t="42255" x="3857625" y="2787650"/>
          <p14:tracePt t="42272" x="3841750" y="2787650"/>
          <p14:tracePt t="42288" x="3832225" y="2787650"/>
          <p14:tracePt t="42305" x="3816350" y="2787650"/>
          <p14:tracePt t="42322" x="3800475" y="2797175"/>
          <p14:tracePt t="42338" x="3790950" y="2797175"/>
          <p14:tracePt t="42354" x="3787775" y="2800350"/>
          <p14:tracePt t="42370" x="3781425" y="2806700"/>
          <p14:tracePt t="42865" x="3781425" y="2809875"/>
          <p14:tracePt t="42875" x="3781425" y="2816225"/>
          <p14:tracePt t="42888" x="3784600" y="2825750"/>
          <p14:tracePt t="42905" x="3784600" y="2835275"/>
          <p14:tracePt t="42921" x="3784600" y="2851150"/>
          <p14:tracePt t="42938" x="3784600" y="2860675"/>
          <p14:tracePt t="42954" x="3784600" y="2870200"/>
          <p14:tracePt t="42987" x="3784600" y="2898775"/>
          <p14:tracePt t="43021" x="3784600" y="2924175"/>
          <p14:tracePt t="43037" x="3784600" y="2933700"/>
          <p14:tracePt t="43115" x="3790950" y="2943225"/>
          <p14:tracePt t="43122" x="3794125" y="2943225"/>
          <p14:tracePt t="43137" x="3810000" y="2949575"/>
          <p14:tracePt t="43154" x="3819525" y="2949575"/>
          <p14:tracePt t="43171" x="3829050" y="2949575"/>
          <p14:tracePt t="43187" x="3838575" y="2949575"/>
          <p14:tracePt t="43204" x="3844925" y="2949575"/>
          <p14:tracePt t="43221" x="3860800" y="2949575"/>
          <p14:tracePt t="43237" x="3870325" y="2949575"/>
          <p14:tracePt t="43254" x="3879850" y="2949575"/>
          <p14:tracePt t="43270" x="3892550" y="2955925"/>
          <p14:tracePt t="43287" x="3898900" y="2955925"/>
          <p14:tracePt t="43304" x="3908425" y="2955925"/>
          <p14:tracePt t="43321" x="3914775" y="2955925"/>
          <p14:tracePt t="43350" x="3917950" y="2955925"/>
          <p14:tracePt t="43360" x="3924300" y="2955925"/>
          <p14:tracePt t="43370" x="3933825" y="2959100"/>
          <p14:tracePt t="43387" x="3949700" y="2965450"/>
          <p14:tracePt t="43404" x="3994150" y="2971800"/>
          <p14:tracePt t="43421" x="4067175" y="2990850"/>
          <p14:tracePt t="43437" x="4105275" y="3003550"/>
          <p14:tracePt t="43454" x="4121150" y="3009900"/>
          <p14:tracePt t="43471" x="4133850" y="3009900"/>
          <p14:tracePt t="43487" x="4146550" y="3009900"/>
          <p14:tracePt t="43504" x="4156075" y="3009900"/>
          <p14:tracePt t="43521" x="4181475" y="3016250"/>
          <p14:tracePt t="43537" x="4225925" y="3028950"/>
          <p14:tracePt t="43554" x="4279900" y="3035300"/>
          <p14:tracePt t="43571" x="4333875" y="3041650"/>
          <p14:tracePt t="43587" x="4343400" y="3041650"/>
          <p14:tracePt t="43604" x="4352925" y="3041650"/>
          <p14:tracePt t="43637" x="4359275" y="3041650"/>
          <p14:tracePt t="43655" x="4368800" y="3041650"/>
          <p14:tracePt t="43670" x="4394200" y="3048000"/>
          <p14:tracePt t="43687" x="4410075" y="3051175"/>
          <p14:tracePt t="43704" x="4419600" y="3051175"/>
          <p14:tracePt t="43721" x="4441825" y="3051175"/>
          <p14:tracePt t="43737" x="4445000" y="3051175"/>
          <p14:tracePt t="43771" x="4451350" y="3051175"/>
          <p14:tracePt t="43787" x="4454525" y="3051175"/>
          <p14:tracePt t="43804" x="4464050" y="3051175"/>
          <p14:tracePt t="43820" x="4486275" y="3035300"/>
          <p14:tracePt t="43837" x="4495800" y="3025775"/>
          <p14:tracePt t="43855" x="4498975" y="3016250"/>
          <p14:tracePt t="43870" x="4505325" y="3006725"/>
          <p14:tracePt t="43887" x="4505325" y="3000375"/>
          <p14:tracePt t="43904" x="4505325" y="2990850"/>
          <p14:tracePt t="43920" x="4508500" y="2981325"/>
          <p14:tracePt t="43937" x="4514850" y="2971800"/>
          <p14:tracePt t="43955" x="4533900" y="2965450"/>
          <p14:tracePt t="43971" x="4540250" y="2955925"/>
          <p14:tracePt t="47096" x="4568825" y="2940050"/>
          <p14:tracePt t="47113" x="4632325" y="2927350"/>
          <p14:tracePt t="47128" x="4718050" y="2911475"/>
          <p14:tracePt t="47142" x="4797425" y="2911475"/>
          <p14:tracePt t="47153" x="4860925" y="2911475"/>
          <p14:tracePt t="47170" x="4911725" y="2914650"/>
          <p14:tracePt t="47203" x="5013325" y="2946400"/>
          <p14:tracePt t="47237" x="5172075" y="3003550"/>
          <p14:tracePt t="47257" x="5226050" y="3022600"/>
          <p14:tracePt t="47271" x="5270500" y="3028950"/>
          <p14:tracePt t="47287" x="5295900" y="3035300"/>
          <p14:tracePt t="47303" x="5305425" y="3035300"/>
          <p14:tracePt t="47345" x="5311775" y="3035300"/>
          <p14:tracePt t="47359" x="5318125" y="3035300"/>
          <p14:tracePt t="47371" x="5321300" y="3035300"/>
          <p14:tracePt t="47388" x="5321300" y="3022600"/>
          <p14:tracePt t="47404" x="5327650" y="3006725"/>
          <p14:tracePt t="47420" x="5327650" y="2997200"/>
          <p14:tracePt t="47436" x="5327650" y="2987675"/>
          <p14:tracePt t="47453" x="5327650" y="2981325"/>
          <p14:tracePt t="47565" x="5324475" y="2981325"/>
          <p14:tracePt t="47572" x="5321300" y="2981325"/>
          <p14:tracePt t="47586" x="5311775" y="2981325"/>
          <p14:tracePt t="47603" x="5305425" y="2981325"/>
          <p14:tracePt t="47715" x="5302250" y="2981325"/>
          <p14:tracePt t="48728" x="5311775" y="2978150"/>
          <p14:tracePt t="48735" x="5324475" y="2978150"/>
          <p14:tracePt t="48743" x="5334000" y="2978150"/>
          <p14:tracePt t="48753" x="5346700" y="2978150"/>
          <p14:tracePt t="48771" x="5422900" y="2978150"/>
          <p14:tracePt t="48786" x="5543550" y="2978150"/>
          <p14:tracePt t="48820" x="5832475" y="3032125"/>
          <p14:tracePt t="48854" x="6026150" y="3089275"/>
          <p14:tracePt t="48871" x="6127750" y="3111500"/>
          <p14:tracePt t="48887" x="6210300" y="3111500"/>
          <p14:tracePt t="48904" x="6324600" y="3111500"/>
          <p14:tracePt t="48921" x="6530975" y="3111500"/>
          <p14:tracePt t="48937" x="6604000" y="3108325"/>
          <p14:tracePt t="48953" x="6664325" y="3108325"/>
          <p14:tracePt t="48969" x="6734175" y="3108325"/>
          <p14:tracePt t="48986" x="6756400" y="3108325"/>
          <p14:tracePt t="49003" x="6794500" y="3101975"/>
          <p14:tracePt t="49019" x="6854825" y="3101975"/>
          <p14:tracePt t="49036" x="6892925" y="3082925"/>
          <p14:tracePt t="49053" x="6953250" y="3082925"/>
          <p14:tracePt t="49070" x="7048500" y="3082925"/>
          <p14:tracePt t="49087" x="7083425" y="3082925"/>
          <p14:tracePt t="49104" x="7127875" y="3082925"/>
          <p14:tracePt t="49120" x="7169150" y="3082925"/>
          <p14:tracePt t="49137" x="7191375" y="3098800"/>
          <p14:tracePt t="49154" x="7210425" y="3108325"/>
          <p14:tracePt t="49170" x="7242175" y="3124200"/>
          <p14:tracePt t="49187" x="7258050" y="3133725"/>
          <p14:tracePt t="49203" x="7273925" y="3152775"/>
          <p14:tracePt t="49777" x="7258050" y="3165475"/>
          <p14:tracePt t="49784" x="7232650" y="3187700"/>
          <p14:tracePt t="49791" x="7181850" y="3213100"/>
          <p14:tracePt t="49804" x="7089775" y="3270250"/>
          <p14:tracePt t="49820" x="7010400" y="3308350"/>
          <p14:tracePt t="49836" x="6953250" y="3336925"/>
          <p14:tracePt t="49853" x="6915150" y="3362325"/>
          <p14:tracePt t="49886" x="6838950" y="3425825"/>
          <p14:tracePt t="49920" x="6772275" y="3467100"/>
          <p14:tracePt t="49937" x="6750050" y="3479800"/>
          <p14:tracePt t="49955" x="6711950" y="3505200"/>
          <p14:tracePt t="49971" x="6702425" y="3514725"/>
          <p14:tracePt t="49987" x="6692900" y="3524250"/>
          <p14:tracePt t="50004" x="6657975" y="3540125"/>
          <p14:tracePt t="50020" x="6638925" y="3540125"/>
          <p14:tracePt t="50036" x="6607175" y="3540125"/>
          <p14:tracePt t="50054" x="6521450" y="3536950"/>
          <p14:tracePt t="50070" x="6435725" y="3521075"/>
          <p14:tracePt t="50087" x="6372225" y="3505200"/>
          <p14:tracePt t="50105" x="6289675" y="3479800"/>
          <p14:tracePt t="50121" x="6235700" y="3467100"/>
          <p14:tracePt t="50137" x="6159500" y="3435350"/>
          <p14:tracePt t="50154" x="5930900" y="3343275"/>
          <p14:tracePt t="50170" x="5753100" y="3298825"/>
          <p14:tracePt t="50187" x="5568950" y="3270250"/>
          <p14:tracePt t="50203" x="5384800" y="3260725"/>
          <p14:tracePt t="50220" x="5311775" y="3260725"/>
          <p14:tracePt t="50236" x="5260975" y="3260725"/>
          <p14:tracePt t="50254" x="5181600" y="3254375"/>
          <p14:tracePt t="50270" x="5118100" y="3241675"/>
          <p14:tracePt t="50287" x="5051425" y="3219450"/>
          <p14:tracePt t="50304" x="4987925" y="3213100"/>
          <p14:tracePt t="50320" x="4953000" y="3213100"/>
          <p14:tracePt t="50336" x="4930775" y="3213100"/>
          <p14:tracePt t="50354" x="4889500" y="3213100"/>
          <p14:tracePt t="50370" x="4879975" y="3213100"/>
          <p14:tracePt t="50387" x="4870450" y="3213100"/>
          <p14:tracePt t="50403" x="4851400" y="3225800"/>
          <p14:tracePt t="50420" x="4838700" y="3228975"/>
          <p14:tracePt t="50437" x="4829175" y="3235325"/>
          <p14:tracePt t="50454" x="4810125" y="3235325"/>
          <p14:tracePt t="50470" x="4794250" y="3241675"/>
          <p14:tracePt t="50486" x="4784725" y="3241675"/>
          <p14:tracePt t="50504" x="4768850" y="3241675"/>
          <p14:tracePt t="50520" x="4765675" y="3241675"/>
          <p14:tracePt t="50990" x="4772025" y="3241675"/>
          <p14:tracePt t="51008" x="4794250" y="3241675"/>
          <p14:tracePt t="51025" x="4848225" y="3241675"/>
          <p14:tracePt t="51042" x="4892675" y="3241675"/>
          <p14:tracePt t="51056" x="4953000" y="3241675"/>
          <p14:tracePt t="51087" x="5038725" y="3241675"/>
          <p14:tracePt t="51119" x="5102225" y="3241675"/>
          <p14:tracePt t="51137" x="5124450" y="3241675"/>
          <p14:tracePt t="51154" x="5159375" y="3241675"/>
          <p14:tracePt t="51170" x="5194300" y="3241675"/>
          <p14:tracePt t="51187" x="5254625" y="3241675"/>
          <p14:tracePt t="51204" x="5334000" y="3241675"/>
          <p14:tracePt t="51220" x="5375275" y="3241675"/>
          <p14:tracePt t="51236" x="5397500" y="3241675"/>
          <p14:tracePt t="51253" x="5438775" y="3241675"/>
          <p14:tracePt t="51270" x="5461000" y="3241675"/>
          <p14:tracePt t="51286" x="5489575" y="3241675"/>
          <p14:tracePt t="51303" x="5530850" y="3241675"/>
          <p14:tracePt t="51319" x="5575300" y="3241675"/>
          <p14:tracePt t="51336" x="5616575" y="3241675"/>
          <p14:tracePt t="51353" x="5680075" y="3241675"/>
          <p14:tracePt t="51370" x="5708650" y="3241675"/>
          <p14:tracePt t="51386" x="5737225" y="3241675"/>
          <p14:tracePt t="51403" x="5753100" y="3241675"/>
          <p14:tracePt t="51420" x="5762625" y="3241675"/>
          <p14:tracePt t="51437" x="5772150" y="3241675"/>
          <p14:tracePt t="51453" x="5810250" y="3241675"/>
          <p14:tracePt t="51470" x="5832475" y="3241675"/>
          <p14:tracePt t="51486" x="5861050" y="3241675"/>
          <p14:tracePt t="51503" x="5883275" y="3241675"/>
          <p14:tracePt t="51520" x="5899150" y="3241675"/>
          <p14:tracePt t="51536" x="5902325" y="3241675"/>
          <p14:tracePt t="51553" x="5908675" y="3241675"/>
          <p14:tracePt t="51588" x="5911850" y="3241675"/>
          <p14:tracePt t="51610" x="5918200" y="3241675"/>
          <p14:tracePt t="52316" x="5934075" y="3241675"/>
          <p14:tracePt t="52323" x="5953125" y="3238500"/>
          <p14:tracePt t="52337" x="5991225" y="3238500"/>
          <p14:tracePt t="52353" x="6013450" y="3238500"/>
          <p14:tracePt t="52370" x="6042025" y="3232150"/>
          <p14:tracePt t="52403" x="6102350" y="3232150"/>
          <p14:tracePt t="52436" x="6165850" y="3232150"/>
          <p14:tracePt t="52453" x="6181725" y="3232150"/>
          <p14:tracePt t="52470" x="6191250" y="3232150"/>
          <p14:tracePt t="52486" x="6207125" y="3232150"/>
          <p14:tracePt t="52503" x="6216650" y="3232150"/>
          <p14:tracePt t="52519" x="6226175" y="3232150"/>
          <p14:tracePt t="52536" x="6242050" y="3232150"/>
          <p14:tracePt t="52553" x="6254750" y="3232150"/>
          <p14:tracePt t="52570" x="6267450" y="3232150"/>
          <p14:tracePt t="52586" x="6280150" y="3232150"/>
          <p14:tracePt t="52603" x="6289675" y="3232150"/>
          <p14:tracePt t="52666" x="6296025" y="3232150"/>
          <p14:tracePt t="52681" x="6311900" y="3232150"/>
          <p14:tracePt t="52694" x="6321425" y="3232150"/>
          <p14:tracePt t="52707" x="6330950" y="3232150"/>
          <p14:tracePt t="52720" x="6334125" y="3232150"/>
          <p14:tracePt t="52736" x="6340475" y="3232150"/>
          <p14:tracePt t="52801" x="6343650" y="3232150"/>
          <p14:tracePt t="52808" x="6356350" y="3232150"/>
          <p14:tracePt t="52819" x="6359525" y="3232150"/>
          <p14:tracePt t="52836" x="6375400" y="3232150"/>
          <p14:tracePt t="52853" x="6384925" y="3232150"/>
          <p14:tracePt t="52869" x="6394450" y="3232150"/>
          <p14:tracePt t="52938" x="6403975" y="3232150"/>
          <p14:tracePt t="52951" x="6410325" y="3232150"/>
          <p14:tracePt t="52970" x="6419850" y="3232150"/>
          <p14:tracePt t="52986" x="6432550" y="3232150"/>
          <p14:tracePt t="53003" x="6442075" y="3232150"/>
          <p14:tracePt t="53020" x="6454775" y="3232150"/>
          <p14:tracePt t="53036" x="6457950" y="3232150"/>
          <p14:tracePt t="53136" x="6464300" y="3232150"/>
          <p14:tracePt t="53900" x="6467475" y="3232150"/>
          <p14:tracePt t="54022" x="6473825" y="3232150"/>
          <p14:tracePt t="54142" x="6477000" y="3232150"/>
          <p14:tracePt t="54149" x="6483350" y="3232150"/>
          <p14:tracePt t="54171" x="6492875" y="3232150"/>
          <p14:tracePt t="54250" x="6499225" y="3232150"/>
          <p14:tracePt t="54260" x="6502400" y="3232150"/>
          <p14:tracePt t="54269" x="6511925" y="3232150"/>
          <p14:tracePt t="54303" x="6530975" y="3225800"/>
          <p14:tracePt t="54336" x="6562725" y="3225800"/>
          <p14:tracePt t="54354" x="6565900" y="3225800"/>
          <p14:tracePt t="54921" x="6508750" y="3219450"/>
          <p14:tracePt t="54934" x="6346825" y="3200400"/>
          <p14:tracePt t="54947" x="6194425" y="3184525"/>
          <p14:tracePt t="54956" x="6102350" y="3184525"/>
          <p14:tracePt t="54969" x="5921375" y="3175000"/>
          <p14:tracePt t="54986" x="5772150" y="3175000"/>
          <p14:tracePt t="55003" x="5578475" y="3175000"/>
          <p14:tracePt t="55036" x="5054600" y="3165475"/>
          <p14:tracePt t="55070" x="4575175" y="3187700"/>
          <p14:tracePt t="55089" x="4445000" y="3222625"/>
          <p14:tracePt t="55104" x="4292600" y="3282950"/>
          <p14:tracePt t="55120" x="4206875" y="3314700"/>
          <p14:tracePt t="55136" x="4117975" y="3346450"/>
          <p14:tracePt t="55152" x="4032250" y="3368675"/>
          <p14:tracePt t="55169" x="3937000" y="3406775"/>
          <p14:tracePt t="55186" x="3892550" y="3419475"/>
          <p14:tracePt t="55203" x="3854450" y="3432175"/>
          <p14:tracePt t="55219" x="3841750" y="3438525"/>
          <p14:tracePt t="55585" x="3800475" y="3438525"/>
          <p14:tracePt t="55599" x="3638550" y="3448050"/>
          <p14:tracePt t="55609" x="3559175" y="3454400"/>
          <p14:tracePt t="55620" x="3403600" y="3492500"/>
          <p14:tracePt t="55636" x="3282950" y="3527425"/>
          <p14:tracePt t="55653" x="3105150" y="3559175"/>
          <p14:tracePt t="55669" x="3019425" y="3575050"/>
          <p14:tracePt t="55704" x="2828925" y="3590925"/>
          <p14:tracePt t="55736" x="2663825" y="3590925"/>
          <p14:tracePt t="55754" x="2581275" y="3590925"/>
          <p14:tracePt t="55770" x="2536825" y="3590925"/>
          <p14:tracePt t="55786" x="2514600" y="3590925"/>
          <p14:tracePt t="55803" x="2473325" y="3590925"/>
          <p14:tracePt t="55819" x="2457450" y="3590925"/>
          <p14:tracePt t="55836" x="2435225" y="3590925"/>
          <p14:tracePt t="55853" x="2403475" y="3590925"/>
          <p14:tracePt t="55869" x="2381250" y="3590925"/>
          <p14:tracePt t="55886" x="2371725" y="3590925"/>
          <p14:tracePt t="55904" x="2355850" y="3590925"/>
          <p14:tracePt t="55920" x="2339975" y="3590925"/>
          <p14:tracePt t="55937" x="2330450" y="3587750"/>
          <p14:tracePt t="55954" x="2327275" y="3568700"/>
          <p14:tracePt t="55969" x="2327275" y="3552825"/>
          <p14:tracePt t="55987" x="2327275" y="3524250"/>
          <p14:tracePt t="56004" x="2327275" y="3508375"/>
          <p14:tracePt t="56020" x="2327275" y="3498850"/>
          <p14:tracePt t="56037" x="2327275" y="3489325"/>
          <p14:tracePt t="56053" x="2327275" y="3476625"/>
          <p14:tracePt t="56070" x="2333625" y="3463925"/>
          <p14:tracePt t="56087" x="2349500" y="3451225"/>
          <p14:tracePt t="56103" x="2362200" y="3435350"/>
          <p14:tracePt t="56119" x="2371725" y="3435350"/>
          <p14:tracePt t="56136" x="2378075" y="3435350"/>
          <p14:tracePt t="56174" x="2381250" y="3435350"/>
          <p14:tracePt t="56196" x="2387600" y="3435350"/>
          <p14:tracePt t="56203" x="2397125" y="3435350"/>
          <p14:tracePt t="56219" x="2403475" y="3435350"/>
          <p14:tracePt t="56236" x="2406650" y="3435350"/>
          <p14:tracePt t="56333" x="2413000" y="3435350"/>
          <p14:tracePt t="56344" x="2416175" y="3435350"/>
          <p14:tracePt t="56358" x="2425700" y="3429000"/>
          <p14:tracePt t="56369" x="2438400" y="3429000"/>
          <p14:tracePt t="56386" x="2457450" y="3425825"/>
          <p14:tracePt t="56402" x="2486025" y="3425825"/>
          <p14:tracePt t="56419" x="2505075" y="3425825"/>
          <p14:tracePt t="56437" x="2527300" y="3425825"/>
          <p14:tracePt t="56453" x="2568575" y="3425825"/>
          <p14:tracePt t="56470" x="2597150" y="3413125"/>
          <p14:tracePt t="56487" x="2641600" y="3413125"/>
          <p14:tracePt t="56503" x="2727325" y="3413125"/>
          <p14:tracePt t="56519" x="2797175" y="3413125"/>
          <p14:tracePt t="56536" x="2867025" y="3416300"/>
          <p14:tracePt t="56553" x="2921000" y="3416300"/>
          <p14:tracePt t="56569" x="2949575" y="3416300"/>
          <p14:tracePt t="56586" x="2965450" y="3416300"/>
          <p14:tracePt t="56602" x="3006725" y="3429000"/>
          <p14:tracePt t="56620" x="3038475" y="3435350"/>
          <p14:tracePt t="56636" x="3082925" y="3448050"/>
          <p14:tracePt t="56652" x="3146425" y="3473450"/>
          <p14:tracePt t="56669" x="3178175" y="3486150"/>
          <p14:tracePt t="56686" x="3194050" y="3486150"/>
          <p14:tracePt t="56702" x="3203575" y="3486150"/>
          <p14:tracePt t="56746" x="3206750" y="3489325"/>
          <p14:tracePt t="56766" x="3213100" y="3489325"/>
          <p14:tracePt t="56773" x="3219450" y="3495675"/>
          <p14:tracePt t="56786" x="3222625" y="3498850"/>
          <p14:tracePt t="56802" x="3241675" y="3498850"/>
          <p14:tracePt t="56819" x="3248025" y="3498850"/>
          <p14:tracePt t="56836" x="3248025" y="3505200"/>
          <p14:tracePt t="56946" x="3251200" y="3505200"/>
          <p14:tracePt t="57003" x="3257550" y="3505200"/>
          <p14:tracePt t="57013" x="3263900" y="3505200"/>
          <p14:tracePt t="57024" x="3273425" y="3505200"/>
          <p14:tracePt t="57036" x="3276600" y="3505200"/>
          <p14:tracePt t="57052" x="3314700" y="3505200"/>
          <p14:tracePt t="57069" x="3359150" y="3505200"/>
          <p14:tracePt t="57086" x="3387725" y="3505200"/>
          <p14:tracePt t="57102" x="3444875" y="3505200"/>
          <p14:tracePt t="57119" x="3473450" y="3505200"/>
          <p14:tracePt t="57137" x="3527425" y="3505200"/>
          <p14:tracePt t="57153" x="3565525" y="3505200"/>
          <p14:tracePt t="57169" x="3616325" y="3505200"/>
          <p14:tracePt t="57186" x="3676650" y="3505200"/>
          <p14:tracePt t="57202" x="3762375" y="3517900"/>
          <p14:tracePt t="57219" x="3825875" y="3527425"/>
          <p14:tracePt t="57237" x="3898900" y="3533775"/>
          <p14:tracePt t="57253" x="3943350" y="3540125"/>
          <p14:tracePt t="57270" x="3984625" y="3540125"/>
          <p14:tracePt t="57287" x="4041775" y="3540125"/>
          <p14:tracePt t="57302" x="4076700" y="3540125"/>
          <p14:tracePt t="57319" x="4127500" y="3540125"/>
          <p14:tracePt t="57336" x="4200525" y="3540125"/>
          <p14:tracePt t="57352" x="4244975" y="3540125"/>
          <p14:tracePt t="57369" x="4273550" y="3540125"/>
          <p14:tracePt t="57387" x="4311650" y="3540125"/>
          <p14:tracePt t="57403" x="4333875" y="3540125"/>
          <p14:tracePt t="57419" x="4356100" y="3540125"/>
          <p14:tracePt t="57436" x="4375150" y="3540125"/>
          <p14:tracePt t="57453" x="4403725" y="3540125"/>
          <p14:tracePt t="57469" x="4425950" y="3540125"/>
          <p14:tracePt t="57487" x="4467225" y="3540125"/>
          <p14:tracePt t="57503" x="4489450" y="3540125"/>
          <p14:tracePt t="57519" x="4518025" y="3540125"/>
          <p14:tracePt t="57537" x="4540250" y="3540125"/>
          <p14:tracePt t="57553" x="4549775" y="3540125"/>
          <p14:tracePt t="57570" x="4559300" y="3540125"/>
          <p14:tracePt t="57586" x="4578350" y="3540125"/>
          <p14:tracePt t="57602" x="4587875" y="3540125"/>
          <p14:tracePt t="57619" x="4597400" y="3540125"/>
          <p14:tracePt t="57636" x="4619625" y="3540125"/>
          <p14:tracePt t="57652" x="4629150" y="3540125"/>
          <p14:tracePt t="57669" x="4638675" y="3543300"/>
          <p14:tracePt t="57687" x="4651375" y="3549650"/>
          <p14:tracePt t="57703" x="4667250" y="3549650"/>
          <p14:tracePt t="57736" x="4667250" y="3559175"/>
          <p14:tracePt t="58792" x="4689475" y="3559175"/>
          <p14:tracePt t="58799" x="4714875" y="3559175"/>
          <p14:tracePt t="58807" x="4740275" y="3559175"/>
          <p14:tracePt t="58819" x="4759325" y="3556000"/>
          <p14:tracePt t="58835" x="4806950" y="3556000"/>
          <p14:tracePt t="58852" x="4816475" y="3549650"/>
          <p14:tracePt t="58885" x="4867275" y="3533775"/>
          <p14:tracePt t="58919" x="4911725" y="3505200"/>
          <p14:tracePt t="58921" x="4918075" y="3502025"/>
          <p14:tracePt t="58935" x="4927600" y="3502025"/>
          <p14:tracePt t="58952" x="4937125" y="3495675"/>
          <p14:tracePt t="58971" x="4956175" y="3492500"/>
          <p14:tracePt t="58986" x="4968875" y="3492500"/>
          <p14:tracePt t="59003" x="4972050" y="3486150"/>
          <p14:tracePt t="59021" x="4987925" y="3470275"/>
          <p14:tracePt t="59037" x="4997450" y="3457575"/>
          <p14:tracePt t="59052" x="5029200" y="3444875"/>
          <p14:tracePt t="59069" x="5045075" y="3432175"/>
          <p14:tracePt t="59085" x="5064125" y="3432175"/>
          <p14:tracePt t="59102" x="5073650" y="3432175"/>
          <p14:tracePt t="59119" x="5083175" y="3432175"/>
          <p14:tracePt t="59136" x="5099050" y="3432175"/>
          <p14:tracePt t="59153" x="5114925" y="3422650"/>
          <p14:tracePt t="59171" x="5127625" y="3413125"/>
          <p14:tracePt t="59186" x="5149850" y="3403600"/>
          <p14:tracePt t="59202" x="5165725" y="3397250"/>
          <p14:tracePt t="59219" x="5175250" y="3397250"/>
          <p14:tracePt t="59236" x="5184775" y="3397250"/>
          <p14:tracePt t="59306" x="5191125" y="3397250"/>
          <p14:tracePt t="59422" x="5194300" y="3397250"/>
          <p14:tracePt t="59477" x="5200650" y="3397250"/>
          <p14:tracePt t="59935" x="5216525" y="3390900"/>
          <p14:tracePt t="59946" x="5229225" y="3390900"/>
          <p14:tracePt t="59957" x="5273675" y="3384550"/>
          <p14:tracePt t="59969" x="5308600" y="3371850"/>
          <p14:tracePt t="59985" x="5356225" y="3359150"/>
          <p14:tracePt t="60002" x="5429250" y="3352800"/>
          <p14:tracePt t="60035" x="5718175" y="3336925"/>
          <p14:tracePt t="60070" x="5997575" y="3321050"/>
          <p14:tracePt t="60086" x="6070600" y="3321050"/>
          <p14:tracePt t="60103" x="6124575" y="3321050"/>
          <p14:tracePt t="60120" x="6188075" y="3298825"/>
          <p14:tracePt t="60136" x="6232525" y="3298825"/>
          <p14:tracePt t="60152" x="6283325" y="3298825"/>
          <p14:tracePt t="60169" x="6356350" y="3292475"/>
          <p14:tracePt t="60185" x="6391275" y="3292475"/>
          <p14:tracePt t="60202" x="6429375" y="3292475"/>
          <p14:tracePt t="60219" x="6448425" y="3292475"/>
          <p14:tracePt t="60236" x="6464300" y="3292475"/>
          <p14:tracePt t="60253" x="6480175" y="3292475"/>
          <p14:tracePt t="60269" x="6505575" y="3308350"/>
          <p14:tracePt t="60285" x="6543675" y="3321050"/>
          <p14:tracePt t="60302" x="6588125" y="3333750"/>
          <p14:tracePt t="60319" x="6626225" y="3349625"/>
          <p14:tracePt t="60335" x="6654800" y="3368675"/>
          <p14:tracePt t="60352" x="6673850" y="3378200"/>
          <p14:tracePt t="60369" x="6686550" y="3394075"/>
          <p14:tracePt t="60385" x="6702425" y="3403600"/>
          <p14:tracePt t="60402" x="6711950" y="3419475"/>
          <p14:tracePt t="60419" x="6734175" y="3435350"/>
          <p14:tracePt t="60435" x="6756400" y="3444875"/>
          <p14:tracePt t="60452" x="6765925" y="3454400"/>
          <p14:tracePt t="60469" x="6778625" y="3476625"/>
          <p14:tracePt t="60485" x="6788150" y="3486150"/>
          <p14:tracePt t="60503" x="6804025" y="3495675"/>
          <p14:tracePt t="61489" x="6823075" y="3502025"/>
          <p14:tracePt t="61496" x="6842125" y="3508375"/>
          <p14:tracePt t="61503" x="6867525" y="3514725"/>
          <p14:tracePt t="61518" x="6918325" y="3527425"/>
          <p14:tracePt t="61535" x="6972300" y="3540125"/>
          <p14:tracePt t="61552" x="7077075" y="3568700"/>
          <p14:tracePt t="61586" x="7191375" y="3597275"/>
          <p14:tracePt t="61618" x="7331075" y="3632200"/>
          <p14:tracePt t="61636" x="7391400" y="3632200"/>
          <p14:tracePt t="61653" x="7467600" y="3632200"/>
          <p14:tracePt t="61669" x="7531100" y="3619500"/>
          <p14:tracePt t="61686" x="7591425" y="3619500"/>
          <p14:tracePt t="61703" x="7661275" y="3613150"/>
          <p14:tracePt t="61719" x="7705725" y="3600450"/>
          <p14:tracePt t="61736" x="7737475" y="3600450"/>
          <p14:tracePt t="61753" x="7791450" y="3587750"/>
          <p14:tracePt t="61768" x="7839075" y="3575050"/>
          <p14:tracePt t="61786" x="7883525" y="3556000"/>
          <p14:tracePt t="61803" x="7947025" y="3536950"/>
          <p14:tracePt t="61819" x="7985125" y="3530600"/>
          <p14:tracePt t="61836" x="8016875" y="3517900"/>
          <p14:tracePt t="61852" x="8070850" y="3505200"/>
          <p14:tracePt t="61869" x="8102600" y="3505200"/>
          <p14:tracePt t="61885" x="8137525" y="3498850"/>
          <p14:tracePt t="61902" x="8172450" y="3492500"/>
          <p14:tracePt t="61918" x="8207375" y="3492500"/>
          <p14:tracePt t="61936" x="8229600" y="3492500"/>
          <p14:tracePt t="61952" x="8264525" y="3492500"/>
          <p14:tracePt t="61968" x="8280400" y="3492500"/>
          <p14:tracePt t="61985" x="8289925" y="3492500"/>
          <p14:tracePt t="62002" x="8308975" y="3492500"/>
          <p14:tracePt t="62019" x="8318500" y="3492500"/>
          <p14:tracePt t="62036" x="8328025" y="3492500"/>
          <p14:tracePt t="62052" x="8350250" y="3492500"/>
          <p14:tracePt t="62069" x="8359775" y="3492500"/>
          <p14:tracePt t="62086" x="8369300" y="3492500"/>
          <p14:tracePt t="62102" x="8382000" y="3492500"/>
          <p14:tracePt t="62119" x="8397875" y="3492500"/>
          <p14:tracePt t="62136" x="8407400" y="3492500"/>
          <p14:tracePt t="62152" x="8413750" y="3492500"/>
          <p14:tracePt t="62169" x="8416925" y="3492500"/>
          <p14:tracePt t="62185" x="8423275" y="3492500"/>
          <p14:tracePt t="62231" x="8423275" y="3495675"/>
          <p14:tracePt t="62260" x="8423275" y="3498850"/>
          <p14:tracePt t="62267" x="8423275" y="3505200"/>
          <p14:tracePt t="62274" x="8420100" y="3505200"/>
          <p14:tracePt t="62285" x="8416925" y="3511550"/>
          <p14:tracePt t="62302" x="8375650" y="3521075"/>
          <p14:tracePt t="62319" x="8245475" y="3540125"/>
          <p14:tracePt t="62335" x="8080375" y="3584575"/>
          <p14:tracePt t="62352" x="7800975" y="3670300"/>
          <p14:tracePt t="62369" x="7635875" y="3705225"/>
          <p14:tracePt t="62386" x="7493000" y="3730625"/>
          <p14:tracePt t="62402" x="7175500" y="3727450"/>
          <p14:tracePt t="62419" x="6899275" y="3695700"/>
          <p14:tracePt t="62436" x="6543675" y="3635375"/>
          <p14:tracePt t="62452" x="5975350" y="3575050"/>
          <p14:tracePt t="62469" x="5613400" y="3552825"/>
          <p14:tracePt t="62487" x="5181600" y="3559175"/>
          <p14:tracePt t="62502" x="4943475" y="3578225"/>
          <p14:tracePt t="62519" x="4768850" y="3603625"/>
          <p14:tracePt t="62536" x="4648200" y="3629025"/>
          <p14:tracePt t="62552" x="4518025" y="3638550"/>
          <p14:tracePt t="62568" x="4483100" y="3638550"/>
          <p14:tracePt t="62873" x="4378325" y="3613150"/>
          <p14:tracePt t="62880" x="4273550" y="3594100"/>
          <p14:tracePt t="62887" x="4171950" y="3584575"/>
          <p14:tracePt t="62902" x="3933825" y="3575050"/>
          <p14:tracePt t="62919" x="3727450" y="3590925"/>
          <p14:tracePt t="62936" x="3473450" y="3619500"/>
          <p14:tracePt t="62952" x="3298825" y="3635375"/>
          <p14:tracePt t="62969" x="3149600" y="3644900"/>
          <p14:tracePt t="62987" x="2863850" y="3644900"/>
          <p14:tracePt t="63003" x="2682875" y="3654425"/>
          <p14:tracePt t="63024" x="2381250" y="3702050"/>
          <p14:tracePt t="63037" x="2241550" y="3727450"/>
          <p14:tracePt t="63052" x="2143125" y="3752850"/>
          <p14:tracePt t="63069" x="2057400" y="3768725"/>
          <p14:tracePt t="63086" x="1958975" y="3768725"/>
          <p14:tracePt t="63102" x="1901825" y="3768725"/>
          <p14:tracePt t="63118" x="1841500" y="3762375"/>
          <p14:tracePt t="63136" x="1746250" y="3762375"/>
          <p14:tracePt t="63152" x="1673225" y="3762375"/>
          <p14:tracePt t="63169" x="1622425" y="3762375"/>
          <p14:tracePt t="63185" x="1546225" y="3762375"/>
          <p14:tracePt t="63201" x="1508125" y="3762375"/>
          <p14:tracePt t="63219" x="1463675" y="3762375"/>
          <p14:tracePt t="63236" x="1377950" y="3762375"/>
          <p14:tracePt t="63252" x="1333500" y="3762375"/>
          <p14:tracePt t="63268" x="1292225" y="3762375"/>
          <p14:tracePt t="63286" x="1250950" y="3762375"/>
          <p14:tracePt t="63301" x="1222375" y="3762375"/>
          <p14:tracePt t="63318" x="1200150" y="3762375"/>
          <p14:tracePt t="63336" x="1165225" y="3762375"/>
          <p14:tracePt t="63351" x="1143000" y="3762375"/>
          <p14:tracePt t="63369" x="1114425" y="3765550"/>
          <p14:tracePt t="63385" x="1079500" y="3778250"/>
          <p14:tracePt t="63401" x="1050925" y="3778250"/>
          <p14:tracePt t="63419" x="1041400" y="3778250"/>
          <p14:tracePt t="63436" x="1025525" y="3778250"/>
          <p14:tracePt t="63452" x="1009650" y="3778250"/>
          <p14:tracePt t="63508" x="1019175" y="3778250"/>
          <p14:tracePt t="63514" x="1022350" y="3778250"/>
          <p14:tracePt t="63522" x="1028700" y="3778250"/>
          <p14:tracePt t="63536" x="1057275" y="3778250"/>
          <p14:tracePt t="63552" x="1111250" y="3768725"/>
          <p14:tracePt t="63569" x="1238250" y="3752850"/>
          <p14:tracePt t="63585" x="1416050" y="3727450"/>
          <p14:tracePt t="63602" x="1485900" y="3727450"/>
          <p14:tracePt t="63619" x="1549400" y="3711575"/>
          <p14:tracePt t="63635" x="1597025" y="3711575"/>
          <p14:tracePt t="63652" x="1631950" y="3705225"/>
          <p14:tracePt t="63668" x="1657350" y="3698875"/>
          <p14:tracePt t="63685" x="1698625" y="3686175"/>
          <p14:tracePt t="63701" x="1736725" y="3676650"/>
          <p14:tracePt t="63719" x="1765300" y="3676650"/>
          <p14:tracePt t="63735" x="1803400" y="3676650"/>
          <p14:tracePt t="63752" x="1812925" y="3676650"/>
          <p14:tracePt t="63769" x="1825625" y="3676650"/>
          <p14:tracePt t="63786" x="1844675" y="3676650"/>
          <p14:tracePt t="63802" x="1854200" y="3676650"/>
          <p14:tracePt t="63819" x="1863725" y="3676650"/>
          <p14:tracePt t="63836" x="1898650" y="3670300"/>
          <p14:tracePt t="63852" x="1927225" y="3670300"/>
          <p14:tracePt t="63869" x="1965325" y="3660775"/>
          <p14:tracePt t="63885" x="1997075" y="3660775"/>
          <p14:tracePt t="63901" x="2012950" y="3660775"/>
          <p14:tracePt t="63919" x="2022475" y="3660775"/>
          <p14:tracePt t="63936" x="2038350" y="3660775"/>
          <p14:tracePt t="63952" x="2066925" y="3660775"/>
          <p14:tracePt t="63969" x="2095500" y="3660775"/>
          <p14:tracePt t="63986" x="2171700" y="3660775"/>
          <p14:tracePt t="64002" x="2232025" y="3660775"/>
          <p14:tracePt t="64019" x="2286000" y="3660775"/>
          <p14:tracePt t="64021" x="2301875" y="3660775"/>
          <p14:tracePt t="64035" x="2327275" y="3660775"/>
          <p14:tracePt t="64052" x="2336800" y="3660775"/>
          <p14:tracePt t="64069" x="2346325" y="3660775"/>
          <p14:tracePt t="64085" x="2371725" y="3660775"/>
          <p14:tracePt t="64102" x="2393950" y="3660775"/>
          <p14:tracePt t="64118" x="2438400" y="3660775"/>
          <p14:tracePt t="64136" x="2508250" y="3660775"/>
          <p14:tracePt t="64152" x="2559050" y="3660775"/>
          <p14:tracePt t="64169" x="2597150" y="3660775"/>
          <p14:tracePt t="64185" x="2632075" y="3660775"/>
          <p14:tracePt t="64201" x="2641600" y="3660775"/>
          <p14:tracePt t="64219" x="2651125" y="3660775"/>
          <p14:tracePt t="64236" x="2670175" y="3660775"/>
          <p14:tracePt t="64252" x="2692400" y="3660775"/>
          <p14:tracePt t="64269" x="2730500" y="3660775"/>
          <p14:tracePt t="64285" x="2790825" y="3667125"/>
          <p14:tracePt t="64301" x="2828925" y="3676650"/>
          <p14:tracePt t="64319" x="2857500" y="3676650"/>
          <p14:tracePt t="64336" x="2879725" y="3689350"/>
          <p14:tracePt t="64351" x="2889250" y="3689350"/>
          <p14:tracePt t="64369" x="2917825" y="3695700"/>
          <p14:tracePt t="64385" x="2952750" y="3705225"/>
          <p14:tracePt t="64402" x="2981325" y="3717925"/>
          <p14:tracePt t="64419" x="3013075" y="3724275"/>
          <p14:tracePt t="64436" x="3054350" y="3730625"/>
          <p14:tracePt t="64452" x="3063875" y="3730625"/>
          <p14:tracePt t="64469" x="3076575" y="3730625"/>
          <p14:tracePt t="64485" x="3092450" y="3736975"/>
          <p14:tracePt t="64502" x="3101975" y="3736975"/>
          <p14:tracePt t="64519" x="3111500" y="3736975"/>
          <p14:tracePt t="64522" x="3117850" y="3736975"/>
          <p14:tracePt t="64535" x="3133725" y="3736975"/>
          <p14:tracePt t="64552" x="3143250" y="3736975"/>
          <p14:tracePt t="64569" x="3152775" y="3736975"/>
          <p14:tracePt t="64585" x="3162300" y="3736975"/>
          <p14:tracePt t="64907" x="3165475" y="3736975"/>
          <p14:tracePt t="64921" x="3178175" y="3736975"/>
          <p14:tracePt t="64936" x="3181350" y="3736975"/>
          <p14:tracePt t="64953" x="3190875" y="3736975"/>
          <p14:tracePt t="64969" x="3197225" y="3736975"/>
          <p14:tracePt t="65756" x="3219450" y="3733800"/>
          <p14:tracePt t="65772" x="3314700" y="3717925"/>
          <p14:tracePt t="65786" x="3413125" y="3702050"/>
          <p14:tracePt t="65803" x="3505200" y="3692525"/>
          <p14:tracePt t="65819" x="3590925" y="3692525"/>
          <p14:tracePt t="65835" x="3641725" y="3692525"/>
          <p14:tracePt t="65868" x="3711575" y="3692525"/>
          <p14:tracePt t="65902" x="3771900" y="3695700"/>
          <p14:tracePt t="65918" x="3819525" y="3708400"/>
          <p14:tracePt t="65935" x="3841750" y="3714750"/>
          <p14:tracePt t="65952" x="3854450" y="3721100"/>
          <p14:tracePt t="65968" x="3873500" y="3724275"/>
          <p14:tracePt t="65985" x="3876675" y="3724275"/>
          <p14:tracePt t="66018" x="3886200" y="3730625"/>
          <p14:tracePt t="66035" x="3898900" y="3733800"/>
          <p14:tracePt t="66052" x="3908425" y="3740150"/>
          <p14:tracePt t="66068" x="3927475" y="3743325"/>
          <p14:tracePt t="66085" x="3937000" y="3743325"/>
          <p14:tracePt t="66102" x="3943350" y="3743325"/>
          <p14:tracePt t="66118" x="3946525" y="3743325"/>
          <p14:tracePt t="66152" x="3956050" y="3743325"/>
          <p14:tracePt t="66169" x="3987800" y="3743325"/>
          <p14:tracePt t="66185" x="4025900" y="3743325"/>
          <p14:tracePt t="66202" x="4054475" y="3743325"/>
          <p14:tracePt t="66219" x="4095750" y="3743325"/>
          <p14:tracePt t="66235" x="4105275" y="3743325"/>
          <p14:tracePt t="66252" x="4114800" y="3743325"/>
          <p14:tracePt t="66269" x="4124325" y="3743325"/>
          <p14:tracePt t="66285" x="4140200" y="3743325"/>
          <p14:tracePt t="66302" x="4149725" y="3743325"/>
          <p14:tracePt t="66318" x="4203700" y="3727450"/>
          <p14:tracePt t="66335" x="4241800" y="3721100"/>
          <p14:tracePt t="66352" x="4286250" y="3721100"/>
          <p14:tracePt t="66368" x="4333875" y="3721100"/>
          <p14:tracePt t="66385" x="4356100" y="3721100"/>
          <p14:tracePt t="66401" x="4384675" y="3721100"/>
          <p14:tracePt t="66418" x="4448175" y="3721100"/>
          <p14:tracePt t="66435" x="4521200" y="3714750"/>
          <p14:tracePt t="66452" x="4622800" y="3714750"/>
          <p14:tracePt t="66468" x="4784725" y="3714750"/>
          <p14:tracePt t="66486" x="4889500" y="3714750"/>
          <p14:tracePt t="66503" x="5099050" y="3698875"/>
          <p14:tracePt t="66518" x="5194300" y="3683000"/>
          <p14:tracePt t="66534" x="5280025" y="3667125"/>
          <p14:tracePt t="66552" x="5426075" y="3635375"/>
          <p14:tracePt t="66568" x="5499100" y="3619500"/>
          <p14:tracePt t="66585" x="5562600" y="3606800"/>
          <p14:tracePt t="66602" x="5594350" y="3606800"/>
          <p14:tracePt t="66618" x="5626100" y="3606800"/>
          <p14:tracePt t="66635" x="5635625" y="3606800"/>
          <p14:tracePt t="66726" x="5635625" y="3613150"/>
          <p14:tracePt t="66736" x="5635625" y="3616325"/>
          <p14:tracePt t="67053" x="5629275" y="3635375"/>
          <p14:tracePt t="67063" x="5616575" y="3654425"/>
          <p14:tracePt t="67073" x="5591175" y="3686175"/>
          <p14:tracePt t="67085" x="5562600" y="3698875"/>
          <p14:tracePt t="67102" x="5505450" y="3743325"/>
          <p14:tracePt t="67118" x="5480050" y="3768725"/>
          <p14:tracePt t="67135" x="5451475" y="3794125"/>
          <p14:tracePt t="67152" x="5432425" y="3835400"/>
          <p14:tracePt t="67168" x="5422900" y="3844925"/>
          <p14:tracePt t="67185" x="5413375" y="3860800"/>
          <p14:tracePt t="67202" x="5391150" y="3876675"/>
          <p14:tracePt t="67218" x="5391150" y="3886200"/>
          <p14:tracePt t="67235" x="5391150" y="3895725"/>
          <p14:tracePt t="67339" x="5391150" y="3892550"/>
          <p14:tracePt t="67352" x="5391150" y="3883025"/>
          <p14:tracePt t="67368" x="5391150" y="3873500"/>
          <p14:tracePt t="67385" x="5391150" y="3863975"/>
          <p14:tracePt t="67401" x="5391150" y="3848100"/>
          <p14:tracePt t="67418" x="5391150" y="3844925"/>
          <p14:tracePt t="67435" x="5391150" y="3838575"/>
          <p14:tracePt t="67452" x="5391150" y="3825875"/>
          <p14:tracePt t="67469" x="5391150" y="3816350"/>
          <p14:tracePt t="67485" x="5391150" y="3800475"/>
          <p14:tracePt t="67501" x="5391150" y="3784600"/>
          <p14:tracePt t="67518" x="5391150" y="3775075"/>
          <p14:tracePt t="67535" x="5394325" y="3765550"/>
          <p14:tracePt t="67551" x="5403850" y="3736975"/>
          <p14:tracePt t="67568" x="5403850" y="3727450"/>
          <p14:tracePt t="67585" x="5403850" y="3724275"/>
          <p14:tracePt t="68575" x="5435600" y="3733800"/>
          <p14:tracePt t="68587" x="5511800" y="3756025"/>
          <p14:tracePt t="68602" x="5597525" y="3771900"/>
          <p14:tracePt t="68618" x="5683250" y="3794125"/>
          <p14:tracePt t="68635" x="5791200" y="3803650"/>
          <p14:tracePt t="68651" x="5861050" y="3810000"/>
          <p14:tracePt t="68685" x="6127750" y="3819525"/>
          <p14:tracePt t="68718" x="6296025" y="3835400"/>
          <p14:tracePt t="68736" x="6403975" y="3841750"/>
          <p14:tracePt t="68752" x="6464300" y="3848100"/>
          <p14:tracePt t="68768" x="6508750" y="3848100"/>
          <p14:tracePt t="68785" x="6569075" y="3848100"/>
          <p14:tracePt t="68801" x="6613525" y="3848100"/>
          <p14:tracePt t="68818" x="6657975" y="3844925"/>
          <p14:tracePt t="68835" x="6721475" y="3838575"/>
          <p14:tracePt t="68851" x="6775450" y="3832225"/>
          <p14:tracePt t="68868" x="6804025" y="3832225"/>
          <p14:tracePt t="68885" x="6835775" y="3832225"/>
          <p14:tracePt t="68901" x="6848475" y="3832225"/>
          <p14:tracePt t="68917" x="6858000" y="3832225"/>
          <p14:tracePt t="68935" x="6870700" y="3832225"/>
          <p14:tracePt t="68952" x="6883400" y="3832225"/>
          <p14:tracePt t="76277" x="6858000" y="3835400"/>
          <p14:tracePt t="76285" x="6838950" y="3841750"/>
          <p14:tracePt t="76301" x="6794500" y="3860800"/>
          <p14:tracePt t="76334" x="6591300" y="3937000"/>
          <p14:tracePt t="76367" x="6280150" y="4048125"/>
          <p14:tracePt t="76384" x="5962650" y="4143375"/>
          <p14:tracePt t="76403" x="5762625" y="4229100"/>
          <p14:tracePt t="76419" x="5508625" y="4368800"/>
          <p14:tracePt t="76434" x="5416550" y="4429125"/>
          <p14:tracePt t="76451" x="5346700" y="4483100"/>
          <p14:tracePt t="76468" x="5248275" y="4552950"/>
          <p14:tracePt t="76484" x="5181600" y="4581525"/>
          <p14:tracePt t="76501" x="5111750" y="4619625"/>
          <p14:tracePt t="76517" x="5054600" y="4648200"/>
          <p14:tracePt t="76534" x="4987925" y="4695825"/>
          <p14:tracePt t="76550" x="4949825" y="4721225"/>
          <p14:tracePt t="76567" x="4918075" y="4746625"/>
          <p14:tracePt t="76584" x="4902200" y="4759325"/>
          <p14:tracePt t="76600" x="4892675" y="4772025"/>
          <p14:tracePt t="76617" x="4876800" y="4775200"/>
          <p14:tracePt t="76668" x="4876800" y="4768850"/>
          <p14:tracePt t="76676" x="4876800" y="4765675"/>
          <p14:tracePt t="76683" x="4876800" y="4759325"/>
          <p14:tracePt t="76701" x="4876800" y="4730750"/>
          <p14:tracePt t="76718" x="4899025" y="4667250"/>
          <p14:tracePt t="76734" x="4914900" y="4603750"/>
          <p14:tracePt t="76751" x="4930775" y="4495800"/>
          <p14:tracePt t="76768" x="4940300" y="4298950"/>
          <p14:tracePt t="76784" x="4940300" y="4149725"/>
          <p14:tracePt t="76801" x="4940300" y="4013200"/>
          <p14:tracePt t="76817" x="4940300" y="3883025"/>
          <p14:tracePt t="76834" x="4930775" y="3838575"/>
          <p14:tracePt t="76851" x="4924425" y="3806825"/>
          <p14:tracePt t="76868" x="4911725" y="3778250"/>
          <p14:tracePt t="76884" x="4899025" y="3768725"/>
          <p14:tracePt t="76900" x="4886325" y="3759200"/>
          <p14:tracePt t="76917" x="4873625" y="3740150"/>
          <p14:tracePt t="76934" x="4864100" y="3740150"/>
          <p14:tracePt t="76950" x="4848225" y="3740150"/>
          <p14:tracePt t="76967" x="4832350" y="3752850"/>
          <p14:tracePt t="76984" x="4822825" y="3762375"/>
          <p14:tracePt t="77000" x="4803775" y="3784600"/>
          <p14:tracePt t="77017" x="4752975" y="3851275"/>
          <p14:tracePt t="77034" x="4721225" y="3876675"/>
          <p14:tracePt t="77051" x="4695825" y="3902075"/>
          <p14:tracePt t="77067" x="4679950" y="3930650"/>
          <p14:tracePt t="77084" x="4664075" y="3940175"/>
          <p14:tracePt t="77101" x="4654550" y="3949700"/>
          <p14:tracePt t="77117" x="4638675" y="3968750"/>
          <p14:tracePt t="77133" x="4606925" y="3994150"/>
          <p14:tracePt t="77150" x="4591050" y="4003675"/>
          <p14:tracePt t="77167" x="4578350" y="4019550"/>
          <p14:tracePt t="77183" x="4562475" y="4035425"/>
          <p14:tracePt t="77200" x="4552950" y="4038600"/>
          <p14:tracePt t="77253" x="4552950" y="4025900"/>
          <p14:tracePt t="77260" x="4552950" y="4022725"/>
          <p14:tracePt t="77267" x="4559300" y="4013200"/>
          <p14:tracePt t="77283" x="4575175" y="3987800"/>
          <p14:tracePt t="77300" x="4575175" y="3965575"/>
          <p14:tracePt t="77318" x="4575175" y="3943350"/>
          <p14:tracePt t="77334" x="4575175" y="3930650"/>
          <p14:tracePt t="77351" x="4575175" y="3908425"/>
          <p14:tracePt t="77368" x="4581525" y="3892550"/>
          <p14:tracePt t="77384" x="4581525" y="3883025"/>
          <p14:tracePt t="77400" x="4581525" y="3879850"/>
          <p14:tracePt t="82468" x="4537075" y="3883025"/>
          <p14:tracePt t="82475" x="4476750" y="3898900"/>
          <p14:tracePt t="82483" x="4406900" y="3917950"/>
          <p14:tracePt t="82500" x="4232275" y="3962400"/>
          <p14:tracePt t="82517" x="3937000" y="4057650"/>
          <p14:tracePt t="82534" x="3740150" y="4124325"/>
          <p14:tracePt t="82567" x="3222625" y="4324350"/>
          <p14:tracePt t="82601" x="2828925" y="4537075"/>
          <p14:tracePt t="82618" x="2565400" y="4667250"/>
          <p14:tracePt t="82634" x="2441575" y="4756150"/>
          <p14:tracePt t="82652" x="2387600" y="4800600"/>
          <p14:tracePt t="83032" x="2349500" y="4781550"/>
          <p14:tracePt t="83046" x="2244725" y="4711700"/>
          <p14:tracePt t="83061" x="2108200" y="4629150"/>
          <p14:tracePt t="83071" x="2035175" y="4594225"/>
          <p14:tracePt t="83083" x="1889125" y="4521200"/>
          <p14:tracePt t="83100" x="1758950" y="4476750"/>
          <p14:tracePt t="83133" x="1428750" y="4416425"/>
          <p14:tracePt t="83167" x="1063625" y="4483100"/>
          <p14:tracePt t="83183" x="911225" y="4530725"/>
          <p14:tracePt t="83201" x="809625" y="4572000"/>
          <p14:tracePt t="83216" x="673100" y="4619625"/>
          <p14:tracePt t="83233" x="606425" y="4648200"/>
          <p14:tracePt t="83250" x="558800" y="4670425"/>
          <p14:tracePt t="83267" x="523875" y="4699000"/>
          <p14:tracePt t="83284" x="492125" y="4711700"/>
          <p14:tracePt t="83300" x="469900" y="4730750"/>
          <p14:tracePt t="83305" x="463550" y="4733925"/>
          <p14:tracePt t="83317" x="454025" y="4743450"/>
          <p14:tracePt t="83333" x="438150" y="4756150"/>
          <p14:tracePt t="83350" x="428625" y="4765675"/>
          <p14:tracePt t="83366" x="415925" y="4778375"/>
          <p14:tracePt t="83383" x="403225" y="4794250"/>
          <p14:tracePt t="83400" x="387350" y="4800600"/>
          <p14:tracePt t="83417" x="377825" y="4800600"/>
          <p14:tracePt t="83450" x="377825" y="4787900"/>
          <p14:tracePt t="83467" x="371475" y="4762500"/>
          <p14:tracePt t="83483" x="371475" y="4740275"/>
          <p14:tracePt t="83500" x="371475" y="4718050"/>
          <p14:tracePt t="83516" x="371475" y="4654550"/>
          <p14:tracePt t="83533" x="371475" y="4613275"/>
          <p14:tracePt t="83550" x="371475" y="4575175"/>
          <p14:tracePt t="83568" x="371475" y="4511675"/>
          <p14:tracePt t="83584" x="371475" y="4476750"/>
          <p14:tracePt t="83600" x="371475" y="4438650"/>
          <p14:tracePt t="83617" x="371475" y="4406900"/>
          <p14:tracePt t="83633" x="374650" y="4362450"/>
          <p14:tracePt t="83650" x="381000" y="4333875"/>
          <p14:tracePt t="83666" x="381000" y="4276725"/>
          <p14:tracePt t="83683" x="381000" y="4241800"/>
          <p14:tracePt t="83700" x="381000" y="4219575"/>
          <p14:tracePt t="83717" x="381000" y="4191000"/>
          <p14:tracePt t="83734" x="381000" y="4181475"/>
          <p14:tracePt t="83750" x="381000" y="4171950"/>
          <p14:tracePt t="83854" x="387350" y="4171950"/>
          <p14:tracePt t="83860" x="390525" y="4171950"/>
          <p14:tracePt t="83868" x="409575" y="4171950"/>
          <p14:tracePt t="83883" x="444500" y="4175125"/>
          <p14:tracePt t="83900" x="508000" y="4187825"/>
          <p14:tracePt t="83917" x="590550" y="4210050"/>
          <p14:tracePt t="83933" x="619125" y="4225925"/>
          <p14:tracePt t="83950" x="638175" y="4238625"/>
          <p14:tracePt t="83967" x="657225" y="4241800"/>
          <p14:tracePt t="83983" x="679450" y="4241800"/>
          <p14:tracePt t="84000" x="701675" y="4241800"/>
          <p14:tracePt t="84017" x="742950" y="4248150"/>
          <p14:tracePt t="84033" x="771525" y="4248150"/>
          <p14:tracePt t="84049" x="781050" y="4248150"/>
          <p14:tracePt t="84066" x="796925" y="4248150"/>
          <p14:tracePt t="84083" x="800100" y="4248150"/>
          <p14:tracePt t="84118" x="806450" y="4248150"/>
          <p14:tracePt t="84134" x="822325" y="4248150"/>
          <p14:tracePt t="84152" x="831850" y="4248150"/>
          <p14:tracePt t="84167" x="835025" y="4248150"/>
          <p14:tracePt t="84200" x="841375" y="4248150"/>
          <p14:tracePt t="84294" x="841375" y="4254500"/>
          <p14:tracePt t="84301" x="841375" y="4257675"/>
          <p14:tracePt t="84738" x="850900" y="4257675"/>
          <p14:tracePt t="84748" x="860425" y="4257675"/>
          <p14:tracePt t="84757" x="879475" y="4254500"/>
          <p14:tracePt t="84766" x="882650" y="4251325"/>
          <p14:tracePt t="84784" x="911225" y="4251325"/>
          <p14:tracePt t="84801" x="958850" y="4251325"/>
          <p14:tracePt t="84817" x="993775" y="4251325"/>
          <p14:tracePt t="84850" x="1085850" y="4251325"/>
          <p14:tracePt t="84883" x="1117600" y="4251325"/>
          <p14:tracePt t="84900" x="1136650" y="4251325"/>
          <p14:tracePt t="84916" x="1152525" y="4251325"/>
          <p14:tracePt t="84933" x="1181100" y="4251325"/>
          <p14:tracePt t="84950" x="1244600" y="4251325"/>
          <p14:tracePt t="84966" x="1279525" y="4251325"/>
          <p14:tracePt t="84984" x="1317625" y="4251325"/>
          <p14:tracePt t="84999" x="1336675" y="4251325"/>
          <p14:tracePt t="85016" x="1349375" y="4244975"/>
          <p14:tracePt t="85033" x="1362075" y="4241800"/>
          <p14:tracePt t="85049" x="1390650" y="4225925"/>
          <p14:tracePt t="85066" x="1428750" y="4206875"/>
          <p14:tracePt t="85083" x="1473200" y="4194175"/>
          <p14:tracePt t="85099" x="1574800" y="4171950"/>
          <p14:tracePt t="85116" x="1612900" y="4159250"/>
          <p14:tracePt t="85133" x="1651000" y="4159250"/>
          <p14:tracePt t="85149" x="1682750" y="4159250"/>
          <p14:tracePt t="85166" x="1698625" y="4143375"/>
          <p14:tracePt t="85183" x="1720850" y="4130675"/>
          <p14:tracePt t="85199" x="1793875" y="4111625"/>
          <p14:tracePt t="85216" x="1901825" y="4086225"/>
          <p14:tracePt t="85233" x="1987550" y="4064000"/>
          <p14:tracePt t="85249" x="2051050" y="4057650"/>
          <p14:tracePt t="85266" x="2073275" y="4057650"/>
          <p14:tracePt t="85283" x="2082800" y="4057650"/>
          <p14:tracePt t="85300" x="2101850" y="4057650"/>
          <p14:tracePt t="85317" x="2117725" y="4057650"/>
          <p14:tracePt t="85334" x="2155825" y="4057650"/>
          <p14:tracePt t="85337" x="2174875" y="4057650"/>
          <p14:tracePt t="85350" x="2241550" y="4057650"/>
          <p14:tracePt t="85367" x="2314575" y="4057650"/>
          <p14:tracePt t="85383" x="2365375" y="4057650"/>
          <p14:tracePt t="85399" x="2397125" y="4057650"/>
          <p14:tracePt t="85416" x="2413000" y="4057650"/>
          <p14:tracePt t="85434" x="2428875" y="4064000"/>
          <p14:tracePt t="85449" x="2489200" y="4089400"/>
          <p14:tracePt t="85466" x="2562225" y="4095750"/>
          <p14:tracePt t="85483" x="2667000" y="4111625"/>
          <p14:tracePt t="85500" x="2800350" y="4133850"/>
          <p14:tracePt t="85517" x="2876550" y="4149725"/>
          <p14:tracePt t="85533" x="2927350" y="4156075"/>
          <p14:tracePt t="85549" x="2968625" y="4156075"/>
          <p14:tracePt t="85566" x="2997200" y="4162425"/>
          <p14:tracePt t="85583" x="3028950" y="4168775"/>
          <p14:tracePt t="85600" x="3098800" y="4187825"/>
          <p14:tracePt t="85617" x="3175000" y="4203700"/>
          <p14:tracePt t="85633" x="3270250" y="4229100"/>
          <p14:tracePt t="85649" x="3349625" y="4248150"/>
          <p14:tracePt t="85666" x="3365500" y="4254500"/>
          <p14:tracePt t="85683" x="3378200" y="4254500"/>
          <p14:tracePt t="85699" x="3390900" y="4254500"/>
          <p14:tracePt t="85716" x="3400425" y="4257675"/>
          <p14:tracePt t="85733" x="3416300" y="4257675"/>
          <p14:tracePt t="85750" x="3467100" y="4270375"/>
          <p14:tracePt t="85767" x="3489325" y="4283075"/>
          <p14:tracePt t="85783" x="3527425" y="4289425"/>
          <p14:tracePt t="85799" x="3546475" y="4289425"/>
          <p14:tracePt t="85816" x="3562350" y="4292600"/>
          <p14:tracePt t="85833" x="3562350" y="4298950"/>
          <p14:tracePt t="86193" x="3587750" y="4308475"/>
          <p14:tracePt t="86205" x="3632200" y="4324350"/>
          <p14:tracePt t="86217" x="3651250" y="4330700"/>
          <p14:tracePt t="86234" x="3692525" y="4340225"/>
          <p14:tracePt t="86249" x="3714750" y="4340225"/>
          <p14:tracePt t="86284" x="3806825" y="4340225"/>
          <p14:tracePt t="86317" x="3870325" y="4340225"/>
          <p14:tracePt t="86334" x="3905250" y="4340225"/>
          <p14:tracePt t="86350" x="3927475" y="4340225"/>
          <p14:tracePt t="86366" x="3943350" y="4340225"/>
          <p14:tracePt t="86383" x="3984625" y="4337050"/>
          <p14:tracePt t="86399" x="4022725" y="4324350"/>
          <p14:tracePt t="86416" x="4067175" y="4311650"/>
          <p14:tracePt t="86434" x="4130675" y="4292600"/>
          <p14:tracePt t="86450" x="4168775" y="4279900"/>
          <p14:tracePt t="86467" x="4184650" y="4273550"/>
          <p14:tracePt t="86483" x="4200525" y="4273550"/>
          <p14:tracePt t="86499" x="4203700" y="4273550"/>
          <p14:tracePt t="86516" x="4210050" y="4273550"/>
          <p14:tracePt t="86533" x="4219575" y="4273550"/>
          <p14:tracePt t="86549" x="4222750" y="4273550"/>
          <p14:tracePt t="86599" x="4222750" y="4270375"/>
          <p14:tracePt t="86610" x="4222750" y="4264025"/>
          <p14:tracePt t="86621" x="4222750" y="4260850"/>
          <p14:tracePt t="86633" x="4206875" y="4260850"/>
          <p14:tracePt t="86649" x="4197350" y="4260850"/>
          <p14:tracePt t="86666" x="4187825" y="4260850"/>
          <p14:tracePt t="86683" x="4162425" y="4260850"/>
          <p14:tracePt t="86699" x="4140200" y="4254500"/>
          <p14:tracePt t="86716" x="4095750" y="4254500"/>
          <p14:tracePt t="86734" x="4010025" y="4254500"/>
          <p14:tracePt t="86750" x="3949700" y="4257675"/>
          <p14:tracePt t="86766" x="3895725" y="4270375"/>
          <p14:tracePt t="86783" x="3822700" y="4289425"/>
          <p14:tracePt t="86799" x="3794125" y="4295775"/>
          <p14:tracePt t="86817" x="3765550" y="4302125"/>
          <p14:tracePt t="86834" x="3708400" y="4302125"/>
          <p14:tracePt t="86850" x="3673475" y="4302125"/>
          <p14:tracePt t="86867" x="3635375" y="4302125"/>
          <p14:tracePt t="86884" x="3597275" y="4302125"/>
          <p14:tracePt t="86900" x="3581400" y="4302125"/>
          <p14:tracePt t="86916" x="3568700" y="4302125"/>
          <p14:tracePt t="86933" x="3556000" y="4302125"/>
          <p14:tracePt t="86949" x="3546475" y="4302125"/>
          <p14:tracePt t="87006" x="3552825" y="4295775"/>
          <p14:tracePt t="87019" x="3568700" y="4286250"/>
          <p14:tracePt t="87034" x="3622675" y="4267200"/>
          <p14:tracePt t="87050" x="3698875" y="4235450"/>
          <p14:tracePt t="87066" x="3784600" y="4219575"/>
          <p14:tracePt t="87083" x="3886200" y="4206875"/>
          <p14:tracePt t="87099" x="3937000" y="4206875"/>
          <p14:tracePt t="87116" x="3975100" y="4206875"/>
          <p14:tracePt t="87133" x="4006850" y="4206875"/>
          <p14:tracePt t="87149" x="4051300" y="4206875"/>
          <p14:tracePt t="87166" x="4105275" y="4206875"/>
          <p14:tracePt t="87183" x="4191000" y="4197350"/>
          <p14:tracePt t="87199" x="4270375" y="4191000"/>
          <p14:tracePt t="87216" x="4362450" y="4191000"/>
          <p14:tracePt t="87233" x="4451350" y="4191000"/>
          <p14:tracePt t="87250" x="4479925" y="4191000"/>
          <p14:tracePt t="87267" x="4502150" y="4191000"/>
          <p14:tracePt t="87283" x="4540250" y="4191000"/>
          <p14:tracePt t="87300" x="4572000" y="4191000"/>
          <p14:tracePt t="87317" x="4613275" y="4191000"/>
          <p14:tracePt t="87332" x="4718050" y="4191000"/>
          <p14:tracePt t="87349" x="4778375" y="4191000"/>
          <p14:tracePt t="87366" x="4816475" y="4191000"/>
          <p14:tracePt t="87383" x="4845050" y="4191000"/>
          <p14:tracePt t="87399" x="4854575" y="4191000"/>
          <p14:tracePt t="87416" x="4857750" y="4191000"/>
          <p14:tracePt t="87433" x="4867275" y="4191000"/>
          <p14:tracePt t="87450" x="4883150" y="4191000"/>
          <p14:tracePt t="87466" x="4899025" y="4184650"/>
          <p14:tracePt t="87483" x="4940300" y="4184650"/>
          <p14:tracePt t="87500" x="4956175" y="4181475"/>
          <p14:tracePt t="87517" x="4965700" y="4181475"/>
          <p14:tracePt t="87533" x="4968875" y="4181475"/>
          <p14:tracePt t="87618" x="4975225" y="4181475"/>
          <p14:tracePt t="87625" x="4978400" y="4181475"/>
          <p14:tracePt t="87632" x="4984750" y="4181475"/>
          <p14:tracePt t="87662" x="4994275" y="4181475"/>
          <p14:tracePt t="87990" x="5000625" y="4181475"/>
          <p14:tracePt t="88003" x="5010150" y="4181475"/>
          <p14:tracePt t="88017" x="5019675" y="4181475"/>
          <p14:tracePt t="88033" x="5029200" y="4165600"/>
          <p14:tracePt t="88049" x="5051425" y="4159250"/>
          <p14:tracePt t="88067" x="5083175" y="4159250"/>
          <p14:tracePt t="88099" x="5108575" y="4159250"/>
          <p14:tracePt t="88132" x="5133975" y="4159250"/>
          <p14:tracePt t="88149" x="5156200" y="4146550"/>
          <p14:tracePt t="88166" x="5187950" y="4146550"/>
          <p14:tracePt t="88183" x="5219700" y="4143375"/>
          <p14:tracePt t="88199" x="5248275" y="4137025"/>
          <p14:tracePt t="88217" x="5289550" y="4137025"/>
          <p14:tracePt t="88233" x="5305425" y="4137025"/>
          <p14:tracePt t="88249" x="5321300" y="4137025"/>
          <p14:tracePt t="88266" x="5324475" y="4137025"/>
          <p14:tracePt t="88302" x="5330825" y="4137025"/>
          <p14:tracePt t="88316" x="5340350" y="4137025"/>
          <p14:tracePt t="88333" x="5349875" y="4137025"/>
          <p14:tracePt t="88349" x="5375275" y="4137025"/>
          <p14:tracePt t="88366" x="5391150" y="4137025"/>
          <p14:tracePt t="88382" x="5400675" y="4137025"/>
          <p14:tracePt t="88399" x="5416550" y="4137025"/>
          <p14:tracePt t="88433" x="5419725" y="4137025"/>
          <p14:tracePt t="88449" x="5432425" y="4137025"/>
          <p14:tracePt t="88466" x="5451475" y="4137025"/>
          <p14:tracePt t="88482" x="5483225" y="4149725"/>
          <p14:tracePt t="88499" x="5499100" y="4159250"/>
          <p14:tracePt t="88517" x="5511800" y="4181475"/>
          <p14:tracePt t="88533" x="5527675" y="4191000"/>
          <p14:tracePt t="88549" x="5527675" y="4200525"/>
          <p14:tracePt t="88566" x="5527675" y="4216400"/>
          <p14:tracePt t="88583" x="5527675" y="4238625"/>
          <p14:tracePt t="88599" x="5527675" y="4254500"/>
          <p14:tracePt t="88616" x="5527675" y="4286250"/>
          <p14:tracePt t="88632" x="5524500" y="4308475"/>
          <p14:tracePt t="88649" x="5508625" y="4333875"/>
          <p14:tracePt t="88666" x="5492750" y="4352925"/>
          <p14:tracePt t="88683" x="5483225" y="4362450"/>
          <p14:tracePt t="88700" x="5470525" y="4384675"/>
          <p14:tracePt t="88717" x="5429250" y="4403725"/>
          <p14:tracePt t="88733" x="5397500" y="4422775"/>
          <p14:tracePt t="88750" x="5359400" y="4448175"/>
          <p14:tracePt t="88767" x="5280025" y="4467225"/>
          <p14:tracePt t="88783" x="5216525" y="4483100"/>
          <p14:tracePt t="88800" x="5130800" y="4495800"/>
          <p14:tracePt t="88817" x="4997450" y="4530725"/>
          <p14:tracePt t="88833" x="4911725" y="4543425"/>
          <p14:tracePt t="88850" x="4838700" y="4549775"/>
          <p14:tracePt t="88866" x="4765675" y="4549775"/>
          <p14:tracePt t="88882" x="4730750" y="4549775"/>
          <p14:tracePt t="88899" x="4708525" y="4549775"/>
          <p14:tracePt t="88916" x="4660900" y="4549775"/>
          <p14:tracePt t="88932" x="4622800" y="4549775"/>
          <p14:tracePt t="88949" x="4594225" y="4543425"/>
          <p14:tracePt t="88966" x="4552950" y="4537075"/>
          <p14:tracePt t="88983" x="4530725" y="4530725"/>
          <p14:tracePt t="88999" x="4498975" y="4518025"/>
          <p14:tracePt t="89016" x="4479925" y="4511675"/>
          <p14:tracePt t="89033" x="4464050" y="4502150"/>
          <p14:tracePt t="89050" x="4432300" y="4489450"/>
          <p14:tracePt t="89066" x="4381500" y="4473575"/>
          <p14:tracePt t="89082" x="4343400" y="4451350"/>
          <p14:tracePt t="89100" x="4298950" y="4438650"/>
          <p14:tracePt t="89115" x="4251325" y="4422775"/>
          <p14:tracePt t="89132" x="4225925" y="4410075"/>
          <p14:tracePt t="89149" x="4197350" y="4391025"/>
          <p14:tracePt t="89166" x="4146550" y="4371975"/>
          <p14:tracePt t="89182" x="4086225" y="4359275"/>
          <p14:tracePt t="89199" x="4000500" y="4343400"/>
          <p14:tracePt t="89217" x="3895725" y="4314825"/>
          <p14:tracePt t="89233" x="3844925" y="4314825"/>
          <p14:tracePt t="89249" x="3822700" y="4314825"/>
          <p14:tracePt t="89266" x="3784600" y="4314825"/>
          <p14:tracePt t="89283" x="3762375" y="4314825"/>
          <p14:tracePt t="89299" x="3717925" y="4314825"/>
          <p14:tracePt t="89316" x="3654425" y="4318000"/>
          <p14:tracePt t="89333" x="3619500" y="4318000"/>
          <p14:tracePt t="89350" x="3587750" y="4318000"/>
          <p14:tracePt t="89366" x="3546475" y="4337050"/>
          <p14:tracePt t="89383" x="3524250" y="4337050"/>
          <p14:tracePt t="89399" x="3508375" y="4343400"/>
          <p14:tracePt t="89416" x="3489325" y="4343400"/>
          <p14:tracePt t="89432" x="3473450" y="4346575"/>
          <p14:tracePt t="89449" x="3451225" y="4352925"/>
          <p14:tracePt t="89466" x="3416300" y="4352925"/>
          <p14:tracePt t="89483" x="3394075" y="4352925"/>
          <p14:tracePt t="89499" x="3371850" y="4352925"/>
          <p14:tracePt t="89516" x="3333750" y="4352925"/>
          <p14:tracePt t="89532" x="3317875" y="4352925"/>
          <p14:tracePt t="89550" x="3302000" y="4352925"/>
          <p14:tracePt t="89566" x="3286125" y="4352925"/>
          <p14:tracePt t="89583" x="3276600" y="4352925"/>
          <p14:tracePt t="89600" x="3263900" y="4352925"/>
          <p14:tracePt t="89616" x="3254375" y="4352925"/>
          <p14:tracePt t="89633" x="3248025" y="4352925"/>
          <p14:tracePt t="89666" x="3251200" y="4352925"/>
          <p14:tracePt t="89682" x="3263900" y="4352925"/>
          <p14:tracePt t="89699" x="3286125" y="4349750"/>
          <p14:tracePt t="89716" x="3327400" y="4343400"/>
          <p14:tracePt t="89733" x="3359150" y="4343400"/>
          <p14:tracePt t="89750" x="3397250" y="4343400"/>
          <p14:tracePt t="89767" x="3435350" y="4343400"/>
          <p14:tracePt t="89783" x="3505200" y="4337050"/>
          <p14:tracePt t="89799" x="3578225" y="4337050"/>
          <p14:tracePt t="89816" x="3657600" y="4337050"/>
          <p14:tracePt t="89832" x="3695700" y="4324350"/>
          <p14:tracePt t="89850" x="3714750" y="4324350"/>
          <p14:tracePt t="89866" x="3730625" y="4324350"/>
          <p14:tracePt t="89882" x="3752850" y="4324350"/>
          <p14:tracePt t="89899" x="3835400" y="4302125"/>
          <p14:tracePt t="89916" x="3962400" y="4286250"/>
          <p14:tracePt t="89932" x="4114800" y="4267200"/>
          <p14:tracePt t="89950" x="4391025" y="4241800"/>
          <p14:tracePt t="89966" x="4505325" y="4241800"/>
          <p14:tracePt t="89983" x="4565650" y="4241800"/>
          <p14:tracePt t="90000" x="4629150" y="4235450"/>
          <p14:tracePt t="90016" x="4673600" y="4229100"/>
          <p14:tracePt t="90033" x="4746625" y="4213225"/>
          <p14:tracePt t="90049" x="4943475" y="4203700"/>
          <p14:tracePt t="90066" x="5114925" y="4203700"/>
          <p14:tracePt t="90083" x="5286375" y="4203700"/>
          <p14:tracePt t="90100" x="5480050" y="4203700"/>
          <p14:tracePt t="90117" x="5562600" y="4203700"/>
          <p14:tracePt t="90133" x="5622925" y="4203700"/>
          <p14:tracePt t="90150" x="5718175" y="4191000"/>
          <p14:tracePt t="90165" x="5838825" y="4165600"/>
          <p14:tracePt t="90183" x="6000750" y="4146550"/>
          <p14:tracePt t="90199" x="6251575" y="4146550"/>
          <p14:tracePt t="90216" x="6432550" y="4152900"/>
          <p14:tracePt t="90233" x="6584950" y="4171950"/>
          <p14:tracePt t="90249" x="6737350" y="4187825"/>
          <p14:tracePt t="90266" x="6819900" y="4187825"/>
          <p14:tracePt t="90282" x="6902450" y="4187825"/>
          <p14:tracePt t="90299" x="6988175" y="4187825"/>
          <p14:tracePt t="90316" x="7048500" y="4194175"/>
          <p14:tracePt t="90333" x="7112000" y="4206875"/>
          <p14:tracePt t="90349" x="7204075" y="4235450"/>
          <p14:tracePt t="90366" x="7229475" y="4241800"/>
          <p14:tracePt t="90707" x="7248525" y="4248150"/>
          <p14:tracePt t="90713" x="7267575" y="4254500"/>
          <p14:tracePt t="90721" x="7302500" y="4254500"/>
          <p14:tracePt t="90732" x="7318375" y="4254500"/>
          <p14:tracePt t="90749" x="7407275" y="4251325"/>
          <p14:tracePt t="90766" x="7458075" y="4238625"/>
          <p14:tracePt t="90783" x="7512050" y="4225925"/>
          <p14:tracePt t="90799" x="7594600" y="4206875"/>
          <p14:tracePt t="90816" x="7645400" y="4194175"/>
          <p14:tracePt t="90833" x="7712075" y="4171950"/>
          <p14:tracePt t="90849" x="7775575" y="4152900"/>
          <p14:tracePt t="90866" x="7797800" y="4146550"/>
          <p14:tracePt t="90883" x="7820025" y="4146550"/>
          <p14:tracePt t="90899" x="7848600" y="4133850"/>
          <p14:tracePt t="90916" x="7864475" y="4130675"/>
          <p14:tracePt t="90933" x="7893050" y="4117975"/>
          <p14:tracePt t="90949" x="7927975" y="4111625"/>
          <p14:tracePt t="90965" x="7950200" y="4108450"/>
          <p14:tracePt t="90982" x="7966075" y="4102100"/>
          <p14:tracePt t="90999" x="7978775" y="4092575"/>
          <p14:tracePt t="91015" x="7994650" y="4086225"/>
          <p14:tracePt t="91034" x="8004175" y="4076700"/>
          <p14:tracePt t="91050" x="8020050" y="4060825"/>
          <p14:tracePt t="91066" x="8029575" y="4060825"/>
          <p14:tracePt t="91084" x="8048625" y="4057650"/>
          <p14:tracePt t="91141" x="8048625" y="4051300"/>
          <p14:tracePt t="91156" x="8048625" y="4048125"/>
          <p14:tracePt t="91242" x="8048625" y="4041775"/>
          <p14:tracePt t="91248" x="8048625" y="4038600"/>
          <p14:tracePt t="91265" x="8035925" y="4029075"/>
          <p14:tracePt t="91283" x="8023225" y="4022725"/>
          <p14:tracePt t="91299" x="8007350" y="4013200"/>
          <p14:tracePt t="91315" x="7997825" y="4000500"/>
          <p14:tracePt t="91333" x="7981950" y="4000500"/>
          <p14:tracePt t="91349" x="7966075" y="4000500"/>
          <p14:tracePt t="91366" x="7956550" y="4000500"/>
          <p14:tracePt t="91384" x="7937500" y="3990975"/>
          <p14:tracePt t="91399" x="7927975" y="3981450"/>
          <p14:tracePt t="91415" x="7912100" y="3971925"/>
          <p14:tracePt t="91434" x="7867650" y="3946525"/>
          <p14:tracePt t="91452" x="7845425" y="3937000"/>
          <p14:tracePt t="91466" x="7835900" y="3930650"/>
          <p14:tracePt t="91483" x="7816850" y="3927475"/>
          <p14:tracePt t="91499" x="7807325" y="3927475"/>
          <p14:tracePt t="91515" x="7794625" y="3921125"/>
          <p14:tracePt t="91533" x="7781925" y="3902075"/>
          <p14:tracePt t="91549" x="7766050" y="3895725"/>
          <p14:tracePt t="91566" x="7750175" y="3892550"/>
          <p14:tracePt t="91583" x="7715250" y="3886200"/>
          <p14:tracePt t="91599" x="7705725" y="3886200"/>
          <p14:tracePt t="91616" x="7696200" y="3886200"/>
          <p14:tracePt t="91633" x="7664450" y="3886200"/>
          <p14:tracePt t="91649" x="7642225" y="3886200"/>
          <p14:tracePt t="91665" x="7604125" y="3895725"/>
          <p14:tracePt t="91683" x="7521575" y="3924300"/>
          <p14:tracePt t="91699" x="7458075" y="3937000"/>
          <p14:tracePt t="91716" x="7413625" y="3949700"/>
          <p14:tracePt t="91733" x="7369175" y="3968750"/>
          <p14:tracePt t="91749" x="7359650" y="3984625"/>
          <p14:tracePt t="91766" x="7343775" y="3994150"/>
          <p14:tracePt t="91783" x="7331075" y="4010025"/>
          <p14:tracePt t="91799" x="7331075" y="4019550"/>
          <p14:tracePt t="91816" x="7331075" y="4022725"/>
          <p14:tracePt t="91833" x="7331075" y="4041775"/>
          <p14:tracePt t="91849" x="7331075" y="4048125"/>
          <p14:tracePt t="91866" x="7331075" y="4057650"/>
          <p14:tracePt t="91883" x="7331075" y="4073525"/>
          <p14:tracePt t="91899" x="7340600" y="4083050"/>
          <p14:tracePt t="91916" x="7356475" y="4083050"/>
          <p14:tracePt t="91933" x="7372350" y="4089400"/>
          <p14:tracePt t="91949" x="7381875" y="4092575"/>
          <p14:tracePt t="91966" x="7404100" y="4092575"/>
          <p14:tracePt t="91983" x="7435850" y="4098925"/>
          <p14:tracePt t="91999" x="7473950" y="4111625"/>
          <p14:tracePt t="92016" x="7512050" y="4117975"/>
          <p14:tracePt t="92033" x="7569200" y="4124325"/>
          <p14:tracePt t="92049" x="7597775" y="4124325"/>
          <p14:tracePt t="92065" x="7607300" y="4127500"/>
          <p14:tracePt t="92083" x="7623175" y="4127500"/>
          <p14:tracePt t="92099" x="7635875" y="4127500"/>
          <p14:tracePt t="92115" x="7645400" y="4133850"/>
          <p14:tracePt t="92133" x="7673975" y="4146550"/>
          <p14:tracePt t="92149" x="7718425" y="4152900"/>
          <p14:tracePt t="92166" x="7762875" y="4159250"/>
          <p14:tracePt t="92183" x="7797800" y="4165600"/>
          <p14:tracePt t="92199" x="7807325" y="4165600"/>
          <p14:tracePt t="92216" x="7823200" y="4165600"/>
          <p14:tracePt t="92249" x="7832725" y="4165600"/>
          <p14:tracePt t="92266" x="7842250" y="4165600"/>
          <p14:tracePt t="92282" x="7854950" y="4165600"/>
          <p14:tracePt t="92299" x="7883525" y="4165600"/>
          <p14:tracePt t="92316" x="7893050" y="4165600"/>
          <p14:tracePt t="92332" x="7908925" y="4165600"/>
          <p14:tracePt t="92349" x="7921625" y="4165600"/>
          <p14:tracePt t="92365" x="7927975" y="4165600"/>
          <p14:tracePt t="92382" x="7937500" y="4165600"/>
          <p14:tracePt t="92399" x="7943850" y="4162425"/>
          <p14:tracePt t="92416" x="7953375" y="4152900"/>
          <p14:tracePt t="92433" x="7975600" y="4130675"/>
          <p14:tracePt t="92449" x="7985125" y="4121150"/>
          <p14:tracePt t="92466" x="7994650" y="4111625"/>
          <p14:tracePt t="92468" x="7997825" y="4108450"/>
          <p14:tracePt t="92482" x="8010525" y="4086225"/>
          <p14:tracePt t="92499" x="8026400" y="4076700"/>
          <p14:tracePt t="92516" x="8035925" y="4064000"/>
          <p14:tracePt t="92532" x="8048625" y="4051300"/>
          <p14:tracePt t="92549" x="8054975" y="4035425"/>
          <p14:tracePt t="92566" x="8058150" y="4025900"/>
          <p14:tracePt t="92582" x="8074025" y="4010025"/>
          <p14:tracePt t="92599" x="8080375" y="4000500"/>
          <p14:tracePt t="92616" x="8089900" y="3978275"/>
          <p14:tracePt t="92632" x="8096250" y="3959225"/>
          <p14:tracePt t="92649" x="8096250" y="3943350"/>
          <p14:tracePt t="92666" x="8096250" y="3927475"/>
          <p14:tracePt t="92682" x="8096250" y="3914775"/>
          <p14:tracePt t="92699" x="8096250" y="3908425"/>
          <p14:tracePt t="92716" x="8096250" y="3905250"/>
          <p14:tracePt t="92812" x="8096250" y="3898900"/>
          <p14:tracePt t="93233" x="8096250" y="3889375"/>
          <p14:tracePt t="93526" x="8093075" y="3889375"/>
          <p14:tracePt t="93539" x="8089900" y="3889375"/>
          <p14:tracePt t="93602" x="8083550" y="3889375"/>
          <p14:tracePt t="93610" x="8074025" y="3889375"/>
          <p14:tracePt t="93617" x="8067675" y="3889375"/>
          <p14:tracePt t="93649" x="8048625" y="3889375"/>
          <p14:tracePt t="93683" x="8001000" y="3889375"/>
          <p14:tracePt t="93699" x="7991475" y="3889375"/>
          <p14:tracePt t="93716" x="7969250" y="3889375"/>
          <p14:tracePt t="93732" x="7959725" y="3889375"/>
          <p14:tracePt t="93748" x="7950200" y="3889375"/>
          <p14:tracePt t="93766" x="7937500" y="3889375"/>
          <p14:tracePt t="93783" x="7921625" y="3889375"/>
          <p14:tracePt t="93799" x="7912100" y="3889375"/>
          <p14:tracePt t="93817" x="7889875" y="3889375"/>
          <p14:tracePt t="93833" x="7880350" y="3889375"/>
          <p14:tracePt t="93849" x="7867650" y="3889375"/>
          <p14:tracePt t="93866" x="7851775" y="3889375"/>
          <p14:tracePt t="93882" x="7842250" y="3889375"/>
          <p14:tracePt t="93898" x="7832725" y="3889375"/>
          <p14:tracePt t="93916" x="7807325" y="3889375"/>
          <p14:tracePt t="93933" x="7785100" y="3889375"/>
          <p14:tracePt t="93950" x="7753350" y="3898900"/>
          <p14:tracePt t="93966" x="7696200" y="3917950"/>
          <p14:tracePt t="93983" x="7667625" y="3930650"/>
          <p14:tracePt t="93999" x="7629525" y="3943350"/>
          <p14:tracePt t="94001" x="7616825" y="3946525"/>
          <p14:tracePt t="94015" x="7562850" y="3975100"/>
          <p14:tracePt t="94032" x="7483475" y="4006850"/>
          <p14:tracePt t="94049" x="7362825" y="4057650"/>
          <p14:tracePt t="94065" x="7016750" y="4187825"/>
          <p14:tracePt t="94082" x="6778625" y="4298950"/>
          <p14:tracePt t="94101" x="6454775" y="4451350"/>
          <p14:tracePt t="94117" x="6324600" y="4495800"/>
          <p14:tracePt t="94133" x="6248400" y="4518025"/>
          <p14:tracePt t="94148" x="6223000" y="4524375"/>
          <p14:tracePt t="94423" x="6118225" y="4498975"/>
          <p14:tracePt t="94430" x="6022975" y="4479925"/>
          <p14:tracePt t="94437" x="5908675" y="4451350"/>
          <p14:tracePt t="94448" x="5743575" y="4419600"/>
          <p14:tracePt t="94465" x="5203825" y="4371975"/>
          <p14:tracePt t="94483" x="4848225" y="4359275"/>
          <p14:tracePt t="94499" x="4540250" y="4359275"/>
          <p14:tracePt t="94515" x="4235450" y="4359275"/>
          <p14:tracePt t="94532" x="4006850" y="4349750"/>
          <p14:tracePt t="94549" x="3822700" y="4340225"/>
          <p14:tracePt t="94565" x="3536950" y="4311650"/>
          <p14:tracePt t="94582" x="3352800" y="4305300"/>
          <p14:tracePt t="94599" x="3181350" y="4305300"/>
          <p14:tracePt t="94616" x="2940050" y="4308475"/>
          <p14:tracePt t="94637" x="2774950" y="4343400"/>
          <p14:tracePt t="94650" x="2676525" y="4359275"/>
          <p14:tracePt t="94665" x="2571750" y="4375150"/>
          <p14:tracePt t="94682" x="2486025" y="4381500"/>
          <p14:tracePt t="94699" x="2406650" y="4381500"/>
          <p14:tracePt t="94715" x="2301875" y="4381500"/>
          <p14:tracePt t="94732" x="2238375" y="4381500"/>
          <p14:tracePt t="94749" x="2178050" y="4371975"/>
          <p14:tracePt t="94766" x="2105025" y="4371975"/>
          <p14:tracePt t="94782" x="2070100" y="4371975"/>
          <p14:tracePt t="94799" x="2025650" y="4371975"/>
          <p14:tracePt t="94816" x="1962150" y="4371975"/>
          <p14:tracePt t="94832" x="1933575" y="4371975"/>
          <p14:tracePt t="94850" x="1879600" y="4375150"/>
          <p14:tracePt t="94865" x="1854200" y="4381500"/>
          <p14:tracePt t="94882" x="1825625" y="4387850"/>
          <p14:tracePt t="94900" x="1784350" y="4406900"/>
          <p14:tracePt t="94915" x="1774825" y="4416425"/>
          <p14:tracePt t="95200" x="1743075" y="4413250"/>
          <p14:tracePt t="95206" x="1695450" y="4403725"/>
          <p14:tracePt t="95215" x="1657350" y="4387850"/>
          <p14:tracePt t="95232" x="1568450" y="4365625"/>
          <p14:tracePt t="95249" x="1400175" y="4314825"/>
          <p14:tracePt t="95266" x="1314450" y="4298950"/>
          <p14:tracePt t="95298" x="1196975" y="4283075"/>
          <p14:tracePt t="95332" x="1066800" y="4283075"/>
          <p14:tracePt t="95349" x="1003300" y="4283075"/>
          <p14:tracePt t="95366" x="962025" y="4283075"/>
          <p14:tracePt t="95383" x="930275" y="4286250"/>
          <p14:tracePt t="95400" x="876300" y="4292600"/>
          <p14:tracePt t="95416" x="838200" y="4298950"/>
          <p14:tracePt t="95433" x="815975" y="4298950"/>
          <p14:tracePt t="95449" x="784225" y="4298950"/>
          <p14:tracePt t="95465" x="774700" y="4298950"/>
          <p14:tracePt t="95482" x="765175" y="4298950"/>
          <p14:tracePt t="95498" x="749300" y="4305300"/>
          <p14:tracePt t="95515" x="733425" y="4314825"/>
          <p14:tracePt t="95532" x="723900" y="4314825"/>
          <p14:tracePt t="95549" x="708025" y="4324350"/>
          <p14:tracePt t="95565" x="698500" y="4330700"/>
          <p14:tracePt t="95582" x="682625" y="4330700"/>
          <p14:tracePt t="95599" x="669925" y="4330700"/>
          <p14:tracePt t="95632" x="663575" y="4333875"/>
          <p14:tracePt t="95648" x="660400" y="4346575"/>
          <p14:tracePt t="95665" x="660400" y="4349750"/>
          <p14:tracePt t="95682" x="660400" y="4356100"/>
          <p14:tracePt t="95958" x="673100" y="4359275"/>
          <p14:tracePt t="95967" x="692150" y="4359275"/>
          <p14:tracePt t="95982" x="714375" y="4365625"/>
          <p14:tracePt t="95999" x="742950" y="4365625"/>
          <p14:tracePt t="96015" x="752475" y="4365625"/>
          <p14:tracePt t="96049" x="765175" y="4365625"/>
          <p14:tracePt t="96065" x="781050" y="4365625"/>
          <p14:tracePt t="96082" x="790575" y="4365625"/>
          <p14:tracePt t="96099" x="806450" y="4365625"/>
          <p14:tracePt t="96116" x="815975" y="4365625"/>
          <p14:tracePt t="96132" x="825500" y="4365625"/>
          <p14:tracePt t="96236" x="831850" y="4365625"/>
          <p14:tracePt t="96249" x="835025" y="4365625"/>
          <p14:tracePt t="96349" x="841375" y="4365625"/>
          <p14:tracePt t="96358" x="844550" y="4365625"/>
          <p14:tracePt t="96370" x="850900" y="4365625"/>
          <p14:tracePt t="96383" x="854075" y="4365625"/>
          <p14:tracePt t="96493" x="860425" y="4365625"/>
          <p14:tracePt t="96505" x="876300" y="4365625"/>
          <p14:tracePt t="96516" x="879475" y="4365625"/>
          <p14:tracePt t="96532" x="901700" y="4365625"/>
          <p14:tracePt t="96549" x="936625" y="4365625"/>
          <p14:tracePt t="96565" x="946150" y="4365625"/>
          <p14:tracePt t="96582" x="955675" y="4365625"/>
          <p14:tracePt t="96598" x="974725" y="4365625"/>
          <p14:tracePt t="96615" x="996950" y="4365625"/>
          <p14:tracePt t="96632" x="1019175" y="4365625"/>
          <p14:tracePt t="96649" x="1060450" y="4365625"/>
          <p14:tracePt t="96665" x="1082675" y="4365625"/>
          <p14:tracePt t="96683" x="1108075" y="4365625"/>
          <p14:tracePt t="96699" x="1120775" y="4365625"/>
          <p14:tracePt t="96715" x="1130300" y="4365625"/>
          <p14:tracePt t="96733" x="1149350" y="4365625"/>
          <p14:tracePt t="96748" x="1158875" y="4365625"/>
          <p14:tracePt t="96765" x="1168400" y="4365625"/>
          <p14:tracePt t="96782" x="1177925" y="4365625"/>
          <p14:tracePt t="96798" x="1203325" y="4365625"/>
          <p14:tracePt t="96815" x="1212850" y="4365625"/>
          <p14:tracePt t="96833" x="1228725" y="4365625"/>
          <p14:tracePt t="96913" x="1235075" y="4365625"/>
          <p14:tracePt t="96923" x="1238250" y="4365625"/>
          <p14:tracePt t="96935" x="1247775" y="4365625"/>
          <p14:tracePt t="96949" x="1254125" y="4365625"/>
          <p14:tracePt t="97291" x="1263650" y="4365625"/>
          <p14:tracePt t="97305" x="1270000" y="4365625"/>
          <p14:tracePt t="97315" x="1273175" y="4365625"/>
          <p14:tracePt t="97333" x="1289050" y="4365625"/>
          <p14:tracePt t="97349" x="1298575" y="4365625"/>
          <p14:tracePt t="97383" x="1327150" y="4365625"/>
          <p14:tracePt t="97416" x="1349375" y="4365625"/>
          <p14:tracePt t="97432" x="1368425" y="4365625"/>
          <p14:tracePt t="97449" x="1377950" y="4365625"/>
          <p14:tracePt t="97465" x="1387475" y="4359275"/>
          <p14:tracePt t="97482" x="1403350" y="4356100"/>
          <p14:tracePt t="97498" x="1416050" y="4356100"/>
          <p14:tracePt t="97515" x="1422400" y="4356100"/>
          <p14:tracePt t="97746" x="1416050" y="4356100"/>
          <p14:tracePt t="97754" x="1409700" y="4356100"/>
          <p14:tracePt t="97765" x="1406525" y="4356100"/>
          <p14:tracePt t="97781" x="1390650" y="4356100"/>
          <p14:tracePt t="97798" x="1374775" y="4356100"/>
          <p14:tracePt t="97815" x="1358900" y="4356100"/>
          <p14:tracePt t="97831" x="1339850" y="4356100"/>
          <p14:tracePt t="97848" x="1330325" y="4356100"/>
          <p14:tracePt t="97865" x="1320800" y="4349750"/>
          <p14:tracePt t="97881" x="1298575" y="4340225"/>
          <p14:tracePt t="97898" x="1289050" y="4333875"/>
          <p14:tracePt t="97916" x="1279525" y="4330700"/>
          <p14:tracePt t="97932" x="1260475" y="4330700"/>
          <p14:tracePt t="97949" x="1250950" y="4324350"/>
          <p14:tracePt t="97966" x="1241425" y="4324350"/>
          <p14:tracePt t="97982" x="1225550" y="4321175"/>
          <p14:tracePt t="97999" x="1209675" y="4314825"/>
          <p14:tracePt t="98016" x="1200150" y="4314825"/>
          <p14:tracePt t="98031" x="1184275" y="4314825"/>
          <p14:tracePt t="98049" x="1174750" y="4314825"/>
          <p14:tracePt t="98066" x="1162050" y="4314825"/>
          <p14:tracePt t="98082" x="1139825" y="4308475"/>
          <p14:tracePt t="98098" x="1130300" y="4305300"/>
          <p14:tracePt t="98115" x="1108075" y="4295775"/>
          <p14:tracePt t="98131" x="1079500" y="4289425"/>
          <p14:tracePt t="98148" x="1050925" y="4289425"/>
          <p14:tracePt t="98165" x="1028700" y="4283075"/>
          <p14:tracePt t="98181" x="987425" y="4283075"/>
          <p14:tracePt t="98198" x="965200" y="4283075"/>
          <p14:tracePt t="98215" x="942975" y="4283075"/>
          <p14:tracePt t="98232" x="923925" y="4283075"/>
          <p14:tracePt t="98248" x="914400" y="4283075"/>
          <p14:tracePt t="98265" x="904875" y="4283075"/>
          <p14:tracePt t="98282" x="863600" y="4283075"/>
          <p14:tracePt t="98298" x="841375" y="4283075"/>
          <p14:tracePt t="98316" x="803275" y="4283075"/>
          <p14:tracePt t="98332" x="781050" y="4283075"/>
          <p14:tracePt t="98348" x="765175" y="4283075"/>
          <p14:tracePt t="98367" x="749300" y="4283075"/>
          <p14:tracePt t="98382" x="739775" y="4283075"/>
          <p14:tracePt t="98398" x="730250" y="4283075"/>
          <p14:tracePt t="98415" x="714375" y="4283075"/>
          <p14:tracePt t="98431" x="711200" y="4305300"/>
          <p14:tracePt t="98448" x="704850" y="4314825"/>
          <p14:tracePt t="98466" x="704850" y="4318000"/>
          <p14:tracePt t="98498" x="704850" y="4324350"/>
          <p14:tracePt t="98553" x="704850" y="4327525"/>
          <p14:tracePt t="98574" x="708025" y="4333875"/>
          <p14:tracePt t="98581" x="711200" y="4333875"/>
          <p14:tracePt t="98598" x="727075" y="4340225"/>
          <p14:tracePt t="98616" x="758825" y="4340225"/>
          <p14:tracePt t="98632" x="790575" y="4346575"/>
          <p14:tracePt t="98649" x="800100" y="4346575"/>
          <p14:tracePt t="98666" x="815975" y="4346575"/>
          <p14:tracePt t="98682" x="825500" y="4346575"/>
          <p14:tracePt t="98698" x="838200" y="4346575"/>
          <p14:tracePt t="98716" x="860425" y="4346575"/>
          <p14:tracePt t="98732" x="889000" y="4346575"/>
          <p14:tracePt t="98748" x="911225" y="4346575"/>
          <p14:tracePt t="98766" x="930275" y="4346575"/>
          <p14:tracePt t="98781" x="946150" y="4346575"/>
          <p14:tracePt t="98798" x="955675" y="4346575"/>
          <p14:tracePt t="98815" x="958850" y="4346575"/>
          <p14:tracePt t="98832" x="965200" y="4346575"/>
          <p14:tracePt t="98848" x="974725" y="4346575"/>
          <p14:tracePt t="98866" x="993775" y="4356100"/>
          <p14:tracePt t="98881" x="1009650" y="4359275"/>
          <p14:tracePt t="98898" x="1025525" y="4359275"/>
          <p14:tracePt t="98915" x="1050925" y="4365625"/>
          <p14:tracePt t="98932" x="1060450" y="4365625"/>
          <p14:tracePt t="98948" x="1073150" y="4365625"/>
          <p14:tracePt t="98966" x="1076325" y="4365625"/>
          <p14:tracePt t="98981" x="1085850" y="4365625"/>
          <p14:tracePt t="98998" x="1101725" y="4365625"/>
          <p14:tracePt t="99015" x="1133475" y="4365625"/>
          <p14:tracePt t="99031" x="1171575" y="4365625"/>
          <p14:tracePt t="99048" x="1193800" y="4365625"/>
          <p14:tracePt t="99065" x="1219200" y="4365625"/>
          <p14:tracePt t="99081" x="1228725" y="4365625"/>
          <p14:tracePt t="99098" x="1235075" y="4365625"/>
          <p14:tracePt t="99115" x="1250950" y="4365625"/>
          <p14:tracePt t="99131" x="1263650" y="4365625"/>
          <p14:tracePt t="99148" x="1273175" y="4365625"/>
          <p14:tracePt t="99165" x="1295400" y="4365625"/>
          <p14:tracePt t="99181" x="1311275" y="4365625"/>
          <p14:tracePt t="99198" x="1320800" y="4365625"/>
          <p14:tracePt t="99215" x="1330325" y="4365625"/>
          <p14:tracePt t="99259" x="1333500" y="4365625"/>
          <p14:tracePt t="99268" x="1339850" y="4365625"/>
          <p14:tracePt t="99288" x="1343025" y="4365625"/>
          <p14:tracePt t="99299" x="1349375" y="4365625"/>
          <p14:tracePt t="99344" x="1358900" y="4365625"/>
          <p14:tracePt t="99358" x="1365250" y="4365625"/>
          <p14:tracePt t="99373" x="1368425" y="4365625"/>
          <p14:tracePt t="99381" x="1374775" y="4365625"/>
          <p14:tracePt t="99398" x="1377950" y="4365625"/>
          <p14:tracePt t="99416" x="1393825" y="4365625"/>
          <p14:tracePt t="99522" x="1397000" y="4365625"/>
          <p14:tracePt t="99609" x="1397000" y="4362450"/>
          <p14:tracePt t="99623" x="1397000" y="4359275"/>
          <p14:tracePt t="99644" x="1397000" y="4352925"/>
          <p14:tracePt t="99651" x="1397000" y="4349750"/>
          <p14:tracePt t="99665" x="1387475" y="4343400"/>
          <p14:tracePt t="99681" x="1377950" y="4340225"/>
          <p14:tracePt t="99698" x="1368425" y="4340225"/>
          <p14:tracePt t="99715" x="1333500" y="4327525"/>
          <p14:tracePt t="99731" x="1289050" y="4314825"/>
          <p14:tracePt t="99749" x="1250950" y="4302125"/>
          <p14:tracePt t="99765" x="1187450" y="4295775"/>
          <p14:tracePt t="99782" x="1152525" y="4295775"/>
          <p14:tracePt t="99799" x="1130300" y="4295775"/>
          <p14:tracePt t="99815" x="1101725" y="4295775"/>
          <p14:tracePt t="99831" x="1089025" y="4295775"/>
          <p14:tracePt t="99848" x="1073150" y="4295775"/>
          <p14:tracePt t="99865" x="1031875" y="4295775"/>
          <p14:tracePt t="99881" x="1009650" y="4295775"/>
          <p14:tracePt t="99898" x="981075" y="4295775"/>
          <p14:tracePt t="99915" x="962025" y="4295775"/>
          <p14:tracePt t="99931" x="946150" y="4295775"/>
          <p14:tracePt t="99948" x="936625" y="4295775"/>
          <p14:tracePt t="99965" x="920750" y="4295775"/>
          <p14:tracePt t="99981" x="911225" y="4295775"/>
          <p14:tracePt t="99998" x="901700" y="4295775"/>
          <p14:tracePt t="100015" x="882650" y="4295775"/>
          <p14:tracePt t="100032" x="873125" y="4295775"/>
          <p14:tracePt t="100048" x="860425" y="4295775"/>
          <p14:tracePt t="100065" x="841375" y="4295775"/>
          <p14:tracePt t="100082" x="831850" y="4295775"/>
          <p14:tracePt t="100099" x="822325" y="4295775"/>
          <p14:tracePt t="100115" x="812800" y="4295775"/>
          <p14:tracePt t="100230" x="819150" y="4295775"/>
          <p14:tracePt t="100239" x="825500" y="4295775"/>
          <p14:tracePt t="100251" x="835025" y="4302125"/>
          <p14:tracePt t="100266" x="838200" y="4302125"/>
          <p14:tracePt t="100282" x="854075" y="4311650"/>
          <p14:tracePt t="100298" x="863600" y="4318000"/>
          <p14:tracePt t="100315" x="879475" y="4318000"/>
          <p14:tracePt t="100331" x="908050" y="4324350"/>
          <p14:tracePt t="100348" x="930275" y="4330700"/>
          <p14:tracePt t="100365" x="962025" y="4330700"/>
          <p14:tracePt t="100381" x="971550" y="4333875"/>
          <p14:tracePt t="100398" x="984250" y="4333875"/>
          <p14:tracePt t="100415" x="996950" y="4333875"/>
          <p14:tracePt t="100432" x="1012825" y="4333875"/>
          <p14:tracePt t="100449" x="1041400" y="4346575"/>
          <p14:tracePt t="100465" x="1069975" y="4352925"/>
          <p14:tracePt t="100481" x="1101725" y="4362450"/>
          <p14:tracePt t="100499" x="1139825" y="4362450"/>
          <p14:tracePt t="100515" x="1149350" y="4362450"/>
          <p14:tracePt t="100531" x="1158875" y="4362450"/>
          <p14:tracePt t="100549" x="1181100" y="4362450"/>
          <p14:tracePt t="100565" x="1190625" y="4362450"/>
          <p14:tracePt t="100582" x="1200150" y="4362450"/>
          <p14:tracePt t="100599" x="1238250" y="4362450"/>
          <p14:tracePt t="100615" x="1260475" y="4362450"/>
          <p14:tracePt t="100631" x="1292225" y="4362450"/>
          <p14:tracePt t="100649" x="1311275" y="4362450"/>
          <p14:tracePt t="100665" x="1320800" y="4362450"/>
          <p14:tracePt t="100699" x="1330325" y="4362450"/>
          <p14:tracePt t="100715" x="1346200" y="4362450"/>
          <p14:tracePt t="100731" x="1362075" y="4362450"/>
          <p14:tracePt t="100748" x="1403350" y="4362450"/>
          <p14:tracePt t="100765" x="1422400" y="4362450"/>
          <p14:tracePt t="100782" x="1431925" y="4362450"/>
          <p14:tracePt t="100798" x="1444625" y="4362450"/>
          <p14:tracePt t="100871" x="1454150" y="4362450"/>
          <p14:tracePt t="100914" x="1457325" y="4362450"/>
          <p14:tracePt t="101134" x="1450975" y="4362450"/>
          <p14:tracePt t="101141" x="1447800" y="4362450"/>
          <p14:tracePt t="101149" x="1435100" y="4362450"/>
          <p14:tracePt t="101165" x="1425575" y="4362450"/>
          <p14:tracePt t="101182" x="1416050" y="4362450"/>
          <p14:tracePt t="101214" x="1339850" y="4356100"/>
          <p14:tracePt t="101248" x="1235075" y="4356100"/>
          <p14:tracePt t="101264" x="1212850" y="4356100"/>
          <p14:tracePt t="101282" x="1181100" y="4356100"/>
          <p14:tracePt t="101299" x="1149350" y="4356100"/>
          <p14:tracePt t="101315" x="1120775" y="4356100"/>
          <p14:tracePt t="101332" x="1098550" y="4356100"/>
          <p14:tracePt t="101349" x="1057275" y="4356100"/>
          <p14:tracePt t="101365" x="1035050" y="4356100"/>
          <p14:tracePt t="101381" x="1006475" y="4356100"/>
          <p14:tracePt t="101398" x="987425" y="4356100"/>
          <p14:tracePt t="101414" x="971550" y="4356100"/>
          <p14:tracePt t="101431" x="962025" y="4356100"/>
          <p14:tracePt t="101448" x="946150" y="4356100"/>
          <p14:tracePt t="101464" x="930275" y="4356100"/>
          <p14:tracePt t="101482" x="914400" y="4349750"/>
          <p14:tracePt t="101499" x="895350" y="4349750"/>
          <p14:tracePt t="101515" x="885825" y="4349750"/>
          <p14:tracePt t="101532" x="876300" y="4349750"/>
          <p14:tracePt t="101548" x="854075" y="4349750"/>
          <p14:tracePt t="101848" x="854075" y="4343400"/>
          <p14:tracePt t="101947" x="850900" y="4343400"/>
          <p14:tracePt t="103011" x="885825" y="4356100"/>
          <p14:tracePt t="103024" x="1006475" y="4381500"/>
          <p14:tracePt t="103036" x="1044575" y="4397375"/>
          <p14:tracePt t="103048" x="1152525" y="4419600"/>
          <p14:tracePt t="103064" x="1247775" y="4435475"/>
          <p14:tracePt t="103081" x="1390650" y="4445000"/>
          <p14:tracePt t="103098" x="1562100" y="4438650"/>
          <p14:tracePt t="103131" x="1905000" y="4438650"/>
          <p14:tracePt t="103164" x="2041525" y="4438650"/>
          <p14:tracePt t="103168" x="2060575" y="4438650"/>
          <p14:tracePt t="103182" x="2082800" y="4438650"/>
          <p14:tracePt t="103198" x="2092325" y="4438650"/>
          <p14:tracePt t="103214" x="2108200" y="4438650"/>
          <p14:tracePt t="103231" x="2143125" y="4432300"/>
          <p14:tracePt t="103247" x="2165350" y="4425950"/>
          <p14:tracePt t="103265" x="2200275" y="4425950"/>
          <p14:tracePt t="103281" x="2241550" y="4425950"/>
          <p14:tracePt t="103298" x="2251075" y="4425950"/>
          <p14:tracePt t="103315" x="2260600" y="4425950"/>
          <p14:tracePt t="103331" x="2276475" y="4425950"/>
          <p14:tracePt t="103348" x="2292350" y="4425950"/>
          <p14:tracePt t="103365" x="2305050" y="4425950"/>
          <p14:tracePt t="103381" x="2371725" y="4400550"/>
          <p14:tracePt t="103398" x="2406650" y="4387850"/>
          <p14:tracePt t="103415" x="2438400" y="4387850"/>
          <p14:tracePt t="103431" x="2457450" y="4387850"/>
          <p14:tracePt t="103448" x="2473325" y="4387850"/>
          <p14:tracePt t="103465" x="2479675" y="4387850"/>
          <p14:tracePt t="103689" x="2451100" y="4381500"/>
          <p14:tracePt t="103702" x="2355850" y="4365625"/>
          <p14:tracePt t="103716" x="2279650" y="4349750"/>
          <p14:tracePt t="103732" x="2235200" y="4337050"/>
          <p14:tracePt t="103748" x="2203450" y="4333875"/>
          <p14:tracePt t="103765" x="2193925" y="4333875"/>
          <p14:tracePt t="103781" x="2181225" y="4333875"/>
          <p14:tracePt t="103797" x="2174875" y="4333875"/>
          <p14:tracePt t="103838" x="2178050" y="4333875"/>
          <p14:tracePt t="103848" x="2181225" y="4333875"/>
          <p14:tracePt t="103864" x="2190750" y="4333875"/>
          <p14:tracePt t="103881" x="2228850" y="4308475"/>
          <p14:tracePt t="103897" x="2263775" y="4302125"/>
          <p14:tracePt t="103914" x="2336800" y="4295775"/>
          <p14:tracePt t="103931" x="2432050" y="4295775"/>
          <p14:tracePt t="103947" x="2476500" y="4298950"/>
          <p14:tracePt t="103964" x="2520950" y="4311650"/>
          <p14:tracePt t="103982" x="2584450" y="4330700"/>
          <p14:tracePt t="103999" x="2628900" y="4337050"/>
          <p14:tracePt t="104015" x="2692400" y="4349750"/>
          <p14:tracePt t="104031" x="2727325" y="4349750"/>
          <p14:tracePt t="104047" x="2765425" y="4349750"/>
          <p14:tracePt t="104065" x="2797175" y="4349750"/>
          <p14:tracePt t="104081" x="2819400" y="4349750"/>
          <p14:tracePt t="104098" x="2835275" y="4349750"/>
          <p14:tracePt t="104116" x="2860675" y="4349750"/>
          <p14:tracePt t="104132" x="2870200" y="4349750"/>
          <p14:tracePt t="104148" x="2879725" y="4349750"/>
          <p14:tracePt t="104164" x="2892425" y="4349750"/>
          <p14:tracePt t="104503" x="2895600" y="4349750"/>
          <p14:tracePt t="104516" x="2905125" y="4349750"/>
          <p14:tracePt t="104532" x="2911475" y="4349750"/>
          <p14:tracePt t="104608" x="2914650" y="4349750"/>
          <p14:tracePt t="104615" x="2921000" y="4349750"/>
          <p14:tracePt t="104631" x="2930525" y="4349750"/>
          <p14:tracePt t="104665" x="3038475" y="4359275"/>
          <p14:tracePt t="104697" x="3111500" y="4365625"/>
          <p14:tracePt t="104714" x="3152775" y="4365625"/>
          <p14:tracePt t="104731" x="3175000" y="4371975"/>
          <p14:tracePt t="104748" x="3219450" y="4371975"/>
          <p14:tracePt t="104765" x="3308350" y="4371975"/>
          <p14:tracePt t="104781" x="3390900" y="4378325"/>
          <p14:tracePt t="104798" x="3463925" y="4384675"/>
          <p14:tracePt t="104814" x="3546475" y="4391025"/>
          <p14:tracePt t="104831" x="3575050" y="4391025"/>
          <p14:tracePt t="104848" x="3584575" y="4391025"/>
          <p14:tracePt t="104865" x="3597275" y="4391025"/>
          <p14:tracePt t="104881" x="3613150" y="4391025"/>
          <p14:tracePt t="104898" x="3635375" y="4391025"/>
          <p14:tracePt t="104914" x="3698875" y="4391025"/>
          <p14:tracePt t="104931" x="3740150" y="4391025"/>
          <p14:tracePt t="104947" x="3771900" y="4397375"/>
          <p14:tracePt t="104965" x="3790950" y="4403725"/>
          <p14:tracePt t="104981" x="3800475" y="4403725"/>
          <p14:tracePt t="105022" x="3806825" y="4403725"/>
          <p14:tracePt t="105051" x="3810000" y="4403725"/>
          <p14:tracePt t="105059" x="3816350" y="4403725"/>
          <p14:tracePt t="105068" x="3819525" y="4403725"/>
          <p14:tracePt t="105081" x="3825875" y="4403725"/>
          <p14:tracePt t="105098" x="3835400" y="4403725"/>
          <p14:tracePt t="105166" x="3835400" y="4406900"/>
          <p14:tracePt t="105180" x="3841750" y="4413250"/>
          <p14:tracePt t="105193" x="3844925" y="4422775"/>
          <p14:tracePt t="105203" x="3851275" y="4425950"/>
          <p14:tracePt t="105215" x="3854450" y="4441825"/>
          <p14:tracePt t="111635" x="3841750" y="4460875"/>
          <p14:tracePt t="111642" x="3829050" y="4479925"/>
          <p14:tracePt t="111650" x="3816350" y="4492625"/>
          <p14:tracePt t="111664" x="3790950" y="4524375"/>
          <p14:tracePt t="111680" x="3778250" y="4568825"/>
          <p14:tracePt t="111697" x="3765550" y="4606925"/>
          <p14:tracePt t="111713" x="3743325" y="4705350"/>
          <p14:tracePt t="111747" x="3730625" y="4794250"/>
          <p14:tracePt t="111781" x="3756025" y="4902200"/>
          <p14:tracePt t="111797" x="3775075" y="4965700"/>
          <p14:tracePt t="111814" x="3829050" y="5064125"/>
          <p14:tracePt t="111831" x="3854450" y="5118100"/>
          <p14:tracePt t="111847" x="3867150" y="5149850"/>
          <p14:tracePt t="111864" x="3886200" y="5191125"/>
          <p14:tracePt t="111881" x="3895725" y="5200650"/>
          <p14:tracePt t="111897" x="3905250" y="5210175"/>
          <p14:tracePt t="111914" x="3905250" y="5232400"/>
          <p14:tracePt t="111930" x="3905250" y="5235575"/>
          <p14:tracePt t="111947" x="3898900" y="5235575"/>
          <p14:tracePt t="111963" x="3819525" y="5235575"/>
          <p14:tracePt t="111980" x="3635375" y="5229225"/>
          <p14:tracePt t="111997" x="3476625" y="5229225"/>
          <p14:tracePt t="112013" x="3222625" y="5213350"/>
          <p14:tracePt t="112030" x="3108325" y="5213350"/>
          <p14:tracePt t="112047" x="2994025" y="5213350"/>
          <p14:tracePt t="112063" x="2819400" y="5213350"/>
          <p14:tracePt t="112080" x="2714625" y="5226050"/>
          <p14:tracePt t="112098" x="2622550" y="5232400"/>
          <p14:tracePt t="112114" x="2584450" y="5232400"/>
          <p14:tracePt t="112131" x="2568575" y="5232400"/>
          <p14:tracePt t="112147" x="2555875" y="5232400"/>
          <p14:tracePt t="112164" x="2540000" y="5232400"/>
          <p14:tracePt t="112181" x="2530475" y="5232400"/>
          <p14:tracePt t="112198" x="2514600" y="5238750"/>
          <p14:tracePt t="112214" x="2498725" y="5238750"/>
          <p14:tracePt t="112230" x="2489200" y="5238750"/>
          <p14:tracePt t="112247" x="2476500" y="5238750"/>
          <p14:tracePt t="112264" x="2466975" y="5238750"/>
          <p14:tracePt t="112281" x="2451100" y="5238750"/>
          <p14:tracePt t="112283" x="2444750" y="5238750"/>
          <p14:tracePt t="112297" x="2435225" y="5238750"/>
          <p14:tracePt t="112314" x="2425700" y="5238750"/>
          <p14:tracePt t="112330" x="2416175" y="5235575"/>
          <p14:tracePt t="112347" x="2387600" y="5200650"/>
          <p14:tracePt t="112363" x="2362200" y="5175250"/>
          <p14:tracePt t="112381" x="2330450" y="5127625"/>
          <p14:tracePt t="112397" x="2308225" y="5064125"/>
          <p14:tracePt t="112413" x="2298700" y="5032375"/>
          <p14:tracePt t="112430" x="2279650" y="4994275"/>
          <p14:tracePt t="112447" x="2260600" y="4930775"/>
          <p14:tracePt t="112463" x="2247900" y="4892675"/>
          <p14:tracePt t="112480" x="2241550" y="4864100"/>
          <p14:tracePt t="112497" x="2241550" y="4822825"/>
          <p14:tracePt t="112513" x="2241550" y="4813300"/>
          <p14:tracePt t="112530" x="2241550" y="4803775"/>
          <p14:tracePt t="112548" x="2241550" y="4784725"/>
          <p14:tracePt t="112564" x="2241550" y="4778375"/>
          <p14:tracePt t="112580" x="2241550" y="4772025"/>
          <p14:tracePt t="112598" x="2235200" y="4772025"/>
          <p14:tracePt t="112613" x="2235200" y="4768850"/>
          <p14:tracePt t="112649" x="2232025" y="4768850"/>
          <p14:tracePt t="112664" x="2216150" y="4762500"/>
          <p14:tracePt t="112681" x="2206625" y="4762500"/>
          <p14:tracePt t="112697" x="2200275" y="4762500"/>
          <p14:tracePt t="113241" x="2228850" y="4743450"/>
          <p14:tracePt t="113254" x="2308225" y="4714875"/>
          <p14:tracePt t="113269" x="2374900" y="4692650"/>
          <p14:tracePt t="113284" x="2419350" y="4679950"/>
          <p14:tracePt t="113297" x="2441575" y="4667250"/>
          <p14:tracePt t="113313" x="2473325" y="4654550"/>
          <p14:tracePt t="113346" x="2581275" y="4629150"/>
          <p14:tracePt t="113380" x="2705100" y="4616450"/>
          <p14:tracePt t="113397" x="2762250" y="4603750"/>
          <p14:tracePt t="113414" x="2784475" y="4603750"/>
          <p14:tracePt t="113430" x="2813050" y="4603750"/>
          <p14:tracePt t="113446" x="2854325" y="4597400"/>
          <p14:tracePt t="113463" x="2886075" y="4584700"/>
          <p14:tracePt t="113480" x="2949575" y="4562475"/>
          <p14:tracePt t="113496" x="3035300" y="4556125"/>
          <p14:tracePt t="113514" x="3089275" y="4556125"/>
          <p14:tracePt t="113531" x="3124200" y="4556125"/>
          <p14:tracePt t="113547" x="3146425" y="4556125"/>
          <p14:tracePt t="113564" x="3155950" y="4556125"/>
          <p14:tracePt t="113580" x="3159125" y="4556125"/>
          <p14:tracePt t="113596" x="3181350" y="4556125"/>
          <p14:tracePt t="113613" x="3200400" y="4556125"/>
          <p14:tracePt t="113630" x="3244850" y="4556125"/>
          <p14:tracePt t="113646" x="3308350" y="4556125"/>
          <p14:tracePt t="113663" x="3330575" y="4556125"/>
          <p14:tracePt t="113680" x="3343275" y="4556125"/>
          <p14:tracePt t="113697" x="3359150" y="4556125"/>
          <p14:tracePt t="113730" x="3365500" y="4556125"/>
          <p14:tracePt t="113747" x="3378200" y="4556125"/>
          <p14:tracePt t="113764" x="3394075" y="4556125"/>
          <p14:tracePt t="113781" x="3403600" y="4556125"/>
          <p14:tracePt t="113783" x="3413125" y="4556125"/>
          <p14:tracePt t="113797" x="3435350" y="4556125"/>
          <p14:tracePt t="113814" x="3451225" y="4556125"/>
          <p14:tracePt t="113830" x="3460750" y="4556125"/>
          <p14:tracePt t="113846" x="3476625" y="4556125"/>
          <p14:tracePt t="113863" x="3486150" y="4556125"/>
          <p14:tracePt t="113880" x="3502025" y="4556125"/>
          <p14:tracePt t="113896" x="3533775" y="4549775"/>
          <p14:tracePt t="113914" x="3571875" y="4549775"/>
          <p14:tracePt t="113930" x="3600450" y="4549775"/>
          <p14:tracePt t="113947" x="3629025" y="4549775"/>
          <p14:tracePt t="113964" x="3638550" y="4549775"/>
          <p14:tracePt t="113981" x="3644900" y="4549775"/>
          <p14:tracePt t="113996" x="3648075" y="4552950"/>
          <p14:tracePt t="114014" x="3657600" y="4568825"/>
          <p14:tracePt t="114032" x="3679825" y="4581525"/>
          <p14:tracePt t="114047" x="3689350" y="4594225"/>
          <p14:tracePt t="114064" x="3698875" y="4603750"/>
          <p14:tracePt t="114081" x="3698875" y="4622800"/>
          <p14:tracePt t="114117" x="3698875" y="4625975"/>
          <p14:tracePt t="114130" x="3698875" y="4632325"/>
          <p14:tracePt t="114169" x="3698875" y="4638675"/>
          <p14:tracePt t="114179" x="3698875" y="4641850"/>
          <p14:tracePt t="114197" x="3698875" y="4651375"/>
          <p14:tracePt t="114214" x="3698875" y="4657725"/>
          <p14:tracePt t="114231" x="3683000" y="4673600"/>
          <p14:tracePt t="114246" x="3673475" y="4673600"/>
          <p14:tracePt t="114263" x="3657600" y="4673600"/>
          <p14:tracePt t="114280" x="3641725" y="4673600"/>
          <p14:tracePt t="114296" x="3629025" y="4673600"/>
          <p14:tracePt t="114313" x="3606800" y="4673600"/>
          <p14:tracePt t="114330" x="3590925" y="4673600"/>
          <p14:tracePt t="114346" x="3581400" y="4673600"/>
          <p14:tracePt t="114363" x="3571875" y="4670425"/>
          <p14:tracePt t="114380" x="3546475" y="4648200"/>
          <p14:tracePt t="114397" x="3521075" y="4632325"/>
          <p14:tracePt t="114414" x="3489325" y="4600575"/>
          <p14:tracePt t="114431" x="3454400" y="4568825"/>
          <p14:tracePt t="114447" x="3429000" y="4559300"/>
          <p14:tracePt t="114464" x="3419475" y="4543425"/>
          <p14:tracePt t="114480" x="3403600" y="4537075"/>
          <p14:tracePt t="114496" x="3394075" y="4533900"/>
          <p14:tracePt t="114513" x="3381375" y="4533900"/>
          <p14:tracePt t="114530" x="3352800" y="4533900"/>
          <p14:tracePt t="114546" x="3324225" y="4533900"/>
          <p14:tracePt t="114563" x="3308350" y="4533900"/>
          <p14:tracePt t="114580" x="3289300" y="4533900"/>
          <p14:tracePt t="114597" x="3267075" y="4533900"/>
          <p14:tracePt t="114613" x="3257550" y="4533900"/>
          <p14:tracePt t="114630" x="3225800" y="4533900"/>
          <p14:tracePt t="114646" x="3203575" y="4533900"/>
          <p14:tracePt t="114664" x="3181350" y="4540250"/>
          <p14:tracePt t="114680" x="3136900" y="4565650"/>
          <p14:tracePt t="114696" x="3108325" y="4578350"/>
          <p14:tracePt t="114713" x="3095625" y="4587875"/>
          <p14:tracePt t="114730" x="3082925" y="4606925"/>
          <p14:tracePt t="114746" x="3073400" y="4616450"/>
          <p14:tracePt t="114764" x="3057525" y="4622800"/>
          <p14:tracePt t="114780" x="3041650" y="4638675"/>
          <p14:tracePt t="114796" x="3032125" y="4648200"/>
          <p14:tracePt t="114814" x="3022600" y="4664075"/>
          <p14:tracePt t="114830" x="3016250" y="4676775"/>
          <p14:tracePt t="114846" x="3016250" y="4686300"/>
          <p14:tracePt t="114864" x="3016250" y="4695825"/>
          <p14:tracePt t="114880" x="3016250" y="4702175"/>
          <p14:tracePt t="114909" x="3016250" y="4705350"/>
          <p14:tracePt t="115552" x="3019425" y="4705350"/>
          <p14:tracePt t="115565" x="3022600" y="4705350"/>
          <p14:tracePt t="115580" x="3038475" y="4695825"/>
          <p14:tracePt t="115596" x="3048000" y="4686300"/>
          <p14:tracePt t="115615" x="3063875" y="4686300"/>
          <p14:tracePt t="115630" x="3073400" y="4679950"/>
          <p14:tracePt t="115665" x="3098800" y="4657725"/>
          <p14:tracePt t="115697" x="3117850" y="4638675"/>
          <p14:tracePt t="115714" x="3140075" y="4622800"/>
          <p14:tracePt t="115730" x="3155950" y="4606925"/>
          <p14:tracePt t="115746" x="3178175" y="4597400"/>
          <p14:tracePt t="115764" x="3222625" y="4578350"/>
          <p14:tracePt t="115780" x="3244850" y="4565650"/>
          <p14:tracePt t="115797" x="3282950" y="4546600"/>
          <p14:tracePt t="115814" x="3327400" y="4533900"/>
          <p14:tracePt t="115830" x="3409950" y="4514850"/>
          <p14:tracePt t="115846" x="3517900" y="4498975"/>
          <p14:tracePt t="115864" x="3717925" y="4454525"/>
          <p14:tracePt t="115880" x="3810000" y="4454525"/>
          <p14:tracePt t="115896" x="3883025" y="4454525"/>
          <p14:tracePt t="115914" x="3975100" y="4454525"/>
          <p14:tracePt t="115931" x="4044950" y="4454525"/>
          <p14:tracePt t="115947" x="4127500" y="4454525"/>
          <p14:tracePt t="115964" x="4298950" y="4454525"/>
          <p14:tracePt t="115980" x="4473575" y="4460875"/>
          <p14:tracePt t="115996" x="4613275" y="4486275"/>
          <p14:tracePt t="116014" x="4778375" y="4511675"/>
          <p14:tracePt t="116030" x="4876800" y="4527550"/>
          <p14:tracePt t="116046" x="4946650" y="4527550"/>
          <p14:tracePt t="116064" x="5026025" y="4533900"/>
          <p14:tracePt t="116081" x="5080000" y="4540250"/>
          <p14:tracePt t="116097" x="5137150" y="4540250"/>
          <p14:tracePt t="116114" x="5229225" y="4562475"/>
          <p14:tracePt t="116129" x="5289550" y="4568825"/>
          <p14:tracePt t="116147" x="5343525" y="4575175"/>
          <p14:tracePt t="116164" x="5407025" y="4587875"/>
          <p14:tracePt t="116180" x="5429250" y="4594225"/>
          <p14:tracePt t="116196" x="5457825" y="4600575"/>
          <p14:tracePt t="116214" x="5492750" y="4613275"/>
          <p14:tracePt t="116230" x="5530850" y="4625975"/>
          <p14:tracePt t="116247" x="5568950" y="4632325"/>
          <p14:tracePt t="116264" x="5622925" y="4638675"/>
          <p14:tracePt t="116280" x="5654675" y="4645025"/>
          <p14:tracePt t="116296" x="5676900" y="4645025"/>
          <p14:tracePt t="116314" x="5715000" y="4645025"/>
          <p14:tracePt t="116329" x="5724525" y="4654550"/>
          <p14:tracePt t="116346" x="5740400" y="4664075"/>
          <p14:tracePt t="116363" x="5753100" y="4670425"/>
          <p14:tracePt t="116914" x="5727700" y="4651375"/>
          <p14:tracePt t="116922" x="5699125" y="4638675"/>
          <p14:tracePt t="116935" x="5632450" y="4606925"/>
          <p14:tracePt t="116947" x="5591175" y="4584700"/>
          <p14:tracePt t="116964" x="5527675" y="4565650"/>
          <p14:tracePt t="116980" x="5489575" y="4559300"/>
          <p14:tracePt t="117013" x="5384800" y="4559300"/>
          <p14:tracePt t="117046" x="5232400" y="4559300"/>
          <p14:tracePt t="117063" x="5111750" y="4572000"/>
          <p14:tracePt t="117080" x="5067300" y="4572000"/>
          <p14:tracePt t="117097" x="5032375" y="4572000"/>
          <p14:tracePt t="117113" x="5003800" y="4572000"/>
          <p14:tracePt t="117130" x="4991100" y="4572000"/>
          <p14:tracePt t="117147" x="4981575" y="4572000"/>
          <p14:tracePt t="117163" x="4965700" y="4575175"/>
          <p14:tracePt t="117180" x="4956175" y="4581525"/>
          <p14:tracePt t="117197" x="4940300" y="4584700"/>
          <p14:tracePt t="117213" x="4930775" y="4584700"/>
          <p14:tracePt t="117264" x="4933950" y="4597400"/>
          <p14:tracePt t="117278" x="4953000" y="4600575"/>
          <p14:tracePt t="117297" x="4991100" y="4613275"/>
          <p14:tracePt t="117313" x="5054600" y="4619625"/>
          <p14:tracePt t="117330" x="5099050" y="4625975"/>
          <p14:tracePt t="117347" x="5143500" y="4625975"/>
          <p14:tracePt t="117363" x="5229225" y="4625975"/>
          <p14:tracePt t="117379" x="5289550" y="4625975"/>
          <p14:tracePt t="117397" x="5349875" y="4625975"/>
          <p14:tracePt t="117413" x="5410200" y="4625975"/>
          <p14:tracePt t="117430" x="5438775" y="4625975"/>
          <p14:tracePt t="117447" x="5483225" y="4625975"/>
          <p14:tracePt t="117463" x="5546725" y="4625975"/>
          <p14:tracePt t="117479" x="5607050" y="4622800"/>
          <p14:tracePt t="117497" x="5670550" y="4616450"/>
          <p14:tracePt t="117513" x="5746750" y="4610100"/>
          <p14:tracePt t="117529" x="5791200" y="4610100"/>
          <p14:tracePt t="117547" x="5829300" y="4610100"/>
          <p14:tracePt t="117563" x="5889625" y="4603750"/>
          <p14:tracePt t="117580" x="5934075" y="4597400"/>
          <p14:tracePt t="117597" x="5988050" y="4575175"/>
          <p14:tracePt t="117613" x="6061075" y="4562475"/>
          <p14:tracePt t="117631" x="6115050" y="4556125"/>
          <p14:tracePt t="117648" x="6184900" y="4549775"/>
          <p14:tracePt t="117664" x="6219825" y="4543425"/>
          <p14:tracePt t="117680" x="6251575" y="4543425"/>
          <p14:tracePt t="117696" x="6267450" y="4543425"/>
          <p14:tracePt t="117713" x="6292850" y="4543425"/>
          <p14:tracePt t="117730" x="6308725" y="4543425"/>
          <p14:tracePt t="117747" x="6346825" y="4543425"/>
          <p14:tracePt t="117763" x="6369050" y="4543425"/>
          <p14:tracePt t="117780" x="6384925" y="4543425"/>
          <p14:tracePt t="117796" x="6400800" y="4543425"/>
          <p14:tracePt t="117813" x="6416675" y="4543425"/>
          <p14:tracePt t="117830" x="6419850" y="4543425"/>
          <p14:tracePt t="117855" x="6426200" y="4543425"/>
          <p14:tracePt t="117863" x="6429375" y="4543425"/>
          <p14:tracePt t="117879" x="6438900" y="4543425"/>
          <p14:tracePt t="117897" x="6461125" y="4549775"/>
          <p14:tracePt t="117913" x="6461125" y="4556125"/>
          <p14:tracePt t="117930" x="6461125" y="4559300"/>
          <p14:tracePt t="117947" x="6461125" y="4581525"/>
          <p14:tracePt t="117963" x="6461125" y="4591050"/>
          <p14:tracePt t="117980" x="6461125" y="4600575"/>
          <p14:tracePt t="117997" x="6442075" y="4613275"/>
          <p14:tracePt t="118013" x="6432550" y="4625975"/>
          <p14:tracePt t="118030" x="6423025" y="4635500"/>
          <p14:tracePt t="118047" x="6413500" y="4648200"/>
          <p14:tracePt t="118063" x="6403975" y="4657725"/>
          <p14:tracePt t="118080" x="6391275" y="4673600"/>
          <p14:tracePt t="118097" x="6378575" y="4679950"/>
          <p14:tracePt t="118113" x="6372225" y="4686300"/>
          <p14:tracePt t="118129" x="6369050" y="4689475"/>
          <p14:tracePt t="118191" x="6362700" y="4689475"/>
          <p14:tracePt t="118200" x="6359525" y="4689475"/>
          <p14:tracePt t="118213" x="6343650" y="4689475"/>
          <p14:tracePt t="118230" x="6334125" y="4689475"/>
          <p14:tracePt t="118247" x="6299200" y="4686300"/>
          <p14:tracePt t="118263" x="6276975" y="4676775"/>
          <p14:tracePt t="118279" x="6267450" y="4660900"/>
          <p14:tracePt t="118296" x="6251575" y="4654550"/>
          <p14:tracePt t="118313" x="6235700" y="4654550"/>
          <p14:tracePt t="118330" x="6232525" y="4654550"/>
          <p14:tracePt t="118368" x="6232525" y="4651375"/>
          <p14:tracePt t="118375" x="6232525" y="4645025"/>
          <p14:tracePt t="118382" x="6232525" y="4641850"/>
          <p14:tracePt t="118397" x="6232525" y="4632325"/>
          <p14:tracePt t="118413" x="6232525" y="4625975"/>
          <p14:tracePt t="118429" x="6232525" y="4619625"/>
          <p14:tracePt t="118447" x="6261100" y="4606925"/>
          <p14:tracePt t="118463" x="6283325" y="4594225"/>
          <p14:tracePt t="118479" x="6305550" y="4587875"/>
          <p14:tracePt t="118497" x="6324600" y="4587875"/>
          <p14:tracePt t="118513" x="6353175" y="4587875"/>
          <p14:tracePt t="118529" x="6369050" y="4587875"/>
          <p14:tracePt t="118547" x="6410325" y="4587875"/>
          <p14:tracePt t="118563" x="6426200" y="4587875"/>
          <p14:tracePt t="118579" x="6445250" y="4587875"/>
          <p14:tracePt t="118597" x="6473825" y="4587875"/>
          <p14:tracePt t="118613" x="6496050" y="4587875"/>
          <p14:tracePt t="118630" x="6524625" y="4581525"/>
          <p14:tracePt t="118646" x="6556375" y="4581525"/>
          <p14:tracePt t="118662" x="6588125" y="4581525"/>
          <p14:tracePt t="118680" x="6607175" y="4581525"/>
          <p14:tracePt t="118697" x="6648450" y="4581525"/>
          <p14:tracePt t="118713" x="6670675" y="4581525"/>
          <p14:tracePt t="118729" x="6699250" y="4581525"/>
          <p14:tracePt t="118747" x="6750050" y="4565650"/>
          <p14:tracePt t="118763" x="6778625" y="4565650"/>
          <p14:tracePt t="118780" x="6823075" y="4559300"/>
          <p14:tracePt t="118796" x="6886575" y="4552950"/>
          <p14:tracePt t="118813" x="6924675" y="4546600"/>
          <p14:tracePt t="118829" x="6965950" y="4546600"/>
          <p14:tracePt t="118846" x="7013575" y="4546600"/>
          <p14:tracePt t="118863" x="7038975" y="4540250"/>
          <p14:tracePt t="118879" x="7073900" y="4540250"/>
          <p14:tracePt t="118896" x="7121525" y="4533900"/>
          <p14:tracePt t="118913" x="7153275" y="4533900"/>
          <p14:tracePt t="118929" x="7181850" y="4533900"/>
          <p14:tracePt t="118946" x="7219950" y="4533900"/>
          <p14:tracePt t="118963" x="7251700" y="4533900"/>
          <p14:tracePt t="118980" x="7273925" y="4533900"/>
          <p14:tracePt t="118997" x="7292975" y="4533900"/>
          <p14:tracePt t="119013" x="7308850" y="4533900"/>
          <p14:tracePt t="119029" x="7318375" y="4533900"/>
          <p14:tracePt t="119046" x="7331075" y="4533900"/>
          <p14:tracePt t="119063" x="7346950" y="4533900"/>
          <p14:tracePt t="119079" x="7356475" y="4533900"/>
          <p14:tracePt t="119318" x="7350125" y="4546600"/>
          <p14:tracePt t="119328" x="7346950" y="4546600"/>
          <p14:tracePt t="119346" x="7324725" y="4549775"/>
          <p14:tracePt t="119363" x="7315200" y="4549775"/>
          <p14:tracePt t="119380" x="7305675" y="4556125"/>
          <p14:tracePt t="119397" x="7286625" y="4559300"/>
          <p14:tracePt t="119413" x="7277100" y="4559300"/>
          <p14:tracePt t="119430" x="7270750" y="4559300"/>
          <p14:tracePt t="119463" x="7267575" y="4559300"/>
          <p14:tracePt t="119479" x="7258050" y="4559300"/>
          <p14:tracePt t="119496" x="7245350" y="4559300"/>
          <p14:tracePt t="119513" x="7232650" y="4559300"/>
          <p14:tracePt t="119530" x="7223125" y="4559300"/>
          <p14:tracePt t="119546" x="7210425" y="4565650"/>
          <p14:tracePt t="119563" x="7207250" y="4572000"/>
          <p14:tracePt t="119579" x="7200900" y="4572000"/>
          <p14:tracePt t="119596" x="7181850" y="4575175"/>
          <p14:tracePt t="119613" x="7172325" y="4581525"/>
          <p14:tracePt t="119629" x="7162800" y="4584700"/>
          <p14:tracePt t="119647" x="7146925" y="4584700"/>
          <p14:tracePt t="119663" x="7131050" y="4591050"/>
          <p14:tracePt t="119680" x="7127875" y="4591050"/>
          <p14:tracePt t="119724" x="7121525" y="4591050"/>
          <p14:tracePt t="119732" x="7118350" y="4591050"/>
          <p14:tracePt t="119746" x="7112000" y="4597400"/>
          <p14:tracePt t="119763" x="7102475" y="4600575"/>
          <p14:tracePt t="119780" x="7083425" y="4606925"/>
          <p14:tracePt t="119797" x="7073900" y="4606925"/>
          <p14:tracePt t="119813" x="7067550" y="4616450"/>
          <p14:tracePt t="119830" x="7058025" y="4619625"/>
          <p14:tracePt t="119846" x="7054850" y="4625975"/>
          <p14:tracePt t="119863" x="7048500" y="4629150"/>
          <p14:tracePt t="119880" x="7042150" y="4629150"/>
          <p14:tracePt t="119896" x="7026275" y="4645025"/>
          <p14:tracePt t="119913" x="7023100" y="4645025"/>
          <p14:tracePt t="119930" x="7013575" y="4651375"/>
          <p14:tracePt t="119946" x="7004050" y="4651375"/>
          <p14:tracePt t="120018" x="6997700" y="4651375"/>
          <p14:tracePt t="120054" x="6997700" y="4654550"/>
          <p14:tracePt t="120067" x="6994525" y="4654550"/>
          <p14:tracePt t="120109" x="6981825" y="4654550"/>
          <p14:tracePt t="120182" x="6978650" y="4654550"/>
          <p14:tracePt t="120196" x="6969125" y="4660900"/>
          <p14:tracePt t="120214" x="6959600" y="4664075"/>
          <p14:tracePt t="120230" x="6943725" y="4664075"/>
          <p14:tracePt t="120246" x="6927850" y="4664075"/>
          <p14:tracePt t="120263" x="6918325" y="4664075"/>
          <p14:tracePt t="120280" x="6905625" y="4670425"/>
          <p14:tracePt t="120296" x="6896100" y="4673600"/>
          <p14:tracePt t="120312" x="6880225" y="4679950"/>
          <p14:tracePt t="120330" x="6864350" y="4689475"/>
          <p14:tracePt t="120346" x="6854825" y="4695825"/>
          <p14:tracePt t="120363" x="6819900" y="4695825"/>
          <p14:tracePt t="120379" x="6648450" y="4695825"/>
          <p14:tracePt t="120396" x="6442075" y="4695825"/>
          <p14:tracePt t="120413" x="6146800" y="4695825"/>
          <p14:tracePt t="120430" x="5572125" y="4718050"/>
          <p14:tracePt t="120447" x="5026025" y="4746625"/>
          <p14:tracePt t="120465" x="4140200" y="4835525"/>
          <p14:tracePt t="120481" x="3514725" y="4908550"/>
          <p14:tracePt t="120498" x="2990850" y="5006975"/>
          <p14:tracePt t="120515" x="2489200" y="5124450"/>
          <p14:tracePt t="120532" x="2254250" y="5194300"/>
          <p14:tracePt t="120547" x="2066925" y="5238750"/>
          <p14:tracePt t="120563" x="1933575" y="5283200"/>
          <p14:tracePt t="120580" x="1787525" y="5314950"/>
          <p14:tracePt t="120596" x="1701800" y="5330825"/>
          <p14:tracePt t="120613" x="1638300" y="5346700"/>
          <p14:tracePt t="120630" x="1574800" y="5372100"/>
          <p14:tracePt t="120646" x="1552575" y="5381625"/>
          <p14:tracePt t="120663" x="1520825" y="5394325"/>
          <p14:tracePt t="120680" x="1485900" y="5407025"/>
          <p14:tracePt t="120697" x="1476375" y="5407025"/>
          <p14:tracePt t="121014" x="1450975" y="5384800"/>
          <p14:tracePt t="121021" x="1428750" y="5356225"/>
          <p14:tracePt t="121028" x="1397000" y="5314950"/>
          <p14:tracePt t="121045" x="1352550" y="5254625"/>
          <p14:tracePt t="121062" x="1320800" y="5213350"/>
          <p14:tracePt t="121079" x="1282700" y="5172075"/>
          <p14:tracePt t="121095" x="1250950" y="5146675"/>
          <p14:tracePt t="121112" x="1235075" y="5127625"/>
          <p14:tracePt t="121129" x="1212850" y="5114925"/>
          <p14:tracePt t="121145" x="1203325" y="5102225"/>
          <p14:tracePt t="121163" x="1193800" y="5092700"/>
          <p14:tracePt t="121179" x="1177925" y="5073650"/>
          <p14:tracePt t="121195" x="1162050" y="5064125"/>
          <p14:tracePt t="121212" x="1152525" y="5054600"/>
          <p14:tracePt t="121229" x="1130300" y="5013325"/>
          <p14:tracePt t="121245" x="1117600" y="4994275"/>
          <p14:tracePt t="121262" x="1101725" y="4978400"/>
          <p14:tracePt t="121279" x="1101725" y="4959350"/>
          <p14:tracePt t="121295" x="1101725" y="4949825"/>
          <p14:tracePt t="121312" x="1092200" y="4940300"/>
          <p14:tracePt t="121329" x="1076325" y="4911725"/>
          <p14:tracePt t="121346" x="1066800" y="4899025"/>
          <p14:tracePt t="121363" x="1044575" y="4867275"/>
          <p14:tracePt t="121379" x="1044575" y="4848225"/>
          <p14:tracePt t="121396" x="1044575" y="4832350"/>
          <p14:tracePt t="121414" x="1044575" y="4816475"/>
          <p14:tracePt t="121429" x="1044575" y="4803775"/>
          <p14:tracePt t="121446" x="1038225" y="4791075"/>
          <p14:tracePt t="121463" x="1035050" y="4787900"/>
          <p14:tracePt t="121480" x="1028700" y="4787900"/>
          <p14:tracePt t="122336" x="1031875" y="4800600"/>
          <p14:tracePt t="122349" x="1031875" y="4822825"/>
          <p14:tracePt t="122363" x="1031875" y="4851400"/>
          <p14:tracePt t="122379" x="1031875" y="4873625"/>
          <p14:tracePt t="122396" x="1031875" y="4902200"/>
          <p14:tracePt t="122412" x="1031875" y="4924425"/>
          <p14:tracePt t="122429" x="1031875" y="4933950"/>
          <p14:tracePt t="122463" x="1031875" y="4962525"/>
          <p14:tracePt t="122496" x="1031875" y="4978400"/>
          <p14:tracePt t="122529" x="1031875" y="4984750"/>
          <p14:tracePt t="122564" x="1031875" y="4987925"/>
          <p14:tracePt t="125817" x="1047750" y="5000625"/>
          <p14:tracePt t="125829" x="1066800" y="5013325"/>
          <p14:tracePt t="125846" x="1127125" y="5057775"/>
          <p14:tracePt t="125863" x="1158875" y="5083175"/>
          <p14:tracePt t="125880" x="1196975" y="5127625"/>
          <p14:tracePt t="125896" x="1228725" y="5153025"/>
          <p14:tracePt t="125912" x="1260475" y="5184775"/>
          <p14:tracePt t="125945" x="1358900" y="5254625"/>
          <p14:tracePt t="125979" x="1416050" y="5289550"/>
          <p14:tracePt t="125996" x="1425575" y="5305425"/>
          <p14:tracePt t="126012" x="1435100" y="5311775"/>
          <p14:tracePt t="126029" x="1470025" y="5311775"/>
          <p14:tracePt t="126046" x="1492250" y="5311775"/>
          <p14:tracePt t="126063" x="1527175" y="5311775"/>
          <p14:tracePt t="126079" x="1590675" y="5308600"/>
          <p14:tracePt t="126095" x="1628775" y="5289550"/>
          <p14:tracePt t="126113" x="1682750" y="5276850"/>
          <p14:tracePt t="126129" x="1746250" y="5257800"/>
          <p14:tracePt t="126145" x="1778000" y="5245100"/>
          <p14:tracePt t="126163" x="1809750" y="5226050"/>
          <p14:tracePt t="126179" x="1879600" y="5207000"/>
          <p14:tracePt t="126195" x="1943100" y="5194300"/>
          <p14:tracePt t="126212" x="1997075" y="5178425"/>
          <p14:tracePt t="126229" x="2060575" y="5159375"/>
          <p14:tracePt t="126246" x="2082800" y="5156200"/>
          <p14:tracePt t="126262" x="2092325" y="5143500"/>
          <p14:tracePt t="126279" x="2114550" y="5130800"/>
          <p14:tracePt t="126296" x="2124075" y="5121275"/>
          <p14:tracePt t="126312" x="2133600" y="5105400"/>
          <p14:tracePt t="126329" x="2152650" y="5095875"/>
          <p14:tracePt t="126346" x="2152650" y="5089525"/>
          <p14:tracePt t="126379" x="2152650" y="5080000"/>
          <p14:tracePt t="126396" x="2152650" y="5070475"/>
          <p14:tracePt t="126412" x="2152650" y="5054600"/>
          <p14:tracePt t="126429" x="2152650" y="5041900"/>
          <p14:tracePt t="126445" x="2152650" y="5035550"/>
          <p14:tracePt t="126462" x="2152650" y="5029200"/>
          <p14:tracePt t="126495" x="2152650" y="5019675"/>
          <p14:tracePt t="126512" x="2139950" y="5010150"/>
          <p14:tracePt t="126529" x="2041525" y="4949825"/>
          <p14:tracePt t="126545" x="1873250" y="4876800"/>
          <p14:tracePt t="126562" x="1685925" y="4800600"/>
          <p14:tracePt t="126579" x="1470025" y="4727575"/>
          <p14:tracePt t="126596" x="1397000" y="4714875"/>
          <p14:tracePt t="126612" x="1349375" y="4702175"/>
          <p14:tracePt t="126629" x="1301750" y="4702175"/>
          <p14:tracePt t="126645" x="1266825" y="4702175"/>
          <p14:tracePt t="126662" x="1222375" y="4702175"/>
          <p14:tracePt t="126679" x="1143000" y="4705350"/>
          <p14:tracePt t="126696" x="1089025" y="4718050"/>
          <p14:tracePt t="126713" x="1044575" y="4730750"/>
          <p14:tracePt t="126729" x="1006475" y="4768850"/>
          <p14:tracePt t="126745" x="977900" y="4778375"/>
          <p14:tracePt t="126762" x="968375" y="4787900"/>
          <p14:tracePt t="126779" x="952500" y="4803775"/>
          <p14:tracePt t="126795" x="942975" y="4819650"/>
          <p14:tracePt t="126813" x="927100" y="4819650"/>
          <p14:tracePt t="126850" x="927100" y="4822825"/>
          <p14:tracePt t="126872" x="927100" y="4829175"/>
          <p14:tracePt t="126879" x="930275" y="4829175"/>
          <p14:tracePt t="126895" x="942975" y="4829175"/>
          <p14:tracePt t="126913" x="949325" y="4829175"/>
          <p14:tracePt t="126936" x="952500" y="4829175"/>
          <p14:tracePt t="126945" x="958850" y="4835525"/>
          <p14:tracePt t="126962" x="968375" y="4838700"/>
          <p14:tracePt t="126979" x="987425" y="4854575"/>
          <p14:tracePt t="126995" x="1019175" y="4854575"/>
          <p14:tracePt t="127012" x="1079500" y="4873625"/>
          <p14:tracePt t="127029" x="1158875" y="4883150"/>
          <p14:tracePt t="127045" x="1181100" y="4883150"/>
          <p14:tracePt t="127064" x="1196975" y="4883150"/>
          <p14:tracePt t="127096" x="1200150" y="4883150"/>
          <p14:tracePt t="127121" x="1206500" y="4883150"/>
          <p14:tracePt t="127194" x="1203325" y="4879975"/>
          <p14:tracePt t="127208" x="1193800" y="4864100"/>
          <p14:tracePt t="127221" x="1184275" y="4854575"/>
          <p14:tracePt t="127232" x="1174750" y="4854575"/>
          <p14:tracePt t="127245" x="1165225" y="4845050"/>
          <p14:tracePt t="127263" x="1149350" y="4845050"/>
          <p14:tracePt t="127279" x="1139825" y="4841875"/>
          <p14:tracePt t="127295" x="1123950" y="4829175"/>
          <p14:tracePt t="127313" x="1104900" y="4826000"/>
          <p14:tracePt t="127328" x="1079500" y="4806950"/>
          <p14:tracePt t="127345" x="1050925" y="4794250"/>
          <p14:tracePt t="127363" x="1022350" y="4794250"/>
          <p14:tracePt t="127378" x="1006475" y="4794250"/>
          <p14:tracePt t="127395" x="993775" y="4794250"/>
          <p14:tracePt t="127412" x="977900" y="4794250"/>
          <p14:tracePt t="127428" x="936625" y="4794250"/>
          <p14:tracePt t="127445" x="914400" y="4794250"/>
          <p14:tracePt t="127463" x="873125" y="4794250"/>
          <p14:tracePt t="127479" x="854075" y="4794250"/>
          <p14:tracePt t="127496" x="838200" y="4794250"/>
          <p14:tracePt t="127512" x="822325" y="4794250"/>
          <p14:tracePt t="127528" x="806450" y="4794250"/>
          <p14:tracePt t="127545" x="803275" y="4797425"/>
          <p14:tracePt t="127563" x="796925" y="4816475"/>
          <p14:tracePt t="127579" x="796925" y="4826000"/>
          <p14:tracePt t="127596" x="796925" y="4835525"/>
          <p14:tracePt t="127613" x="796925" y="4851400"/>
          <p14:tracePt t="127629" x="800100" y="4867275"/>
          <p14:tracePt t="127645" x="815975" y="4876800"/>
          <p14:tracePt t="127663" x="828675" y="4892675"/>
          <p14:tracePt t="127678" x="838200" y="4892675"/>
          <p14:tracePt t="127695" x="847725" y="4892675"/>
          <p14:tracePt t="127713" x="854075" y="4892675"/>
          <p14:tracePt t="127729" x="860425" y="4892675"/>
          <p14:tracePt t="127746" x="863600" y="4892675"/>
          <p14:tracePt t="127763" x="879475" y="4892675"/>
          <p14:tracePt t="127779" x="889000" y="4892675"/>
          <p14:tracePt t="127795" x="904875" y="4892675"/>
          <p14:tracePt t="127813" x="917575" y="4892675"/>
          <p14:tracePt t="127871" x="917575" y="4889500"/>
          <p14:tracePt t="127881" x="923925" y="4889500"/>
          <p14:tracePt t="127896" x="927100" y="4883150"/>
          <p14:tracePt t="127899" x="933450" y="4883150"/>
          <p14:tracePt t="127913" x="942975" y="4879975"/>
          <p14:tracePt t="127928" x="952500" y="4870450"/>
          <p14:tracePt t="127945" x="952500" y="4854575"/>
          <p14:tracePt t="127962" x="958850" y="4838700"/>
          <p14:tracePt t="127979" x="958850" y="4829175"/>
          <p14:tracePt t="127996" x="958850" y="4819650"/>
          <p14:tracePt t="128013" x="958850" y="4800600"/>
          <p14:tracePt t="128029" x="958850" y="4791075"/>
          <p14:tracePt t="128046" x="958850" y="4784725"/>
          <p14:tracePt t="128062" x="958850" y="4778375"/>
          <p14:tracePt t="128095" x="958850" y="4768850"/>
          <p14:tracePt t="128112" x="946150" y="4768850"/>
          <p14:tracePt t="128129" x="939800" y="4768850"/>
          <p14:tracePt t="128146" x="936625" y="4768850"/>
          <p14:tracePt t="128163" x="927100" y="4768850"/>
          <p14:tracePt t="128179" x="917575" y="4768850"/>
          <p14:tracePt t="128195" x="908050" y="4768850"/>
          <p14:tracePt t="128212" x="892175" y="4768850"/>
          <p14:tracePt t="128228" x="885825" y="4768850"/>
          <p14:tracePt t="128313" x="882650" y="4772025"/>
          <p14:tracePt t="128323" x="882650" y="4775200"/>
          <p14:tracePt t="128335" x="876300" y="4787900"/>
          <p14:tracePt t="128345" x="873125" y="4791075"/>
          <p14:tracePt t="128362" x="866775" y="4797425"/>
          <p14:tracePt t="128427" x="866775" y="4800600"/>
          <p14:tracePt t="128512" x="866775" y="4806950"/>
          <p14:tracePt t="128528" x="866775" y="4816475"/>
          <p14:tracePt t="128533" x="866775" y="4819650"/>
          <p14:tracePt t="128545" x="866775" y="4826000"/>
          <p14:tracePt t="128562" x="866775" y="4835525"/>
          <p14:tracePt t="128579" x="866775" y="4845050"/>
          <p14:tracePt t="128596" x="866775" y="4851400"/>
          <p14:tracePt t="128612" x="866775" y="4870450"/>
          <p14:tracePt t="128646" x="866775" y="4876800"/>
          <p14:tracePt t="128734" x="869950" y="4876800"/>
          <p14:tracePt t="128743" x="873125" y="4876800"/>
          <p14:tracePt t="128754" x="882650" y="4876800"/>
          <p14:tracePt t="128833" x="889000" y="4876800"/>
          <p14:tracePt t="128848" x="892175" y="4876800"/>
          <p14:tracePt t="128869" x="904875" y="4876800"/>
          <p14:tracePt t="129339" x="908050" y="4876800"/>
          <p14:tracePt t="129346" x="914400" y="4876800"/>
          <p14:tracePt t="129362" x="923925" y="4876800"/>
          <p14:tracePt t="129378" x="933450" y="4876800"/>
          <p14:tracePt t="129396" x="952500" y="4876800"/>
          <p14:tracePt t="129412" x="962025" y="4873625"/>
          <p14:tracePt t="129428" x="977900" y="4864100"/>
          <p14:tracePt t="129462" x="1038225" y="4838700"/>
          <p14:tracePt t="129496" x="1066800" y="4835525"/>
          <p14:tracePt t="129512" x="1076325" y="4835525"/>
          <p14:tracePt t="129528" x="1085850" y="4835525"/>
          <p14:tracePt t="129546" x="1108075" y="4835525"/>
          <p14:tracePt t="129562" x="1127125" y="4835525"/>
          <p14:tracePt t="129579" x="1149350" y="4835525"/>
          <p14:tracePt t="129596" x="1190625" y="4835525"/>
          <p14:tracePt t="129611" x="1200150" y="4835525"/>
          <p14:tracePt t="129628" x="1216025" y="4835525"/>
          <p14:tracePt t="129646" x="1225550" y="4835525"/>
          <p14:tracePt t="129662" x="1235075" y="4835525"/>
          <p14:tracePt t="129679" x="1244600" y="4835525"/>
          <p14:tracePt t="129696" x="1276350" y="4835525"/>
          <p14:tracePt t="129712" x="1308100" y="4835525"/>
          <p14:tracePt t="129728" x="1336675" y="4835525"/>
          <p14:tracePt t="129746" x="1349375" y="4835525"/>
          <p14:tracePt t="129761" x="1355725" y="4835525"/>
          <p14:tracePt t="129803" x="1355725" y="4841875"/>
          <p14:tracePt t="129888" x="1352550" y="4841875"/>
          <p14:tracePt t="129904" x="1349375" y="4841875"/>
          <p14:tracePt t="132351" x="1317625" y="4838700"/>
          <p14:tracePt t="132364" x="1222375" y="4829175"/>
          <p14:tracePt t="132379" x="1120775" y="4829175"/>
          <p14:tracePt t="132395" x="1047750" y="4829175"/>
          <p14:tracePt t="132412" x="1003300" y="4832350"/>
          <p14:tracePt t="132429" x="949325" y="4838700"/>
          <p14:tracePt t="132461" x="895350" y="4857750"/>
          <p14:tracePt t="132494" x="838200" y="4867275"/>
          <p14:tracePt t="132512" x="828675" y="4867275"/>
          <p14:tracePt t="132528" x="809625" y="4873625"/>
          <p14:tracePt t="132545" x="800100" y="4873625"/>
          <p14:tracePt t="132561" x="790575" y="4873625"/>
          <p14:tracePt t="132579" x="758825" y="4873625"/>
          <p14:tracePt t="132595" x="742950" y="4873625"/>
          <p14:tracePt t="132612" x="733425" y="4873625"/>
          <p14:tracePt t="132628" x="717550" y="4873625"/>
          <p14:tracePt t="132645" x="701675" y="4873625"/>
          <p14:tracePt t="132750" x="704850" y="4873625"/>
          <p14:tracePt t="132760" x="714375" y="4873625"/>
          <p14:tracePt t="132778" x="730250" y="4873625"/>
          <p14:tracePt t="132795" x="752475" y="4864100"/>
          <p14:tracePt t="132811" x="781050" y="4857750"/>
          <p14:tracePt t="132828" x="803275" y="4841875"/>
          <p14:tracePt t="132844" x="812800" y="4841875"/>
          <p14:tracePt t="132862" x="828675" y="4841875"/>
          <p14:tracePt t="132878" x="838200" y="4841875"/>
          <p14:tracePt t="135897" x="841375" y="4845050"/>
          <p14:tracePt t="135906" x="850900" y="4845050"/>
          <p14:tracePt t="135917" x="866775" y="4854575"/>
          <p14:tracePt t="135927" x="879475" y="4860925"/>
          <p14:tracePt t="135945" x="936625" y="4873625"/>
          <p14:tracePt t="135961" x="987425" y="4879975"/>
          <p14:tracePt t="135995" x="1228725" y="4927600"/>
          <p14:tracePt t="136028" x="1311275" y="4940300"/>
          <p14:tracePt t="136045" x="1333500" y="4940300"/>
          <p14:tracePt t="136061" x="1336675" y="4940300"/>
          <p14:tracePt t="136095" x="1346200" y="4940300"/>
          <p14:tracePt t="136111" x="1355725" y="4940300"/>
          <p14:tracePt t="136560" x="1355725" y="4933950"/>
          <p14:tracePt t="136575" x="1355725" y="4930775"/>
          <p14:tracePt t="136588" x="1355725" y="4921250"/>
          <p14:tracePt t="136601" x="1355725" y="4914900"/>
          <p14:tracePt t="136616" x="1355725" y="4911725"/>
          <p14:tracePt t="136627" x="1355725" y="4905375"/>
          <p14:tracePt t="136644" x="1355725" y="4889500"/>
          <p14:tracePt t="136677" x="1355725" y="4870450"/>
          <p14:tracePt t="136712" x="1355725" y="4841875"/>
          <p14:tracePt t="136730" x="1346200" y="4826000"/>
          <p14:tracePt t="136745" x="1336675" y="4816475"/>
          <p14:tracePt t="136761" x="1330325" y="4816475"/>
          <p14:tracePt t="136795" x="1320800" y="4816475"/>
          <p14:tracePt t="136811" x="1311275" y="4816475"/>
          <p14:tracePt t="136828" x="1301750" y="4816475"/>
          <p14:tracePt t="136845" x="1285875" y="4816475"/>
          <p14:tracePt t="136862" x="1263650" y="4816475"/>
          <p14:tracePt t="136879" x="1250950" y="4816475"/>
          <p14:tracePt t="136895" x="1241425" y="4816475"/>
          <p14:tracePt t="136911" x="1228725" y="4816475"/>
          <p14:tracePt t="136927" x="1216025" y="4816475"/>
          <p14:tracePt t="136944" x="1200150" y="4816475"/>
          <p14:tracePt t="136961" x="1184275" y="4816475"/>
          <p14:tracePt t="136979" x="1143000" y="4826000"/>
          <p14:tracePt t="136994" x="1120775" y="4838700"/>
          <p14:tracePt t="137011" x="1089025" y="4848225"/>
          <p14:tracePt t="137014" x="1076325" y="4854575"/>
          <p14:tracePt t="137029" x="1060450" y="4873625"/>
          <p14:tracePt t="137045" x="1044575" y="4883150"/>
          <p14:tracePt t="137061" x="1035050" y="4889500"/>
          <p14:tracePt t="137079" x="1019175" y="4889500"/>
          <p14:tracePt t="137095" x="1009650" y="4889500"/>
          <p14:tracePt t="137111" x="1006475" y="4889500"/>
          <p14:tracePt t="143122" x="1006475" y="4905375"/>
          <p14:tracePt t="143130" x="1012825" y="4914900"/>
          <p14:tracePt t="143144" x="1019175" y="4946650"/>
          <p14:tracePt t="143161" x="1025525" y="4962525"/>
          <p14:tracePt t="143178" x="1038225" y="4978400"/>
          <p14:tracePt t="143195" x="1069975" y="5000625"/>
          <p14:tracePt t="143228" x="1238250" y="5035550"/>
          <p14:tracePt t="143261" x="1355725" y="5051425"/>
          <p14:tracePt t="143278" x="1381125" y="5051425"/>
          <p14:tracePt t="143294" x="1390650" y="5051425"/>
          <p14:tracePt t="143311" x="1406525" y="5051425"/>
          <p14:tracePt t="143328" x="1431925" y="5051425"/>
          <p14:tracePt t="143343" x="1441450" y="5051425"/>
          <p14:tracePt t="143361" x="1457325" y="5051425"/>
          <p14:tracePt t="143377" x="1466850" y="5051425"/>
          <p14:tracePt t="143486" x="1460500" y="5051425"/>
          <p14:tracePt t="143499" x="1444625" y="5051425"/>
          <p14:tracePt t="143511" x="1441450" y="5051425"/>
          <p14:tracePt t="143527" x="1425575" y="5051425"/>
          <p14:tracePt t="143543" x="1422400" y="5051425"/>
          <p14:tracePt t="143606" x="1428750" y="5051425"/>
          <p14:tracePt t="143614" x="1438275" y="5048250"/>
          <p14:tracePt t="143627" x="1476375" y="5035550"/>
          <p14:tracePt t="143643" x="1530350" y="5022850"/>
          <p14:tracePt t="143660" x="1581150" y="5016500"/>
          <p14:tracePt t="143677" x="1663700" y="4997450"/>
          <p14:tracePt t="143694" x="1692275" y="4997450"/>
          <p14:tracePt t="143711" x="1720850" y="4997450"/>
          <p14:tracePt t="143727" x="1743075" y="4997450"/>
          <p14:tracePt t="143744" x="1752600" y="4997450"/>
          <p14:tracePt t="143761" x="1762125" y="4997450"/>
          <p14:tracePt t="143777" x="1778000" y="4997450"/>
          <p14:tracePt t="143871" x="1778000" y="5003800"/>
          <p14:tracePt t="143892" x="1778000" y="5010150"/>
          <p14:tracePt t="143899" x="1778000" y="5013325"/>
          <p14:tracePt t="144535" x="1778000" y="5006975"/>
          <p14:tracePt t="144549" x="1781175" y="4997450"/>
          <p14:tracePt t="144565" x="1787525" y="4987925"/>
          <p14:tracePt t="144579" x="1797050" y="4978400"/>
          <p14:tracePt t="144593" x="1800225" y="4968875"/>
          <p14:tracePt t="144610" x="1806575" y="4953000"/>
          <p14:tracePt t="144644" x="1812925" y="4927600"/>
          <p14:tracePt t="144677" x="1825625" y="4902200"/>
          <p14:tracePt t="144694" x="1825625" y="4892675"/>
          <p14:tracePt t="144711" x="1831975" y="4886325"/>
          <p14:tracePt t="144727" x="1841500" y="4883150"/>
          <p14:tracePt t="145262" x="1847850" y="4883150"/>
          <p14:tracePt t="145278" x="1857375" y="4883150"/>
          <p14:tracePt t="145294" x="1860550" y="4883150"/>
          <p14:tracePt t="145311" x="1870075" y="4883150"/>
          <p14:tracePt t="145327" x="1876425" y="4883150"/>
          <p14:tracePt t="145343" x="1892300" y="4883150"/>
          <p14:tracePt t="145361" x="1933575" y="4851400"/>
          <p14:tracePt t="145393" x="2200275" y="4718050"/>
          <p14:tracePt t="145427" x="3117850" y="4514850"/>
          <p14:tracePt t="145445" x="3441700" y="4483100"/>
          <p14:tracePt t="145461" x="3803650" y="4483100"/>
          <p14:tracePt t="145477" x="4019550" y="4483100"/>
          <p14:tracePt t="145494" x="4178300" y="4483100"/>
          <p14:tracePt t="145512" x="4343400" y="4495800"/>
          <p14:tracePt t="145528" x="4425950" y="4505325"/>
          <p14:tracePt t="145544" x="4489450" y="4518025"/>
          <p14:tracePt t="145561" x="4562475" y="4524375"/>
          <p14:tracePt t="145578" x="4584700" y="4543425"/>
          <p14:tracePt t="145594" x="4600575" y="4552950"/>
          <p14:tracePt t="145611" x="4622800" y="4568825"/>
          <p14:tracePt t="145626" x="4625975" y="4584700"/>
          <p14:tracePt t="145644" x="4625975" y="4597400"/>
          <p14:tracePt t="145646" x="4625975" y="4603750"/>
          <p14:tracePt t="145660" x="4625975" y="4613275"/>
          <p14:tracePt t="145677" x="4625975" y="4622800"/>
          <p14:tracePt t="145694" x="4625975" y="4632325"/>
          <p14:tracePt t="145710" x="4625975" y="4654550"/>
          <p14:tracePt t="145727" x="4625975" y="4664075"/>
          <p14:tracePt t="145744" x="4619625" y="4679950"/>
          <p14:tracePt t="145761" x="4591050" y="4721225"/>
          <p14:tracePt t="145777" x="4565650" y="4746625"/>
          <p14:tracePt t="145794" x="4533900" y="4772025"/>
          <p14:tracePt t="145811" x="4489450" y="4829175"/>
          <p14:tracePt t="145827" x="4435475" y="4879975"/>
          <p14:tracePt t="145844" x="4356100" y="4927600"/>
          <p14:tracePt t="145860" x="4149725" y="5019675"/>
          <p14:tracePt t="145877" x="3984625" y="5064125"/>
          <p14:tracePt t="145894" x="3819525" y="5102225"/>
          <p14:tracePt t="145911" x="3632200" y="5143500"/>
          <p14:tracePt t="145927" x="3527425" y="5143500"/>
          <p14:tracePt t="145944" x="3400425" y="5143500"/>
          <p14:tracePt t="145961" x="3200400" y="5121275"/>
          <p14:tracePt t="145977" x="3073400" y="5105400"/>
          <p14:tracePt t="145993" x="2933700" y="5105400"/>
          <p14:tracePt t="146010" x="2762250" y="5105400"/>
          <p14:tracePt t="146027" x="2670175" y="5105400"/>
          <p14:tracePt t="146044" x="2625725" y="5105400"/>
          <p14:tracePt t="146061" x="2562225" y="5108575"/>
          <p14:tracePt t="146078" x="2517775" y="5108575"/>
          <p14:tracePt t="146094" x="2466975" y="5108575"/>
          <p14:tracePt t="146111" x="2374900" y="5089525"/>
          <p14:tracePt t="146126" x="2317750" y="5076825"/>
          <p14:tracePt t="146144" x="2273300" y="5057775"/>
          <p14:tracePt t="146147" x="2254250" y="5051425"/>
          <p14:tracePt t="146160" x="2232025" y="5045075"/>
          <p14:tracePt t="146177" x="2216150" y="5045075"/>
          <p14:tracePt t="146194" x="2206625" y="5038725"/>
          <p14:tracePt t="146210" x="2190750" y="5029200"/>
          <p14:tracePt t="146227" x="2181225" y="5026025"/>
          <p14:tracePt t="146244" x="2165350" y="5013325"/>
          <p14:tracePt t="146260" x="2149475" y="4997450"/>
          <p14:tracePt t="146276" x="2146300" y="4994275"/>
          <p14:tracePt t="146311" x="2146300" y="4987925"/>
          <p14:tracePt t="146328" x="2146300" y="4984750"/>
          <p14:tracePt t="146345" x="2146300" y="4978400"/>
          <p14:tracePt t="146361" x="2146300" y="4972050"/>
          <p14:tracePt t="146388" x="2152650" y="4972050"/>
          <p14:tracePt t="146403" x="2159000" y="4972050"/>
          <p14:tracePt t="146410" x="2162175" y="4972050"/>
          <p14:tracePt t="146427" x="2178050" y="4962525"/>
          <p14:tracePt t="146444" x="2193925" y="4946650"/>
          <p14:tracePt t="146461" x="2260600" y="4927600"/>
          <p14:tracePt t="146477" x="2320925" y="4921250"/>
          <p14:tracePt t="146494" x="2409825" y="4914900"/>
          <p14:tracePt t="146510" x="2444750" y="4914900"/>
          <p14:tracePt t="146527" x="2466975" y="4914900"/>
          <p14:tracePt t="146545" x="2508250" y="4902200"/>
          <p14:tracePt t="146560" x="2562225" y="4883150"/>
          <p14:tracePt t="146576" x="2673350" y="4848225"/>
          <p14:tracePt t="146593" x="2816225" y="4813300"/>
          <p14:tracePt t="146610" x="2990850" y="4787900"/>
          <p14:tracePt t="146626" x="3086100" y="4781550"/>
          <p14:tracePt t="146644" x="3165475" y="4781550"/>
          <p14:tracePt t="146660" x="3200400" y="4781550"/>
          <p14:tracePt t="146677" x="3222625" y="4781550"/>
          <p14:tracePt t="146693" x="3254375" y="4781550"/>
          <p14:tracePt t="146710" x="3314700" y="4784725"/>
          <p14:tracePt t="146727" x="3368675" y="4797425"/>
          <p14:tracePt t="146745" x="3502025" y="4819650"/>
          <p14:tracePt t="146761" x="3565525" y="4835525"/>
          <p14:tracePt t="146777" x="3603625" y="4848225"/>
          <p14:tracePt t="146793" x="3619500" y="4857750"/>
          <p14:tracePt t="147130" x="3676650" y="4870450"/>
          <p14:tracePt t="147137" x="3756025" y="4879975"/>
          <p14:tracePt t="147144" x="3838575" y="4889500"/>
          <p14:tracePt t="147160" x="3987800" y="4899025"/>
          <p14:tracePt t="147177" x="4092575" y="4899025"/>
          <p14:tracePt t="147194" x="4267200" y="4876800"/>
          <p14:tracePt t="147210" x="4397375" y="4851400"/>
          <p14:tracePt t="147244" x="4848225" y="4806950"/>
          <p14:tracePt t="147277" x="5248275" y="4829175"/>
          <p14:tracePt t="147294" x="5480050" y="4857750"/>
          <p14:tracePt t="147310" x="5619750" y="4873625"/>
          <p14:tracePt t="147327" x="5737225" y="4873625"/>
          <p14:tracePt t="147344" x="5873750" y="4873625"/>
          <p14:tracePt t="147360" x="5959475" y="4864100"/>
          <p14:tracePt t="147377" x="6080125" y="4845050"/>
          <p14:tracePt t="147394" x="6232525" y="4819650"/>
          <p14:tracePt t="147410" x="6318250" y="4813300"/>
          <p14:tracePt t="147427" x="6391275" y="4797425"/>
          <p14:tracePt t="147444" x="6515100" y="4775200"/>
          <p14:tracePt t="147460" x="6588125" y="4762500"/>
          <p14:tracePt t="147477" x="6651625" y="4752975"/>
          <p14:tracePt t="147494" x="6750050" y="4740275"/>
          <p14:tracePt t="147510" x="6800850" y="4727575"/>
          <p14:tracePt t="147527" x="6864350" y="4727575"/>
          <p14:tracePt t="147544" x="6965950" y="4727575"/>
          <p14:tracePt t="147560" x="7016750" y="4727575"/>
          <p14:tracePt t="147577" x="7054850" y="4727575"/>
          <p14:tracePt t="147594" x="7108825" y="4737100"/>
          <p14:tracePt t="147610" x="7156450" y="4749800"/>
          <p14:tracePt t="147626" x="7219950" y="4762500"/>
          <p14:tracePt t="147644" x="7312025" y="4791075"/>
          <p14:tracePt t="147660" x="7375525" y="4803775"/>
          <p14:tracePt t="147677" x="7419975" y="4826000"/>
          <p14:tracePt t="147693" x="7493000" y="4845050"/>
          <p14:tracePt t="147711" x="7540625" y="4864100"/>
          <p14:tracePt t="147727" x="7591425" y="4876800"/>
          <p14:tracePt t="147744" x="7648575" y="4895850"/>
          <p14:tracePt t="147760" x="7673975" y="4914900"/>
          <p14:tracePt t="147777" x="7696200" y="4921250"/>
          <p14:tracePt t="147793" x="7712075" y="4921250"/>
          <p14:tracePt t="147810" x="7721600" y="4921250"/>
          <p14:tracePt t="147850" x="7721600" y="4927600"/>
          <p14:tracePt t="147966" x="7718425" y="4927600"/>
          <p14:tracePt t="147980" x="7708900" y="4927600"/>
          <p14:tracePt t="147994" x="7699375" y="4927600"/>
          <p14:tracePt t="148010" x="7670800" y="4918075"/>
          <p14:tracePt t="148027" x="7623175" y="4889500"/>
          <p14:tracePt t="148043" x="7518400" y="4845050"/>
          <p14:tracePt t="148060" x="7480300" y="4832350"/>
          <p14:tracePt t="148077" x="7442200" y="4819650"/>
          <p14:tracePt t="148094" x="7413625" y="4819650"/>
          <p14:tracePt t="148111" x="7400925" y="4819650"/>
          <p14:tracePt t="148128" x="7391400" y="4819650"/>
          <p14:tracePt t="148144" x="7375525" y="4819650"/>
          <p14:tracePt t="148160" x="7366000" y="4819650"/>
          <p14:tracePt t="148177" x="7350125" y="4810125"/>
          <p14:tracePt t="148180" x="7343775" y="4810125"/>
          <p14:tracePt t="148194" x="7334250" y="4803775"/>
          <p14:tracePt t="148210" x="7324725" y="4800600"/>
          <p14:tracePt t="148227" x="7315200" y="4794250"/>
          <p14:tracePt t="148243" x="7296150" y="4794250"/>
          <p14:tracePt t="148260" x="7286625" y="4794250"/>
          <p14:tracePt t="148277" x="7280275" y="4784725"/>
          <p14:tracePt t="148293" x="7264400" y="4775200"/>
          <p14:tracePt t="148310" x="7251700" y="4768850"/>
          <p14:tracePt t="148328" x="7245350" y="4768850"/>
          <p14:tracePt t="148366" x="7242175" y="4768850"/>
          <p14:tracePt t="148378" x="7229475" y="4768850"/>
          <p14:tracePt t="148394" x="7219950" y="4765675"/>
          <p14:tracePt t="148410" x="7200900" y="4765675"/>
          <p14:tracePt t="148427" x="7175500" y="4752975"/>
          <p14:tracePt t="148443" x="7121525" y="4752975"/>
          <p14:tracePt t="148460" x="7083425" y="4752975"/>
          <p14:tracePt t="148478" x="7045325" y="4752975"/>
          <p14:tracePt t="148493" x="7016750" y="4752975"/>
          <p14:tracePt t="148510" x="6994525" y="4752975"/>
          <p14:tracePt t="148527" x="6965950" y="4752975"/>
          <p14:tracePt t="148543" x="6956425" y="4752975"/>
          <p14:tracePt t="148560" x="6946900" y="4752975"/>
          <p14:tracePt t="148578" x="6931025" y="4752975"/>
          <p14:tracePt t="148593" x="6918325" y="4752975"/>
          <p14:tracePt t="148610" x="6908800" y="4752975"/>
          <p14:tracePt t="148627" x="6902450" y="4752975"/>
          <p14:tracePt t="148827" x="6921500" y="4752975"/>
          <p14:tracePt t="148835" x="6940550" y="4752975"/>
          <p14:tracePt t="148843" x="6959600" y="4752975"/>
          <p14:tracePt t="148860" x="7004050" y="4752975"/>
          <p14:tracePt t="148878" x="7058025" y="4752975"/>
          <p14:tracePt t="148894" x="7102475" y="4752975"/>
          <p14:tracePt t="148911" x="7137400" y="4752975"/>
          <p14:tracePt t="148927" x="7200900" y="4752975"/>
          <p14:tracePt t="148943" x="7245350" y="4752975"/>
          <p14:tracePt t="148960" x="7273925" y="4752975"/>
          <p14:tracePt t="148977" x="7315200" y="4752975"/>
          <p14:tracePt t="148993" x="7343775" y="4752975"/>
          <p14:tracePt t="149010" x="7366000" y="4752975"/>
          <p14:tracePt t="149027" x="7404100" y="4752975"/>
          <p14:tracePt t="149044" x="7426325" y="4752975"/>
          <p14:tracePt t="149060" x="7442200" y="4752975"/>
          <p14:tracePt t="149077" x="7483475" y="4752975"/>
          <p14:tracePt t="149093" x="7505700" y="4752975"/>
          <p14:tracePt t="149110" x="7534275" y="4752975"/>
          <p14:tracePt t="149127" x="7575550" y="4752975"/>
          <p14:tracePt t="149143" x="7594600" y="4752975"/>
          <p14:tracePt t="149161" x="7607300" y="4752975"/>
          <p14:tracePt t="149177" x="7626350" y="4752975"/>
          <p14:tracePt t="149194" x="7635875" y="4752975"/>
          <p14:tracePt t="149985" x="7635875" y="4759325"/>
          <p14:tracePt t="149998" x="7635875" y="4765675"/>
          <p14:tracePt t="150012" x="7642225" y="4775200"/>
          <p14:tracePt t="150034" x="7642225" y="4778375"/>
          <p14:tracePt t="150047" x="7642225" y="4784725"/>
          <p14:tracePt t="150076" x="7642225" y="4791075"/>
          <p14:tracePt t="150085" x="7642225" y="4794250"/>
          <p14:tracePt t="150110" x="7642225" y="4803775"/>
          <p14:tracePt t="150144" x="7642225" y="4829175"/>
          <p14:tracePt t="150161" x="7639050" y="4841875"/>
          <p14:tracePt t="150177" x="7635875" y="4851400"/>
          <p14:tracePt t="150193" x="7623175" y="4867275"/>
          <p14:tracePt t="150209" x="7607300" y="4879975"/>
          <p14:tracePt t="150212" x="7604125" y="4883150"/>
          <p14:tracePt t="150226" x="7581900" y="4895850"/>
          <p14:tracePt t="150243" x="7515225" y="4930775"/>
          <p14:tracePt t="150260" x="7394575" y="4965700"/>
          <p14:tracePt t="150277" x="6889750" y="5095875"/>
          <p14:tracePt t="150294" x="6340475" y="5226050"/>
          <p14:tracePt t="150312" x="5362575" y="5407025"/>
          <p14:tracePt t="150328" x="4660900" y="5514975"/>
          <p14:tracePt t="150345" x="3914775" y="5626100"/>
          <p14:tracePt t="150362" x="2759075" y="5819775"/>
          <p14:tracePt t="150378" x="2181225" y="5965825"/>
          <p14:tracePt t="150395" x="1755775" y="6099175"/>
          <p14:tracePt t="150411" x="1441450" y="6184900"/>
          <p14:tracePt t="150427" x="1384300" y="6194425"/>
          <p14:tracePt t="150819" x="1349375" y="6156325"/>
          <p14:tracePt t="150832" x="1270000" y="6042025"/>
          <p14:tracePt t="150844" x="1244600" y="5978525"/>
          <p14:tracePt t="150860" x="1158875" y="5816600"/>
          <p14:tracePt t="150877" x="1117600" y="5715000"/>
          <p14:tracePt t="150910" x="981075" y="5461000"/>
          <p14:tracePt t="150944" x="901700" y="5283200"/>
          <p14:tracePt t="150961" x="863600" y="5178425"/>
          <p14:tracePt t="150977" x="863600" y="5143500"/>
          <p14:tracePt t="150993" x="863600" y="5105400"/>
          <p14:tracePt t="151009" x="863600" y="5080000"/>
          <p14:tracePt t="151027" x="863600" y="5064125"/>
          <p14:tracePt t="151043" x="863600" y="5054600"/>
          <p14:tracePt t="151060" x="863600" y="5038725"/>
          <p14:tracePt t="151076" x="863600" y="5029200"/>
          <p14:tracePt t="151094" x="863600" y="5013325"/>
          <p14:tracePt t="151110" x="863600" y="5000625"/>
          <p14:tracePt t="151126" x="863600" y="4978400"/>
          <p14:tracePt t="151143" x="850900" y="4956175"/>
          <p14:tracePt t="151159" x="809625" y="4933950"/>
          <p14:tracePt t="151176" x="787400" y="4921250"/>
          <p14:tracePt t="151194" x="755650" y="4902200"/>
          <p14:tracePt t="151209" x="739775" y="4892675"/>
          <p14:tracePt t="151226" x="730250" y="4892675"/>
          <p14:tracePt t="151243" x="720725" y="4892675"/>
          <p14:tracePt t="151260" x="695325" y="4895850"/>
          <p14:tracePt t="151276" x="669925" y="4911725"/>
          <p14:tracePt t="151293" x="641350" y="4924425"/>
          <p14:tracePt t="151310" x="619125" y="4940300"/>
          <p14:tracePt t="151327" x="609600" y="4949825"/>
          <p14:tracePt t="151344" x="603250" y="4965700"/>
          <p14:tracePt t="151360" x="606425" y="4981575"/>
          <p14:tracePt t="151376" x="641350" y="4991100"/>
          <p14:tracePt t="151393" x="720725" y="5032375"/>
          <p14:tracePt t="151410" x="847725" y="5070475"/>
          <p14:tracePt t="151427" x="892175" y="5083175"/>
          <p14:tracePt t="151444" x="930275" y="5102225"/>
          <p14:tracePt t="151459" x="993775" y="5108575"/>
          <p14:tracePt t="151477" x="1035050" y="5108575"/>
          <p14:tracePt t="151493" x="1095375" y="5108575"/>
          <p14:tracePt t="151510" x="1158875" y="5108575"/>
          <p14:tracePt t="151527" x="1187450" y="5108575"/>
          <p14:tracePt t="151543" x="1203325" y="5108575"/>
          <p14:tracePt t="151559" x="1212850" y="5108575"/>
          <p14:tracePt t="151652" x="1209675" y="5108575"/>
          <p14:tracePt t="151659" x="1206500" y="5108575"/>
          <p14:tracePt t="151676" x="1196975" y="5108575"/>
          <p14:tracePt t="152025" x="1238250" y="5118100"/>
          <p14:tracePt t="152039" x="1323975" y="5133975"/>
          <p14:tracePt t="152052" x="1387475" y="5146675"/>
          <p14:tracePt t="152064" x="1412875" y="5153025"/>
          <p14:tracePt t="152078" x="1435100" y="5153025"/>
          <p14:tracePt t="152094" x="1476375" y="5153025"/>
          <p14:tracePt t="152109" x="1511300" y="5153025"/>
          <p14:tracePt t="152143" x="1698625" y="5153025"/>
          <p14:tracePt t="152176" x="1851025" y="5191125"/>
          <p14:tracePt t="152193" x="1882775" y="5191125"/>
          <p14:tracePt t="152210" x="1898650" y="5191125"/>
          <p14:tracePt t="152226" x="1908175" y="5191125"/>
          <p14:tracePt t="152243" x="1924050" y="5191125"/>
          <p14:tracePt t="152259" x="1933575" y="5191125"/>
          <p14:tracePt t="152277" x="1962150" y="5191125"/>
          <p14:tracePt t="152293" x="2022475" y="5191125"/>
          <p14:tracePt t="152310" x="2060575" y="5191125"/>
          <p14:tracePt t="152326" x="2105025" y="5191125"/>
          <p14:tracePt t="152343" x="2143125" y="5191125"/>
          <p14:tracePt t="152359" x="2165350" y="5191125"/>
          <p14:tracePt t="152377" x="2193925" y="5191125"/>
          <p14:tracePt t="152393" x="2228850" y="5175250"/>
          <p14:tracePt t="152409" x="2276475" y="5162550"/>
          <p14:tracePt t="152427" x="2327275" y="5156200"/>
          <p14:tracePt t="152443" x="2444750" y="5156200"/>
          <p14:tracePt t="152460" x="2505075" y="5156200"/>
          <p14:tracePt t="152476" x="2543175" y="5156200"/>
          <p14:tracePt t="152493" x="2568575" y="5156200"/>
          <p14:tracePt t="152509" x="2584450" y="5156200"/>
          <p14:tracePt t="152527" x="2600325" y="5156200"/>
          <p14:tracePt t="152543" x="2641600" y="5156200"/>
          <p14:tracePt t="152560" x="2670175" y="5143500"/>
          <p14:tracePt t="152577" x="2708275" y="5143500"/>
          <p14:tracePt t="152593" x="2740025" y="5143500"/>
          <p14:tracePt t="152609" x="2755900" y="5143500"/>
          <p14:tracePt t="152626" x="2765425" y="5143500"/>
          <p14:tracePt t="152643" x="2781300" y="5143500"/>
          <p14:tracePt t="152677" x="2790825" y="5143500"/>
          <p14:tracePt t="152694" x="2809875" y="5143500"/>
          <p14:tracePt t="152710" x="2832100" y="5146675"/>
          <p14:tracePt t="152727" x="2854325" y="5146675"/>
          <p14:tracePt t="152743" x="2870200" y="5162550"/>
          <p14:tracePt t="152759" x="2886075" y="5178425"/>
          <p14:tracePt t="152776" x="2914650" y="5184775"/>
          <p14:tracePt t="152793" x="2949575" y="5200650"/>
          <p14:tracePt t="152809" x="2981325" y="5213350"/>
          <p14:tracePt t="152826" x="3019425" y="5226050"/>
          <p14:tracePt t="152843" x="3098800" y="5254625"/>
          <p14:tracePt t="152860" x="3136900" y="5267325"/>
          <p14:tracePt t="152876" x="3184525" y="5280025"/>
          <p14:tracePt t="152893" x="3232150" y="5292725"/>
          <p14:tracePt t="152909" x="3254375" y="5302250"/>
          <p14:tracePt t="152927" x="3292475" y="5302250"/>
          <p14:tracePt t="152943" x="3352800" y="5302250"/>
          <p14:tracePt t="152959" x="3390900" y="5302250"/>
          <p14:tracePt t="152976" x="3441700" y="5302250"/>
          <p14:tracePt t="152993" x="3495675" y="5302250"/>
          <p14:tracePt t="153010" x="3517900" y="5302250"/>
          <p14:tracePt t="153026" x="3543300" y="5302250"/>
          <p14:tracePt t="153043" x="3556000" y="5302250"/>
          <p14:tracePt t="153060" x="3565525" y="5302250"/>
          <p14:tracePt t="153077" x="3581400" y="5302250"/>
          <p14:tracePt t="153093" x="3597275" y="5308600"/>
          <p14:tracePt t="153110" x="3600450" y="5308600"/>
          <p14:tracePt t="153126" x="3606800" y="5308600"/>
          <p14:tracePt t="153515" x="3606800" y="5311775"/>
          <p14:tracePt t="153536" x="3603625" y="5311775"/>
          <p14:tracePt t="153549" x="3594100" y="5311775"/>
          <p14:tracePt t="153559" x="3590925" y="5311775"/>
          <p14:tracePt t="153592" x="3552825" y="5327650"/>
          <p14:tracePt t="153626" x="3479800" y="5340350"/>
          <p14:tracePt t="153643" x="3438525" y="5340350"/>
          <p14:tracePt t="153659" x="3416300" y="5340350"/>
          <p14:tracePt t="153676" x="3387725" y="5340350"/>
          <p14:tracePt t="153693" x="3324225" y="5340350"/>
          <p14:tracePt t="153709" x="3232150" y="5340350"/>
          <p14:tracePt t="153727" x="3000375" y="5318125"/>
          <p14:tracePt t="153744" x="2847975" y="5308600"/>
          <p14:tracePt t="153760" x="2701925" y="5308600"/>
          <p14:tracePt t="153777" x="2571750" y="5308600"/>
          <p14:tracePt t="153793" x="2549525" y="5308600"/>
          <p14:tracePt t="153809" x="2533650" y="5308600"/>
          <p14:tracePt t="153827" x="2514600" y="5308600"/>
          <p14:tracePt t="153843" x="2505075" y="5308600"/>
          <p14:tracePt t="153860" x="2498725" y="5308600"/>
          <p14:tracePt t="153893" x="2501900" y="5308600"/>
          <p14:tracePt t="153909" x="2536825" y="5308600"/>
          <p14:tracePt t="153927" x="2622550" y="5308600"/>
          <p14:tracePt t="153943" x="2667000" y="5308600"/>
          <p14:tracePt t="153959" x="2695575" y="5311775"/>
          <p14:tracePt t="153977" x="2736850" y="5311775"/>
          <p14:tracePt t="153993" x="2752725" y="5318125"/>
          <p14:tracePt t="154009" x="2781300" y="5318125"/>
          <p14:tracePt t="154027" x="2813050" y="5318125"/>
          <p14:tracePt t="154042" x="2844800" y="5324475"/>
          <p14:tracePt t="154059" x="2867025" y="5324475"/>
          <p14:tracePt t="154077" x="2892425" y="5327650"/>
          <p14:tracePt t="154093" x="2901950" y="5327650"/>
          <p14:tracePt t="154142" x="2901950" y="5340350"/>
          <p14:tracePt t="154156" x="2895600" y="5340350"/>
          <p14:tracePt t="154163" x="2886075" y="5340350"/>
          <p14:tracePt t="154177" x="2870200" y="5343525"/>
          <p14:tracePt t="154193" x="2841625" y="5343525"/>
          <p14:tracePt t="154209" x="2749550" y="5343525"/>
          <p14:tracePt t="154226" x="2508250" y="5337175"/>
          <p14:tracePt t="154243" x="2311400" y="5311775"/>
          <p14:tracePt t="154259" x="2085975" y="5292725"/>
          <p14:tracePt t="154276" x="1854200" y="5283200"/>
          <p14:tracePt t="154292" x="1727200" y="5273675"/>
          <p14:tracePt t="154309" x="1644650" y="5273675"/>
          <p14:tracePt t="154327" x="1558925" y="5273675"/>
          <p14:tracePt t="154343" x="1498600" y="5273675"/>
          <p14:tracePt t="154360" x="1422400" y="5273675"/>
          <p14:tracePt t="154376" x="1260475" y="5273675"/>
          <p14:tracePt t="154392" x="1174750" y="5276850"/>
          <p14:tracePt t="154410" x="1120775" y="5283200"/>
          <p14:tracePt t="154426" x="1073150" y="5283200"/>
          <p14:tracePt t="154443" x="1063625" y="5283200"/>
          <p14:tracePt t="154460" x="1054100" y="5283200"/>
          <p14:tracePt t="154477" x="1035050" y="5283200"/>
          <p14:tracePt t="154493" x="1025525" y="5283200"/>
          <p14:tracePt t="154526" x="1019175" y="5283200"/>
          <p14:tracePt t="154556" x="1016000" y="5289550"/>
          <p14:tracePt t="154564" x="1016000" y="5292725"/>
          <p14:tracePt t="154577" x="1009650" y="5292725"/>
          <p14:tracePt t="154593" x="1000125" y="5308600"/>
          <p14:tracePt t="154609" x="984250" y="5314950"/>
          <p14:tracePt t="154626" x="965200" y="5318125"/>
          <p14:tracePt t="154642" x="933450" y="5324475"/>
          <p14:tracePt t="154660" x="911225" y="5330825"/>
          <p14:tracePt t="154676" x="869950" y="5343525"/>
          <p14:tracePt t="154692" x="854075" y="5343525"/>
          <p14:tracePt t="154710" x="844550" y="5343525"/>
          <p14:tracePt t="154726" x="828675" y="5346700"/>
          <p14:tracePt t="154742" x="812800" y="5346700"/>
          <p14:tracePt t="154759" x="809625" y="5346700"/>
          <p14:tracePt t="154776" x="803275" y="5353050"/>
          <p14:tracePt t="154792" x="800100" y="5362575"/>
          <p14:tracePt t="154827" x="800100" y="5368925"/>
          <p14:tracePt t="154876" x="800100" y="5372100"/>
          <p14:tracePt t="154970" x="806450" y="5372100"/>
          <p14:tracePt t="154984" x="841375" y="5368925"/>
          <p14:tracePt t="154996" x="860425" y="5362575"/>
          <p14:tracePt t="155010" x="904875" y="5349875"/>
          <p14:tracePt t="155026" x="939800" y="5349875"/>
          <p14:tracePt t="155043" x="962025" y="5349875"/>
          <p14:tracePt t="155059" x="971550" y="5346700"/>
          <p14:tracePt t="155076" x="987425" y="5346700"/>
          <p14:tracePt t="155093" x="996950" y="5340350"/>
          <p14:tracePt t="155109" x="1019175" y="5330825"/>
          <p14:tracePt t="155126" x="1031875" y="5321300"/>
          <p14:tracePt t="155142" x="1041400" y="5314950"/>
          <p14:tracePt t="155159" x="1047750" y="5314950"/>
          <p14:tracePt t="155176" x="1047750" y="5311775"/>
          <p14:tracePt t="158729" x="1101725" y="5327650"/>
          <p14:tracePt t="158742" x="1260475" y="5391150"/>
          <p14:tracePt t="158759" x="1381125" y="5445125"/>
          <p14:tracePt t="158776" x="1482725" y="5502275"/>
          <p14:tracePt t="158792" x="1571625" y="5553075"/>
          <p14:tracePt t="158809" x="1593850" y="5578475"/>
          <p14:tracePt t="158826" x="1625600" y="5603875"/>
          <p14:tracePt t="158858" x="1670050" y="5676900"/>
          <p14:tracePt t="158892" x="1695450" y="5702300"/>
          <p14:tracePt t="158909" x="1695450" y="5711825"/>
          <p14:tracePt t="158926" x="1695450" y="5721350"/>
          <p14:tracePt t="158942" x="1695450" y="5743575"/>
          <p14:tracePt t="159049" x="1695450" y="5740400"/>
          <p14:tracePt t="159057" x="1695450" y="5737225"/>
          <p14:tracePt t="159063" x="1695450" y="5724525"/>
          <p14:tracePt t="159075" x="1695450" y="5721350"/>
          <p14:tracePt t="159092" x="1682750" y="5692775"/>
          <p14:tracePt t="159109" x="1663700" y="5661025"/>
          <p14:tracePt t="159126" x="1651000" y="5638800"/>
          <p14:tracePt t="159142" x="1625600" y="5616575"/>
          <p14:tracePt t="159159" x="1593850" y="5591175"/>
          <p14:tracePt t="159176" x="1568450" y="5575300"/>
          <p14:tracePt t="159193" x="1527175" y="5543550"/>
          <p14:tracePt t="159209" x="1501775" y="5530850"/>
          <p14:tracePt t="159226" x="1473200" y="5518150"/>
          <p14:tracePt t="159242" x="1457325" y="5505450"/>
          <p14:tracePt t="159259" x="1447800" y="5489575"/>
          <p14:tracePt t="159276" x="1431925" y="5483225"/>
          <p14:tracePt t="159292" x="1397000" y="5470525"/>
          <p14:tracePt t="159309" x="1368425" y="5467350"/>
          <p14:tracePt t="159325" x="1352550" y="5461000"/>
          <p14:tracePt t="159342" x="1330325" y="5454650"/>
          <p14:tracePt t="159359" x="1314450" y="5451475"/>
          <p14:tracePt t="159376" x="1301750" y="5451475"/>
          <p14:tracePt t="159392" x="1292225" y="5445125"/>
          <p14:tracePt t="159409" x="1279525" y="5435600"/>
          <p14:tracePt t="159425" x="1263650" y="5429250"/>
          <p14:tracePt t="159442" x="1250950" y="5426075"/>
          <p14:tracePt t="159458" x="1241425" y="5419725"/>
          <p14:tracePt t="159476" x="1225550" y="5419725"/>
          <p14:tracePt t="159492" x="1216025" y="5419725"/>
          <p14:tracePt t="159509" x="1206500" y="5419725"/>
          <p14:tracePt t="159526" x="1190625" y="5419725"/>
          <p14:tracePt t="159542" x="1177925" y="5419725"/>
          <p14:tracePt t="159559" x="1155700" y="5419725"/>
          <p14:tracePt t="159576" x="1114425" y="5419725"/>
          <p14:tracePt t="159592" x="1098550" y="5422900"/>
          <p14:tracePt t="159608" x="1089025" y="5422900"/>
          <p14:tracePt t="159626" x="1069975" y="5422900"/>
          <p14:tracePt t="159642" x="1060450" y="5422900"/>
          <p14:tracePt t="159658" x="1047750" y="5422900"/>
          <p14:tracePt t="160078" x="1047750" y="5426075"/>
          <p14:tracePt t="160105" x="1047750" y="5438775"/>
          <p14:tracePt t="160127" x="1047750" y="5441950"/>
          <p14:tracePt t="160147" x="1047750" y="5448300"/>
          <p14:tracePt t="160162" x="1047750" y="5451475"/>
          <p14:tracePt t="160169" x="1047750" y="5457825"/>
          <p14:tracePt t="160191" x="1050925" y="5461000"/>
          <p14:tracePt t="160209" x="1050925" y="5467350"/>
          <p14:tracePt t="160242" x="1050925" y="5476875"/>
          <p14:tracePt t="160276" x="1050925" y="5486400"/>
          <p14:tracePt t="160292" x="1050925" y="5492750"/>
          <p14:tracePt t="160312" x="1050925" y="5495925"/>
          <p14:tracePt t="162994" x="1104900" y="5502275"/>
          <p14:tracePt t="163001" x="1174750" y="5511800"/>
          <p14:tracePt t="163008" x="1257300" y="5530850"/>
          <p14:tracePt t="163025" x="1387475" y="5565775"/>
          <p14:tracePt t="163059" x="1644650" y="5641975"/>
          <p14:tracePt t="163094" x="1917700" y="5689600"/>
          <p14:tracePt t="163109" x="2070100" y="5718175"/>
          <p14:tracePt t="163126" x="2193925" y="5762625"/>
          <p14:tracePt t="163142" x="2270125" y="5791200"/>
          <p14:tracePt t="163158" x="2339975" y="5838825"/>
          <p14:tracePt t="163175" x="2371725" y="5864225"/>
          <p14:tracePt t="163193" x="2381250" y="5873750"/>
          <p14:tracePt t="163209" x="2397125" y="5908675"/>
          <p14:tracePt t="163226" x="2416175" y="5930900"/>
          <p14:tracePt t="163243" x="2447925" y="5956300"/>
          <p14:tracePt t="163259" x="2470150" y="5991225"/>
          <p14:tracePt t="163275" x="2495550" y="6022975"/>
          <p14:tracePt t="163293" x="2511425" y="6045200"/>
          <p14:tracePt t="163308" x="2511425" y="6070600"/>
          <p14:tracePt t="163325" x="2511425" y="6086475"/>
          <p14:tracePt t="163343" x="2511425" y="6105525"/>
          <p14:tracePt t="163359" x="2511425" y="6127750"/>
          <p14:tracePt t="163376" x="2511425" y="6137275"/>
          <p14:tracePt t="163393" x="2511425" y="6153150"/>
          <p14:tracePt t="163408" x="2511425" y="6169025"/>
          <p14:tracePt t="163425" x="2511425" y="6178550"/>
          <p14:tracePt t="163443" x="2511425" y="6191250"/>
          <p14:tracePt t="163459" x="2511425" y="6200775"/>
          <p14:tracePt t="163476" x="2498725" y="6216650"/>
          <p14:tracePt t="163493" x="2479675" y="6232525"/>
          <p14:tracePt t="163509" x="2466975" y="6242050"/>
          <p14:tracePt t="163525" x="2457450" y="6251575"/>
          <p14:tracePt t="163542" x="2416175" y="6276975"/>
          <p14:tracePt t="163559" x="2393950" y="6289675"/>
          <p14:tracePt t="163575" x="2362200" y="6299200"/>
          <p14:tracePt t="163593" x="2330450" y="6305550"/>
          <p14:tracePt t="163609" x="2314575" y="6305550"/>
          <p14:tracePt t="163626" x="2305050" y="6305550"/>
          <p14:tracePt t="163643" x="2289175" y="6305550"/>
          <p14:tracePt t="163659" x="2279650" y="6299200"/>
          <p14:tracePt t="163675" x="2273300" y="6283325"/>
          <p14:tracePt t="163692" x="2260600" y="6242050"/>
          <p14:tracePt t="163709" x="2260600" y="6207125"/>
          <p14:tracePt t="163725" x="2260600" y="6169025"/>
          <p14:tracePt t="163743" x="2270125" y="6089650"/>
          <p14:tracePt t="163759" x="2282825" y="6045200"/>
          <p14:tracePt t="163776" x="2295525" y="6007100"/>
          <p14:tracePt t="163792" x="2311400" y="5988050"/>
          <p14:tracePt t="163809" x="2327275" y="5975350"/>
          <p14:tracePt t="163825" x="2336800" y="5965825"/>
          <p14:tracePt t="163842" x="2352675" y="5949950"/>
          <p14:tracePt t="163858" x="2362200" y="5946775"/>
          <p14:tracePt t="163875" x="2378075" y="5937250"/>
          <p14:tracePt t="163893" x="2413000" y="5930900"/>
          <p14:tracePt t="163909" x="2457450" y="5930900"/>
          <p14:tracePt t="163926" x="2476500" y="5930900"/>
          <p14:tracePt t="163943" x="2517775" y="5930900"/>
          <p14:tracePt t="163958" x="2540000" y="5934075"/>
          <p14:tracePt t="163975" x="2555875" y="5943600"/>
          <p14:tracePt t="163992" x="2571750" y="5975350"/>
          <p14:tracePt t="164008" x="2590800" y="6000750"/>
          <p14:tracePt t="164025" x="2616200" y="6032500"/>
          <p14:tracePt t="164042" x="2641600" y="6067425"/>
          <p14:tracePt t="164058" x="2657475" y="6092825"/>
          <p14:tracePt t="164075" x="2673350" y="6102350"/>
          <p14:tracePt t="164092" x="2689225" y="6115050"/>
          <p14:tracePt t="164109" x="2692400" y="6124575"/>
          <p14:tracePt t="164125" x="2705100" y="6140450"/>
          <p14:tracePt t="164142" x="2714625" y="6156325"/>
          <p14:tracePt t="164159" x="2724150" y="6165850"/>
          <p14:tracePt t="164175" x="2724150" y="6175375"/>
          <p14:tracePt t="164192" x="2724150" y="6181725"/>
          <p14:tracePt t="164225" x="2711450" y="6181725"/>
          <p14:tracePt t="164242" x="2698750" y="6175375"/>
          <p14:tracePt t="164258" x="2692400" y="6169025"/>
          <p14:tracePt t="164587" x="2711450" y="6169025"/>
          <p14:tracePt t="164596" x="2730500" y="6169025"/>
          <p14:tracePt t="164609" x="2774950" y="6162675"/>
          <p14:tracePt t="164626" x="2819400" y="6149975"/>
          <p14:tracePt t="164641" x="2895600" y="6115050"/>
          <p14:tracePt t="164675" x="3003550" y="6045200"/>
          <p14:tracePt t="164708" x="3117850" y="5956300"/>
          <p14:tracePt t="164726" x="3140075" y="5934075"/>
          <p14:tracePt t="164742" x="3178175" y="5902325"/>
          <p14:tracePt t="164758" x="3187700" y="5892800"/>
          <p14:tracePt t="164775" x="3197225" y="5883275"/>
          <p14:tracePt t="164791" x="3216275" y="5880100"/>
          <p14:tracePt t="164809" x="3222625" y="5880100"/>
          <p14:tracePt t="164827" x="3225800" y="5864225"/>
          <p14:tracePt t="164843" x="3225800" y="5848350"/>
          <p14:tracePt t="164859" x="3225800" y="5838825"/>
          <p14:tracePt t="164876" x="3225800" y="5832475"/>
          <p14:tracePt t="164892" x="3225800" y="5819775"/>
          <p14:tracePt t="164908" x="3219450" y="5803900"/>
          <p14:tracePt t="164925" x="3197225" y="5794375"/>
          <p14:tracePt t="164944" x="3155950" y="5775325"/>
          <p14:tracePt t="164959" x="3082925" y="5759450"/>
          <p14:tracePt t="164976" x="2968625" y="5753100"/>
          <p14:tracePt t="164980" x="2930525" y="5753100"/>
          <p14:tracePt t="164992" x="2835275" y="5765800"/>
          <p14:tracePt t="165009" x="2740025" y="5781675"/>
          <p14:tracePt t="165025" x="2632075" y="5797550"/>
          <p14:tracePt t="165041" x="2498725" y="5829300"/>
          <p14:tracePt t="165058" x="2422525" y="5845175"/>
          <p14:tracePt t="165076" x="2336800" y="5845175"/>
          <p14:tracePt t="165092" x="2292350" y="5845175"/>
          <p14:tracePt t="165109" x="2257425" y="5845175"/>
          <p14:tracePt t="165126" x="2209800" y="5845175"/>
          <p14:tracePt t="165142" x="2165350" y="5845175"/>
          <p14:tracePt t="165158" x="2114550" y="5845175"/>
          <p14:tracePt t="165175" x="2076450" y="5845175"/>
          <p14:tracePt t="165191" x="2012950" y="5835650"/>
          <p14:tracePt t="165209" x="1984375" y="5835650"/>
          <p14:tracePt t="165227" x="1949450" y="5810250"/>
          <p14:tracePt t="165242" x="1924050" y="5797550"/>
          <p14:tracePt t="165259" x="1908175" y="5788025"/>
          <p14:tracePt t="165276" x="1873250" y="5753100"/>
          <p14:tracePt t="165292" x="1854200" y="5740400"/>
          <p14:tracePt t="165308" x="1844675" y="5730875"/>
          <p14:tracePt t="165325" x="1825625" y="5711825"/>
          <p14:tracePt t="165342" x="1816100" y="5711825"/>
          <p14:tracePt t="165358" x="1806575" y="5705475"/>
          <p14:tracePt t="165375" x="1806575" y="5692775"/>
          <p14:tracePt t="165392" x="1806575" y="5680075"/>
          <p14:tracePt t="165408" x="1806575" y="5670550"/>
          <p14:tracePt t="165425" x="1806575" y="5657850"/>
          <p14:tracePt t="165442" x="1806575" y="5648325"/>
          <p14:tracePt t="165458" x="1806575" y="5641975"/>
          <p14:tracePt t="165476" x="1857375" y="5616575"/>
          <p14:tracePt t="165492" x="1933575" y="5594350"/>
          <p14:tracePt t="165509" x="2085975" y="5584825"/>
          <p14:tracePt t="165526" x="2292350" y="5591175"/>
          <p14:tracePt t="165542" x="2390775" y="5616575"/>
          <p14:tracePt t="165558" x="2451100" y="5622925"/>
          <p14:tracePt t="165575" x="2540000" y="5622925"/>
          <p14:tracePt t="165591" x="2600325" y="5622925"/>
          <p14:tracePt t="165608" x="2657475" y="5622925"/>
          <p14:tracePt t="165626" x="2730500" y="5622925"/>
          <p14:tracePt t="165642" x="2765425" y="5622925"/>
          <p14:tracePt t="165659" x="2794000" y="5622925"/>
          <p14:tracePt t="165676" x="2816225" y="5632450"/>
          <p14:tracePt t="165692" x="2825750" y="5632450"/>
          <p14:tracePt t="165708" x="2835275" y="5641975"/>
          <p14:tracePt t="165725" x="2851150" y="5641975"/>
          <p14:tracePt t="165741" x="2857500" y="5648325"/>
          <p14:tracePt t="165758" x="2860675" y="5651500"/>
          <p14:tracePt t="165798" x="2860675" y="5657850"/>
          <p14:tracePt t="166105" x="2854325" y="5657850"/>
          <p14:tracePt t="166118" x="2844800" y="5657850"/>
          <p14:tracePt t="166128" x="2841625" y="5657850"/>
          <p14:tracePt t="166141" x="2825750" y="5664200"/>
          <p14:tracePt t="166158" x="2816225" y="5664200"/>
          <p14:tracePt t="166175" x="2803525" y="5667375"/>
          <p14:tracePt t="166192" x="2800350" y="5667375"/>
          <p14:tracePt t="166209" x="2794000" y="5673725"/>
          <p14:tracePt t="166225" x="2781300" y="5683250"/>
          <p14:tracePt t="166242" x="2771775" y="5686425"/>
          <p14:tracePt t="166259" x="2762250" y="5692775"/>
          <p14:tracePt t="166275" x="2733675" y="5715000"/>
          <p14:tracePt t="166291" x="2724150" y="5718175"/>
          <p14:tracePt t="166308" x="2711450" y="5718175"/>
          <p14:tracePt t="166325" x="2698750" y="5718175"/>
          <p14:tracePt t="166341" x="2692400" y="5718175"/>
          <p14:tracePt t="166411" x="2682875" y="5718175"/>
          <p14:tracePt t="166462" x="2689225" y="5718175"/>
          <p14:tracePt t="166469" x="2695575" y="5718175"/>
          <p14:tracePt t="166477" x="2705100" y="5718175"/>
          <p14:tracePt t="166492" x="2733675" y="5718175"/>
          <p14:tracePt t="166509" x="2778125" y="5718175"/>
          <p14:tracePt t="166525" x="2819400" y="5718175"/>
          <p14:tracePt t="166542" x="2835275" y="5718175"/>
          <p14:tracePt t="166558" x="2851150" y="5718175"/>
          <p14:tracePt t="166575" x="2863850" y="5718175"/>
          <p14:tracePt t="166591" x="2886075" y="5718175"/>
          <p14:tracePt t="166608" x="2924175" y="5708650"/>
          <p14:tracePt t="166626" x="2987675" y="5683250"/>
          <p14:tracePt t="166642" x="3032125" y="5676900"/>
          <p14:tracePt t="166658" x="3054350" y="5676900"/>
          <p14:tracePt t="166675" x="3089275" y="5676900"/>
          <p14:tracePt t="166691" x="3098800" y="5673725"/>
          <p14:tracePt t="166708" x="3114675" y="5673725"/>
          <p14:tracePt t="166725" x="3155950" y="5661025"/>
          <p14:tracePt t="166741" x="3190875" y="5654675"/>
          <p14:tracePt t="166758" x="3238500" y="5648325"/>
          <p14:tracePt t="166775" x="3292475" y="5648325"/>
          <p14:tracePt t="166791" x="3308350" y="5648325"/>
          <p14:tracePt t="166808" x="3317875" y="5648325"/>
          <p14:tracePt t="166825" x="3336925" y="5648325"/>
          <p14:tracePt t="166841" x="3346450" y="5648325"/>
          <p14:tracePt t="166859" x="3355975" y="5648325"/>
          <p14:tracePt t="166876" x="3378200" y="5648325"/>
          <p14:tracePt t="166892" x="3387725" y="5648325"/>
          <p14:tracePt t="166908" x="3397250" y="5648325"/>
          <p14:tracePt t="166925" x="3406775" y="5648325"/>
          <p14:tracePt t="166942" x="3409950" y="5648325"/>
          <p14:tracePt t="166958" x="3416300" y="5648325"/>
          <p14:tracePt t="166975" x="3435350" y="5648325"/>
          <p14:tracePt t="166991" x="3444875" y="5648325"/>
          <p14:tracePt t="167008" x="3482975" y="5648325"/>
          <p14:tracePt t="167025" x="3552825" y="5648325"/>
          <p14:tracePt t="167041" x="3597275" y="5648325"/>
          <p14:tracePt t="167059" x="3657600" y="5648325"/>
          <p14:tracePt t="167075" x="3711575" y="5648325"/>
          <p14:tracePt t="167091" x="3762375" y="5648325"/>
          <p14:tracePt t="167108" x="3854450" y="5648325"/>
          <p14:tracePt t="167125" x="4019550" y="5654675"/>
          <p14:tracePt t="167141" x="4114800" y="5661025"/>
          <p14:tracePt t="167160" x="4267200" y="5676900"/>
          <p14:tracePt t="167176" x="4349750" y="5683250"/>
          <p14:tracePt t="167192" x="4425950" y="5692775"/>
          <p14:tracePt t="167209" x="4537075" y="5721350"/>
          <p14:tracePt t="167225" x="4632325" y="5737225"/>
          <p14:tracePt t="167242" x="4737100" y="5746750"/>
          <p14:tracePt t="167259" x="4879975" y="5753100"/>
          <p14:tracePt t="167275" x="4949825" y="5753100"/>
          <p14:tracePt t="167292" x="5010150" y="5753100"/>
          <p14:tracePt t="167309" x="5080000" y="5753100"/>
          <p14:tracePt t="167326" x="5124450" y="5753100"/>
          <p14:tracePt t="167342" x="5153025" y="5753100"/>
          <p14:tracePt t="167358" x="5194300" y="5753100"/>
          <p14:tracePt t="167375" x="5203825" y="5753100"/>
          <p14:tracePt t="167391" x="5213350" y="5753100"/>
          <p14:tracePt t="167408" x="5232400" y="5753100"/>
          <p14:tracePt t="167660" x="5222875" y="5753100"/>
          <p14:tracePt t="167668" x="5216525" y="5753100"/>
          <p14:tracePt t="167675" x="5213350" y="5753100"/>
          <p14:tracePt t="167709" x="5153025" y="5746750"/>
          <p14:tracePt t="167741" x="5026025" y="5718175"/>
          <p14:tracePt t="167758" x="4956175" y="5711825"/>
          <p14:tracePt t="167774" x="4933950" y="5711825"/>
          <p14:tracePt t="167791" x="4905375" y="5711825"/>
          <p14:tracePt t="167808" x="4870450" y="5705475"/>
          <p14:tracePt t="167824" x="4832350" y="5686425"/>
          <p14:tracePt t="167842" x="4759325" y="5670550"/>
          <p14:tracePt t="167859" x="4533900" y="5597525"/>
          <p14:tracePt t="167875" x="4387850" y="5543550"/>
          <p14:tracePt t="167892" x="4254500" y="5483225"/>
          <p14:tracePt t="167908" x="4194175" y="5464175"/>
          <p14:tracePt t="168445" x="4283075" y="5454650"/>
          <p14:tracePt t="168457" x="4521200" y="5454650"/>
          <p14:tracePt t="168475" x="4772025" y="5454650"/>
          <p14:tracePt t="168491" x="5000625" y="5454650"/>
          <p14:tracePt t="168508" x="5283200" y="5454650"/>
          <p14:tracePt t="168525" x="5476875" y="5454650"/>
          <p14:tracePt t="168558" x="5918200" y="5518150"/>
          <p14:tracePt t="168593" x="6165850" y="5597525"/>
          <p14:tracePt t="168610" x="6232525" y="5635625"/>
          <p14:tracePt t="168625" x="6296025" y="5651500"/>
          <p14:tracePt t="168641" x="6327775" y="5670550"/>
          <p14:tracePt t="168658" x="6369050" y="5692775"/>
          <p14:tracePt t="168674" x="6378575" y="5699125"/>
          <p14:tracePt t="168691" x="6391275" y="5702300"/>
          <p14:tracePt t="168708" x="6403975" y="5702300"/>
          <p14:tracePt t="168786" x="6397625" y="5702300"/>
          <p14:tracePt t="168793" x="6391275" y="5702300"/>
          <p14:tracePt t="168807" x="6378575" y="5708650"/>
          <p14:tracePt t="168824" x="6353175" y="5721350"/>
          <p14:tracePt t="168842" x="6311900" y="5721350"/>
          <p14:tracePt t="168858" x="6283325" y="5730875"/>
          <p14:tracePt t="168875" x="6267450" y="5730875"/>
          <p14:tracePt t="168891" x="6257925" y="5730875"/>
          <p14:tracePt t="168907" x="6242050" y="5737225"/>
          <p14:tracePt t="168924" x="6213475" y="5746750"/>
          <p14:tracePt t="168942" x="6181725" y="5753100"/>
          <p14:tracePt t="168958" x="6143625" y="5759450"/>
          <p14:tracePt t="168975" x="6121400" y="5765800"/>
          <p14:tracePt t="168992" x="6092825" y="5765800"/>
          <p14:tracePt t="169009" x="6083300" y="5765800"/>
          <p14:tracePt t="169025" x="6073775" y="5765800"/>
          <p14:tracePt t="169041" x="6057900" y="5765800"/>
          <p14:tracePt t="169057" x="6045200" y="5765800"/>
          <p14:tracePt t="169074" x="6029325" y="5765800"/>
          <p14:tracePt t="169092" x="5981700" y="5765800"/>
          <p14:tracePt t="169109" x="5918200" y="5756275"/>
          <p14:tracePt t="169125" x="5851525" y="5734050"/>
          <p14:tracePt t="169142" x="5762625" y="5711825"/>
          <p14:tracePt t="169158" x="5718175" y="5705475"/>
          <p14:tracePt t="169174" x="5680075" y="5705475"/>
          <p14:tracePt t="169192" x="5591175" y="5686425"/>
          <p14:tracePt t="169208" x="5505450" y="5661025"/>
          <p14:tracePt t="169224" x="5410200" y="5654675"/>
          <p14:tracePt t="169242" x="5330825" y="5654675"/>
          <p14:tracePt t="169258" x="5286375" y="5654675"/>
          <p14:tracePt t="169275" x="5264150" y="5654675"/>
          <p14:tracePt t="169291" x="5238750" y="5654675"/>
          <p14:tracePt t="169308" x="5229225" y="5654675"/>
          <p14:tracePt t="169324" x="5219700" y="5654675"/>
          <p14:tracePt t="169342" x="5203825" y="5654675"/>
          <p14:tracePt t="169358" x="5181600" y="5654675"/>
          <p14:tracePt t="169375" x="5159375" y="5667375"/>
          <p14:tracePt t="169392" x="5140325" y="5680075"/>
          <p14:tracePt t="169408" x="5130800" y="5683250"/>
          <p14:tracePt t="169425" x="5121275" y="5692775"/>
          <p14:tracePt t="169441" x="5105400" y="5708650"/>
          <p14:tracePt t="169457" x="5083175" y="5724525"/>
          <p14:tracePt t="169475" x="5064125" y="5737225"/>
          <p14:tracePt t="169492" x="5051425" y="5749925"/>
          <p14:tracePt t="169509" x="5035550" y="5759450"/>
          <p14:tracePt t="169525" x="5022850" y="5772150"/>
          <p14:tracePt t="169542" x="5010150" y="5772150"/>
          <p14:tracePt t="169558" x="5010150" y="5778500"/>
          <p14:tracePt t="169592" x="5010150" y="5781675"/>
          <p14:tracePt t="169608" x="5016500" y="5781675"/>
          <p14:tracePt t="169625" x="5026025" y="5781675"/>
          <p14:tracePt t="169642" x="5045075" y="5781675"/>
          <p14:tracePt t="169658" x="5067300" y="5781675"/>
          <p14:tracePt t="169675" x="5105400" y="5772150"/>
          <p14:tracePt t="169692" x="5146675" y="5749925"/>
          <p14:tracePt t="169708" x="5178425" y="5737225"/>
          <p14:tracePt t="169724" x="5187950" y="5730875"/>
          <p14:tracePt t="169741" x="5197475" y="5730875"/>
          <p14:tracePt t="169842" x="5203825" y="5730875"/>
          <p14:tracePt t="171533" x="5226050" y="5730875"/>
          <p14:tracePt t="171541" x="5251450" y="5730875"/>
          <p14:tracePt t="171546" x="5286375" y="5730875"/>
          <p14:tracePt t="171558" x="5321300" y="5730875"/>
          <p14:tracePt t="171575" x="5486400" y="5715000"/>
          <p14:tracePt t="171591" x="5626100" y="5695950"/>
          <p14:tracePt t="171626" x="5794375" y="5676900"/>
          <p14:tracePt t="171658" x="5845175" y="5676900"/>
          <p14:tracePt t="171674" x="5886450" y="5676900"/>
          <p14:tracePt t="171691" x="5915025" y="5676900"/>
          <p14:tracePt t="171707" x="5959475" y="5676900"/>
          <p14:tracePt t="171724" x="6013450" y="5676900"/>
          <p14:tracePt t="171741" x="6029325" y="5676900"/>
          <p14:tracePt t="171758" x="6045200" y="5676900"/>
          <p14:tracePt t="171775" x="6057900" y="5676900"/>
          <p14:tracePt t="171791" x="6070600" y="5676900"/>
          <p14:tracePt t="171808" x="6080125" y="5676900"/>
          <p14:tracePt t="171824" x="6111875" y="5676900"/>
          <p14:tracePt t="171841" x="6140450" y="5670550"/>
          <p14:tracePt t="171857" x="6184900" y="5670550"/>
          <p14:tracePt t="171875" x="6226175" y="5670550"/>
          <p14:tracePt t="171891" x="6235700" y="5670550"/>
          <p14:tracePt t="171908" x="6245225" y="5670550"/>
          <p14:tracePt t="171924" x="6270625" y="5657850"/>
          <p14:tracePt t="171941" x="6292850" y="5657850"/>
          <p14:tracePt t="171958" x="6330950" y="5645150"/>
          <p14:tracePt t="171975" x="6394450" y="5632450"/>
          <p14:tracePt t="171991" x="6438900" y="5632450"/>
          <p14:tracePt t="172008" x="6483350" y="5619750"/>
          <p14:tracePt t="172025" x="6524625" y="5619750"/>
          <p14:tracePt t="172041" x="6534150" y="5619750"/>
          <p14:tracePt t="172058" x="6543675" y="5619750"/>
          <p14:tracePt t="172075" x="6553200" y="5619750"/>
          <p14:tracePt t="172091" x="6575425" y="5619750"/>
          <p14:tracePt t="172107" x="6597650" y="5619750"/>
          <p14:tracePt t="172124" x="6657975" y="5619750"/>
          <p14:tracePt t="172141" x="6702425" y="5619750"/>
          <p14:tracePt t="172158" x="6731000" y="5619750"/>
          <p14:tracePt t="172174" x="6794500" y="5619750"/>
          <p14:tracePt t="172191" x="6838950" y="5619750"/>
          <p14:tracePt t="172208" x="6899275" y="5619750"/>
          <p14:tracePt t="172224" x="6985000" y="5622925"/>
          <p14:tracePt t="172241" x="7067550" y="5638800"/>
          <p14:tracePt t="172258" x="7194550" y="5654675"/>
          <p14:tracePt t="172275" x="7350125" y="5680075"/>
          <p14:tracePt t="172292" x="7423150" y="5689600"/>
          <p14:tracePt t="172310" x="7483475" y="5689600"/>
          <p14:tracePt t="172325" x="7505700" y="5689600"/>
          <p14:tracePt t="172341" x="7527925" y="5689600"/>
          <p14:tracePt t="172357" x="7566025" y="5689600"/>
          <p14:tracePt t="172374" x="7623175" y="5705475"/>
          <p14:tracePt t="172390" x="7651750" y="5711825"/>
          <p14:tracePt t="172408" x="7680325" y="5718175"/>
          <p14:tracePt t="172425" x="7702550" y="5718175"/>
          <p14:tracePt t="172441" x="7718425" y="5718175"/>
          <p14:tracePt t="172458" x="7721600" y="5718175"/>
          <p14:tracePt t="172496" x="7727950" y="5718175"/>
          <p14:tracePt t="172796" x="7699375" y="5718175"/>
          <p14:tracePt t="172804" x="7664450" y="5718175"/>
          <p14:tracePt t="172810" x="7607300" y="5718175"/>
          <p14:tracePt t="172825" x="7435850" y="5718175"/>
          <p14:tracePt t="172841" x="7191375" y="5702300"/>
          <p14:tracePt t="172858" x="6448425" y="5648325"/>
          <p14:tracePt t="172875" x="5813425" y="5619750"/>
          <p14:tracePt t="172893" x="5137150" y="5619750"/>
          <p14:tracePt t="172910" x="4251325" y="5702300"/>
          <p14:tracePt t="172926" x="3832225" y="5753100"/>
          <p14:tracePt t="172942" x="3609975" y="5800725"/>
          <p14:tracePt t="172959" x="3355975" y="5848350"/>
          <p14:tracePt t="172974" x="3248025" y="5864225"/>
          <p14:tracePt t="172991" x="3184525" y="5880100"/>
          <p14:tracePt t="173008" x="3105150" y="5886450"/>
          <p14:tracePt t="173024" x="3082925" y="5886450"/>
          <p14:tracePt t="173041" x="3060700" y="5886450"/>
          <p14:tracePt t="173374" x="2981325" y="5886450"/>
          <p14:tracePt t="173385" x="2876550" y="5895975"/>
          <p14:tracePt t="173396" x="2692400" y="5934075"/>
          <p14:tracePt t="173408" x="2536825" y="5978525"/>
          <p14:tracePt t="173424" x="2374900" y="6013450"/>
          <p14:tracePt t="173440" x="2241550" y="6048375"/>
          <p14:tracePt t="173457" x="2095500" y="6089650"/>
          <p14:tracePt t="173474" x="1955800" y="6108700"/>
          <p14:tracePt t="173491" x="1793875" y="6118225"/>
          <p14:tracePt t="173508" x="1577975" y="6118225"/>
          <p14:tracePt t="173524" x="1438275" y="6127750"/>
          <p14:tracePt t="173541" x="1346200" y="6127750"/>
          <p14:tracePt t="173558" x="1276350" y="6127750"/>
          <p14:tracePt t="173574" x="1247775" y="6127750"/>
          <p14:tracePt t="173591" x="1235075" y="6127750"/>
          <p14:tracePt t="173607" x="1209675" y="6127750"/>
          <p14:tracePt t="173624" x="1181100" y="6124575"/>
          <p14:tracePt t="173641" x="1155700" y="6111875"/>
          <p14:tracePt t="173657" x="1108075" y="6092825"/>
          <p14:tracePt t="173674" x="1082675" y="6076950"/>
          <p14:tracePt t="173691" x="1060450" y="6064250"/>
          <p14:tracePt t="173708" x="1044575" y="6045200"/>
          <p14:tracePt t="173724" x="1044575" y="6032500"/>
          <p14:tracePt t="173740" x="1044575" y="6019800"/>
          <p14:tracePt t="173758" x="1044575" y="6013450"/>
          <p14:tracePt t="173774" x="1044575" y="6010275"/>
          <p14:tracePt t="173807" x="1044575" y="6000750"/>
          <p14:tracePt t="173824" x="1050925" y="5988050"/>
          <p14:tracePt t="173841" x="1095375" y="5969000"/>
          <p14:tracePt t="173857" x="1196975" y="5949950"/>
          <p14:tracePt t="173874" x="1260475" y="5934075"/>
          <p14:tracePt t="173891" x="1295400" y="5934075"/>
          <p14:tracePt t="173908" x="1317625" y="5934075"/>
          <p14:tracePt t="173924" x="1346200" y="5934075"/>
          <p14:tracePt t="173941" x="1368425" y="5934075"/>
          <p14:tracePt t="173957" x="1438275" y="5943600"/>
          <p14:tracePt t="173974" x="1501775" y="5959475"/>
          <p14:tracePt t="173991" x="1577975" y="5972175"/>
          <p14:tracePt t="174007" x="1647825" y="5994400"/>
          <p14:tracePt t="174024" x="1666875" y="6003925"/>
          <p14:tracePt t="174041" x="1679575" y="6003925"/>
          <p14:tracePt t="174058" x="1708150" y="6003925"/>
          <p14:tracePt t="174075" x="1736725" y="6003925"/>
          <p14:tracePt t="174091" x="1765300" y="6003925"/>
          <p14:tracePt t="174107" x="1828800" y="6003925"/>
          <p14:tracePt t="174124" x="1870075" y="6003925"/>
          <p14:tracePt t="174140" x="1892300" y="6003925"/>
          <p14:tracePt t="174158" x="1927225" y="6003925"/>
          <p14:tracePt t="174174" x="1936750" y="6003925"/>
          <p14:tracePt t="174192" x="1946275" y="6003925"/>
          <p14:tracePt t="174208" x="1955800" y="6003925"/>
          <p14:tracePt t="174225" x="1978025" y="6003925"/>
          <p14:tracePt t="174241" x="2006600" y="6003925"/>
          <p14:tracePt t="174257" x="2070100" y="6000750"/>
          <p14:tracePt t="174274" x="2114550" y="6000750"/>
          <p14:tracePt t="174291" x="2136775" y="6000750"/>
          <p14:tracePt t="174307" x="2178050" y="5988050"/>
          <p14:tracePt t="174324" x="2190750" y="5981700"/>
          <p14:tracePt t="177448" x="2162175" y="6016625"/>
          <p14:tracePt t="177457" x="2139950" y="6057900"/>
          <p14:tracePt t="177475" x="2051050" y="6159500"/>
          <p14:tracePt t="177491" x="1978025" y="6242050"/>
          <p14:tracePt t="177507" x="1901825" y="6315075"/>
          <p14:tracePt t="177524" x="1825625" y="6416675"/>
          <p14:tracePt t="177540" x="1774825" y="6470650"/>
          <p14:tracePt t="177574" x="1651000" y="6584950"/>
          <p14:tracePt t="178217" x="1181100" y="6470650"/>
          <p14:tracePt t="178227" x="1187450" y="6461125"/>
          <p14:tracePt t="178241" x="1200150" y="6429375"/>
          <p14:tracePt t="178273" x="1212850" y="6397625"/>
          <p14:tracePt t="178307" x="1212850" y="6372225"/>
          <p14:tracePt t="178323" x="1216025" y="6362700"/>
          <p14:tracePt t="178341" x="1225550" y="6353175"/>
          <p14:tracePt t="178358" x="1231900" y="6343650"/>
          <p14:tracePt t="178375" x="1231900" y="6324600"/>
          <p14:tracePt t="178391" x="1231900" y="6318250"/>
          <p14:tracePt t="178408" x="1231900" y="6308725"/>
          <p14:tracePt t="178424" x="1231900" y="6305550"/>
          <p14:tracePt t="178503" x="1228725" y="6305550"/>
          <p14:tracePt t="178511" x="1225550" y="6305550"/>
          <p14:tracePt t="178525" x="1216025" y="6305550"/>
          <p14:tracePt t="178541" x="1200150" y="6305550"/>
          <p14:tracePt t="178558" x="1181100" y="6305550"/>
          <p14:tracePt t="178574" x="1171575" y="6305550"/>
          <p14:tracePt t="178590" x="1155700" y="6305550"/>
          <p14:tracePt t="178607" x="1146175" y="6305550"/>
          <p14:tracePt t="178623" x="1136650" y="6305550"/>
          <p14:tracePt t="178657" x="1123950" y="6305550"/>
          <p14:tracePt t="178674" x="1120775" y="6305550"/>
          <p14:tracePt t="178917" x="1133475" y="6305550"/>
          <p14:tracePt t="178926" x="1136650" y="6305550"/>
          <p14:tracePt t="178941" x="1146175" y="6305550"/>
          <p14:tracePt t="178958" x="1162050" y="6305550"/>
          <p14:tracePt t="178974" x="1171575" y="6305550"/>
          <p14:tracePt t="178990" x="1187450" y="6299200"/>
          <p14:tracePt t="179006" x="1196975" y="6299200"/>
          <p14:tracePt t="179108" x="1203325" y="6299200"/>
          <p14:tracePt t="179137" x="1206500" y="6299200"/>
          <p14:tracePt t="179144" x="1212850" y="6299200"/>
          <p14:tracePt t="179157" x="1222375" y="6299200"/>
          <p14:tracePt t="179173" x="1241425" y="6299200"/>
          <p14:tracePt t="179190" x="1273175" y="6299200"/>
          <p14:tracePt t="179193" x="1298575" y="6299200"/>
          <p14:tracePt t="179207" x="1333500" y="6299200"/>
          <p14:tracePt t="179224" x="1387475" y="6299200"/>
          <p14:tracePt t="179240" x="1441450" y="6308725"/>
          <p14:tracePt t="179257" x="1511300" y="6327775"/>
          <p14:tracePt t="179273" x="1555750" y="6334125"/>
          <p14:tracePt t="179291" x="1593850" y="6340475"/>
          <p14:tracePt t="179308" x="1663700" y="6340475"/>
          <p14:tracePt t="179324" x="1708150" y="6340475"/>
          <p14:tracePt t="179340" x="1752600" y="6340475"/>
          <p14:tracePt t="179357" x="1806575" y="6340475"/>
          <p14:tracePt t="179373" x="1828800" y="6340475"/>
          <p14:tracePt t="179390" x="1838325" y="6353175"/>
          <p14:tracePt t="179407" x="1860550" y="6353175"/>
          <p14:tracePt t="179423" x="1870075" y="6353175"/>
          <p14:tracePt t="179440" x="1873250" y="6353175"/>
          <p14:tracePt t="179458" x="1889125" y="6353175"/>
          <p14:tracePt t="179474" x="1905000" y="6356350"/>
          <p14:tracePt t="179490" x="1914525" y="6356350"/>
          <p14:tracePt t="179507" x="1946275" y="6356350"/>
          <p14:tracePt t="179523" x="1962150" y="6362700"/>
          <p14:tracePt t="179540" x="1971675" y="6362700"/>
          <p14:tracePt t="179557" x="1997075" y="6362700"/>
          <p14:tracePt t="179573" x="2019300" y="6362700"/>
          <p14:tracePt t="179591" x="2041525" y="6369050"/>
          <p14:tracePt t="179607" x="2092325" y="6388100"/>
          <p14:tracePt t="179624" x="2146300" y="6400800"/>
          <p14:tracePt t="179640" x="2209800" y="6423025"/>
          <p14:tracePt t="179657" x="2301875" y="6448425"/>
          <p14:tracePt t="179673" x="2346325" y="6461125"/>
          <p14:tracePt t="179690" x="2384425" y="6480175"/>
          <p14:tracePt t="179692" x="2413000" y="6489700"/>
          <p14:tracePt t="179707" x="2451100" y="6499225"/>
          <p14:tracePt t="179723" x="2505075" y="6521450"/>
          <p14:tracePt t="179741" x="2593975" y="6572250"/>
          <p14:tracePt t="179757" x="2746375" y="6654800"/>
          <p14:tracePt t="179774" x="2851150" y="6734175"/>
          <p14:tracePt t="179790" x="2955925" y="6804025"/>
          <p14:tracePt t="179807" x="3079750" y="6854825"/>
          <p14:tracePt t="179823" x="3133725" y="6854825"/>
          <p14:tracePt t="179840" x="3152775" y="6854825"/>
          <p14:tracePt t="180477" x="3165475" y="6845300"/>
          <p14:tracePt t="180484" x="3178175" y="6838950"/>
          <p14:tracePt t="180492" x="3190875" y="6826250"/>
          <p14:tracePt t="180506" x="3228975" y="6807200"/>
          <p14:tracePt t="180523" x="3254375" y="6788150"/>
          <p14:tracePt t="180540" x="3292475" y="6775450"/>
          <p14:tracePt t="180574" x="3378200" y="6746875"/>
          <p14:tracePt t="180607" x="3441700" y="6727825"/>
          <p14:tracePt t="180623" x="3463925" y="6727825"/>
          <p14:tracePt t="180640" x="3473450" y="6727825"/>
          <p14:tracePt t="180657" x="3489325" y="6727825"/>
          <p14:tracePt t="180674" x="3498850" y="6727825"/>
          <p14:tracePt t="180692" x="3517900" y="6727825"/>
          <p14:tracePt t="180707" x="3527425" y="6721475"/>
          <p14:tracePt t="180724" x="3536950" y="6718300"/>
          <p14:tracePt t="180740" x="3549650" y="6708775"/>
          <p14:tracePt t="180757" x="3575050" y="6692900"/>
          <p14:tracePt t="180773" x="3594100" y="6673850"/>
          <p14:tracePt t="180790" x="3622675" y="6661150"/>
          <p14:tracePt t="180807" x="3657600" y="6645275"/>
          <p14:tracePt t="180823" x="3689350" y="6632575"/>
          <p14:tracePt t="180841" x="3727450" y="6594475"/>
          <p14:tracePt t="180857" x="3756025" y="6569075"/>
          <p14:tracePt t="180873" x="3781425" y="6543675"/>
          <p14:tracePt t="180890" x="3803650" y="6530975"/>
          <p14:tracePt t="180906" x="3813175" y="6521450"/>
          <p14:tracePt t="180923" x="3822700" y="6511925"/>
          <p14:tracePt t="180940" x="3838575" y="6489700"/>
          <p14:tracePt t="180956" x="3851275" y="6486525"/>
          <p14:tracePt t="180973" x="3860800" y="6486525"/>
          <p14:tracePt t="180990" x="3867150" y="6480175"/>
          <p14:tracePt t="181007" x="3876675" y="6480175"/>
          <p14:tracePt t="181461" x="3883025" y="6480175"/>
          <p14:tracePt t="181475" x="3886200" y="6480175"/>
          <p14:tracePt t="181483" x="3892550" y="6473825"/>
          <p14:tracePt t="181490" x="3895725" y="6473825"/>
          <p14:tracePt t="181506" x="3902075" y="6470650"/>
          <p14:tracePt t="181522" x="3905250" y="6461125"/>
          <p14:tracePt t="181556" x="3921125" y="6461125"/>
          <p14:tracePt t="181606" x="3921125" y="6454775"/>
          <p14:tracePt t="184460" x="3937000" y="6457950"/>
          <p14:tracePt t="184466" x="3956050" y="6457950"/>
          <p14:tracePt t="184474" x="3990975" y="6457950"/>
          <p14:tracePt t="184491" x="4029075" y="6457950"/>
          <p14:tracePt t="184507" x="4079875" y="6457950"/>
          <p14:tracePt t="184524" x="4143375" y="6457950"/>
          <p14:tracePt t="184539" x="4178300" y="6457950"/>
          <p14:tracePt t="184573" x="4241800" y="6454775"/>
          <p14:tracePt t="184608" x="4292600" y="6442075"/>
          <p14:tracePt t="184623" x="4305300" y="6442075"/>
          <p14:tracePt t="184640" x="4321175" y="6442075"/>
          <p14:tracePt t="184656" x="4343400" y="6442075"/>
          <p14:tracePt t="184673" x="4368800" y="6442075"/>
          <p14:tracePt t="184690" x="4397375" y="6442075"/>
          <p14:tracePt t="184708" x="4432300" y="6442075"/>
          <p14:tracePt t="184723" x="4467225" y="6442075"/>
          <p14:tracePt t="184740" x="4489450" y="6442075"/>
          <p14:tracePt t="184758" x="4530725" y="6442075"/>
          <p14:tracePt t="184773" x="4540250" y="6442075"/>
          <p14:tracePt t="184790" x="4549775" y="6442075"/>
          <p14:tracePt t="184806" x="4572000" y="6442075"/>
          <p14:tracePt t="184823" x="4597400" y="6442075"/>
          <p14:tracePt t="184840" x="4625975" y="6442075"/>
          <p14:tracePt t="184857" x="4689475" y="6442075"/>
          <p14:tracePt t="184873" x="4718050" y="6442075"/>
          <p14:tracePt t="184890" x="4746625" y="6442075"/>
          <p14:tracePt t="184907" x="4768850" y="6442075"/>
          <p14:tracePt t="184923" x="4778375" y="6442075"/>
          <p14:tracePt t="184939" x="4787900" y="6442075"/>
          <p14:tracePt t="184957" x="4794250" y="6442075"/>
          <p14:tracePt t="185023" x="4797425" y="6442075"/>
          <p14:tracePt t="185033" x="4803775" y="6442075"/>
          <p14:tracePt t="185041" x="4806950" y="6442075"/>
          <p14:tracePt t="185057" x="4822825" y="6442075"/>
          <p14:tracePt t="185073" x="4838700" y="6442075"/>
          <p14:tracePt t="185090" x="4848225" y="6442075"/>
          <p14:tracePt t="185107" x="4860925" y="6438900"/>
          <p14:tracePt t="185123" x="4873625" y="6438900"/>
          <p14:tracePt t="185139" x="4886325" y="6432550"/>
          <p14:tracePt t="185157" x="4908550" y="6416675"/>
          <p14:tracePt t="185173" x="4930775" y="6400800"/>
          <p14:tracePt t="185190" x="4978400" y="6388100"/>
          <p14:tracePt t="185207" x="5041900" y="6369050"/>
          <p14:tracePt t="185223" x="5086350" y="6356350"/>
          <p14:tracePt t="185239" x="5124450" y="6350000"/>
          <p14:tracePt t="185257" x="5162550" y="6350000"/>
          <p14:tracePt t="185273" x="5172075" y="6350000"/>
          <p14:tracePt t="185290" x="5181600" y="6350000"/>
          <p14:tracePt t="185335" x="5194300" y="6350000"/>
          <p14:tracePt t="185350" x="5197475" y="6350000"/>
          <p14:tracePt t="185357" x="5203825" y="6350000"/>
          <p14:tracePt t="185372" x="5207000" y="6350000"/>
          <p14:tracePt t="185390" x="5213350" y="6350000"/>
          <p14:tracePt t="188176" x="5213350" y="6356350"/>
          <p14:tracePt t="188183" x="5219700" y="6369050"/>
          <p14:tracePt t="188191" x="5219700" y="6378575"/>
          <p14:tracePt t="188207" x="5229225" y="6400800"/>
          <p14:tracePt t="188223" x="5248275" y="6426200"/>
          <p14:tracePt t="188239" x="5289550" y="6451600"/>
          <p14:tracePt t="188272" x="5353050" y="6480175"/>
          <p14:tracePt t="188307" x="5448300" y="6511925"/>
          <p14:tracePt t="188323" x="5486400" y="6530975"/>
          <p14:tracePt t="188340" x="5549900" y="6556375"/>
          <p14:tracePt t="188356" x="5588000" y="6569075"/>
          <p14:tracePt t="188372" x="5616575" y="6569075"/>
          <p14:tracePt t="188390" x="5664200" y="6569075"/>
          <p14:tracePt t="188406" x="5686425" y="6569075"/>
          <p14:tracePt t="188423" x="5711825" y="6569075"/>
          <p14:tracePt t="188440" x="5737225" y="6569075"/>
          <p14:tracePt t="188457" x="5759450" y="6569075"/>
          <p14:tracePt t="188473" x="5778500" y="6569075"/>
          <p14:tracePt t="188490" x="5819775" y="6569075"/>
          <p14:tracePt t="188507" x="5842000" y="6565900"/>
          <p14:tracePt t="188523" x="5857875" y="6556375"/>
          <p14:tracePt t="188539" x="5880100" y="6550025"/>
          <p14:tracePt t="188555" x="5889625" y="6550025"/>
          <p14:tracePt t="188573" x="5899150" y="6550025"/>
          <p14:tracePt t="188590" x="5905500" y="6546850"/>
          <p14:tracePt t="188607" x="5905500" y="6540500"/>
          <p14:tracePt t="188623" x="5921375" y="6524625"/>
          <p14:tracePt t="188640" x="5934075" y="6511925"/>
          <p14:tracePt t="188656" x="5943600" y="6502400"/>
          <p14:tracePt t="188672" x="5953125" y="6492875"/>
          <p14:tracePt t="188689" x="5978525" y="6451600"/>
          <p14:tracePt t="188706" x="5988050" y="6435725"/>
          <p14:tracePt t="188723" x="6000750" y="6413500"/>
          <p14:tracePt t="188739" x="6003925" y="6397625"/>
          <p14:tracePt t="188756" x="6003925" y="6388100"/>
          <p14:tracePt t="188772" x="6003925" y="6378575"/>
          <p14:tracePt t="188790" x="6003925" y="6362700"/>
          <p14:tracePt t="188806" x="6003925" y="6353175"/>
          <p14:tracePt t="188823" x="6003925" y="6340475"/>
          <p14:tracePt t="188839" x="5991225" y="6324600"/>
          <p14:tracePt t="188856" x="5981700" y="6315075"/>
          <p14:tracePt t="188873" x="5962650" y="6299200"/>
          <p14:tracePt t="188889" x="5953125" y="6289675"/>
          <p14:tracePt t="188906" x="5943600" y="6289675"/>
          <p14:tracePt t="188923" x="5927725" y="6273800"/>
          <p14:tracePt t="188939" x="5911850" y="6273800"/>
          <p14:tracePt t="188956" x="5889625" y="6267450"/>
          <p14:tracePt t="188973" x="5848350" y="6261100"/>
          <p14:tracePt t="188989" x="5826125" y="6251575"/>
          <p14:tracePt t="189006" x="5781675" y="6245225"/>
          <p14:tracePt t="189023" x="5734050" y="6245225"/>
          <p14:tracePt t="189039" x="5711825" y="6245225"/>
          <p14:tracePt t="189056" x="5683250" y="6245225"/>
          <p14:tracePt t="189073" x="5648325" y="6245225"/>
          <p14:tracePt t="189089" x="5619750" y="6245225"/>
          <p14:tracePt t="189106" x="5597525" y="6245225"/>
          <p14:tracePt t="189123" x="5559425" y="6245225"/>
          <p14:tracePt t="189139" x="5543550" y="6245225"/>
          <p14:tracePt t="189156" x="5530850" y="6245225"/>
          <p14:tracePt t="189173" x="5511800" y="6245225"/>
          <p14:tracePt t="189189" x="5495925" y="6245225"/>
          <p14:tracePt t="189206" x="5480050" y="6245225"/>
          <p14:tracePt t="189223" x="5448300" y="6245225"/>
          <p14:tracePt t="189239" x="5432425" y="6245225"/>
          <p14:tracePt t="189256" x="5413375" y="6245225"/>
          <p14:tracePt t="189273" x="5384800" y="6245225"/>
          <p14:tracePt t="189289" x="5356225" y="6245225"/>
          <p14:tracePt t="189306" x="5334000" y="6251575"/>
          <p14:tracePt t="189323" x="5292725" y="6264275"/>
          <p14:tracePt t="189339" x="5254625" y="6276975"/>
          <p14:tracePt t="189356" x="5229225" y="6296025"/>
          <p14:tracePt t="189373" x="5181600" y="6311900"/>
          <p14:tracePt t="189389" x="5156200" y="6324600"/>
          <p14:tracePt t="189406" x="5127625" y="6337300"/>
          <p14:tracePt t="189410" x="5114925" y="6350000"/>
          <p14:tracePt t="189423" x="5089525" y="6359525"/>
          <p14:tracePt t="189440" x="5080000" y="6369050"/>
          <p14:tracePt t="189456" x="5064125" y="6381750"/>
          <p14:tracePt t="189473" x="5051425" y="6394450"/>
          <p14:tracePt t="189489" x="5041900" y="6403975"/>
          <p14:tracePt t="189506" x="5032375" y="6413500"/>
          <p14:tracePt t="189523" x="5019675" y="6429375"/>
          <p14:tracePt t="189539" x="5019675" y="6445250"/>
          <p14:tracePt t="189557" x="5019675" y="6451600"/>
          <p14:tracePt t="189573" x="5019675" y="6454775"/>
          <p14:tracePt t="189589" x="5019675" y="6461125"/>
          <p14:tracePt t="189623" x="5019675" y="6464300"/>
          <p14:tracePt t="189645" x="5029200" y="6464300"/>
          <p14:tracePt t="189656" x="5032375" y="6464300"/>
          <p14:tracePt t="189673" x="5057775" y="6464300"/>
          <p14:tracePt t="189690" x="5089525" y="6464300"/>
          <p14:tracePt t="189706" x="5111750" y="6464300"/>
          <p14:tracePt t="189722" x="5149850" y="6464300"/>
          <p14:tracePt t="189739" x="5165725" y="6464300"/>
          <p14:tracePt t="189756" x="5175250" y="6464300"/>
          <p14:tracePt t="189772" x="5197475" y="6464300"/>
          <p14:tracePt t="189789" x="5207000" y="6464300"/>
          <p14:tracePt t="189806" x="5216525" y="6464300"/>
          <p14:tracePt t="189823" x="5248275" y="6464300"/>
          <p14:tracePt t="189840" x="5270500" y="6464300"/>
          <p14:tracePt t="189857" x="5286375" y="6461125"/>
          <p14:tracePt t="189872" x="5299075" y="6461125"/>
          <p14:tracePt t="189889" x="5308600" y="6461125"/>
          <p14:tracePt t="189906" x="5318125" y="6461125"/>
          <p14:tracePt t="189922" x="5324475" y="6461125"/>
          <p14:tracePt t="190367" x="5334000" y="6461125"/>
          <p14:tracePt t="190374" x="5353050" y="6461125"/>
          <p14:tracePt t="190390" x="5397500" y="6461125"/>
          <p14:tracePt t="190406" x="5435600" y="6448425"/>
          <p14:tracePt t="190411" x="5461000" y="6442075"/>
          <p14:tracePt t="190423" x="5499100" y="6442075"/>
          <p14:tracePt t="190439" x="5527675" y="6435725"/>
          <p14:tracePt t="190456" x="5549900" y="6435725"/>
          <p14:tracePt t="190489" x="5610225" y="6435725"/>
          <p14:tracePt t="190523" x="5680075" y="6435725"/>
          <p14:tracePt t="190539" x="5711825" y="6435725"/>
          <p14:tracePt t="190556" x="5753100" y="6435725"/>
          <p14:tracePt t="190573" x="5810250" y="6435725"/>
          <p14:tracePt t="190589" x="5838825" y="6435725"/>
          <p14:tracePt t="190606" x="5873750" y="6435725"/>
          <p14:tracePt t="190622" x="5921375" y="6435725"/>
          <p14:tracePt t="190639" x="5953125" y="6435725"/>
          <p14:tracePt t="190657" x="6000750" y="6435725"/>
          <p14:tracePt t="190673" x="6022975" y="6435725"/>
          <p14:tracePt t="190689" x="6057900" y="6429375"/>
          <p14:tracePt t="190707" x="6099175" y="6419850"/>
          <p14:tracePt t="190722" x="6121400" y="6419850"/>
          <p14:tracePt t="190739" x="6143625" y="6419850"/>
          <p14:tracePt t="190757" x="6178550" y="6419850"/>
          <p14:tracePt t="190773" x="6188075" y="6419850"/>
          <p14:tracePt t="190790" x="6197600" y="6413500"/>
          <p14:tracePt t="190807" x="6216650" y="6413500"/>
          <p14:tracePt t="190823" x="6226175" y="6413500"/>
          <p14:tracePt t="190839" x="6232525" y="6413500"/>
          <p14:tracePt t="190855" x="6238875" y="6413500"/>
          <p14:tracePt t="190872" x="6242050" y="6413500"/>
          <p14:tracePt t="190889" x="6248400" y="6413500"/>
          <p14:tracePt t="190906" x="6251575" y="6413500"/>
          <p14:tracePt t="191392" x="6251575" y="6410325"/>
          <p14:tracePt t="191400" x="6245225" y="6403975"/>
          <p14:tracePt t="191407" x="6242050" y="6403975"/>
          <p14:tracePt t="191423" x="6226175" y="6403975"/>
          <p14:tracePt t="191439" x="6203950" y="6397625"/>
          <p14:tracePt t="191456" x="6172200" y="6397625"/>
          <p14:tracePt t="191489" x="6153150" y="6397625"/>
          <p14:tracePt t="191522" x="6121400" y="6397625"/>
          <p14:tracePt t="191539" x="6111875" y="6397625"/>
          <p14:tracePt t="191556" x="6099175" y="6397625"/>
          <p14:tracePt t="191573" x="6086475" y="6397625"/>
          <p14:tracePt t="191589" x="6083300" y="6397625"/>
          <p14:tracePt t="191670" x="6089650" y="6397625"/>
          <p14:tracePt t="191677" x="6096000" y="6397625"/>
          <p14:tracePt t="191689" x="6099175" y="6397625"/>
          <p14:tracePt t="191705" x="6140450" y="6397625"/>
          <p14:tracePt t="191722" x="6169025" y="6397625"/>
          <p14:tracePt t="191739" x="6203950" y="6397625"/>
          <p14:tracePt t="191757" x="6261100" y="6397625"/>
          <p14:tracePt t="191773" x="6289675" y="6397625"/>
          <p14:tracePt t="191789" x="6324600" y="6397625"/>
          <p14:tracePt t="191806" x="6359525" y="6397625"/>
          <p14:tracePt t="191822" x="6388100" y="6397625"/>
          <p14:tracePt t="191839" x="6410325" y="6397625"/>
          <p14:tracePt t="191856" x="6451600" y="6397625"/>
          <p14:tracePt t="191872" x="6470650" y="6397625"/>
          <p14:tracePt t="191890" x="6496050" y="6397625"/>
          <p14:tracePt t="191906" x="6521450" y="6397625"/>
          <p14:tracePt t="191922" x="6530975" y="6397625"/>
          <p14:tracePt t="191939" x="6553200" y="6397625"/>
          <p14:tracePt t="191956" x="6565900" y="6397625"/>
          <p14:tracePt t="191972" x="6581775" y="6397625"/>
          <p14:tracePt t="191989" x="6604000" y="6397625"/>
          <p14:tracePt t="192006" x="6629400" y="6397625"/>
          <p14:tracePt t="192023" x="6651625" y="6397625"/>
          <p14:tracePt t="192039" x="6673850" y="6397625"/>
          <p14:tracePt t="192056" x="6715125" y="6397625"/>
          <p14:tracePt t="192072" x="6731000" y="6397625"/>
          <p14:tracePt t="192089" x="6740525" y="6397625"/>
          <p14:tracePt t="192105" x="6759575" y="6397625"/>
          <p14:tracePt t="192122" x="6769100" y="6397625"/>
          <p14:tracePt t="192138" x="6778625" y="6397625"/>
          <p14:tracePt t="192156" x="6794500" y="6397625"/>
          <p14:tracePt t="192172" x="6810375" y="6397625"/>
          <p14:tracePt t="192189" x="6819900" y="6394450"/>
          <p14:tracePt t="192206" x="6835775" y="6381750"/>
          <p14:tracePt t="192222" x="6845300" y="6381750"/>
          <p14:tracePt t="192238" x="6848475" y="6381750"/>
          <p14:tracePt t="192272" x="6861175" y="6381750"/>
          <p14:tracePt t="192320" x="6861175" y="6378575"/>
          <p14:tracePt t="193475" x="6883400" y="6381750"/>
          <p14:tracePt t="193483" x="6902450" y="6388100"/>
          <p14:tracePt t="193489" x="6937375" y="6394450"/>
          <p14:tracePt t="193523" x="7032625" y="6391275"/>
          <p14:tracePt t="193556" x="7162800" y="6356350"/>
          <p14:tracePt t="193573" x="7207250" y="6343650"/>
          <p14:tracePt t="193589" x="7270750" y="6324600"/>
          <p14:tracePt t="193605" x="7296150" y="6311900"/>
          <p14:tracePt t="193622" x="7331075" y="6311900"/>
          <p14:tracePt t="193638" x="7372350" y="6311900"/>
          <p14:tracePt t="193655" x="7394575" y="6311900"/>
          <p14:tracePt t="193672" x="7429500" y="6305550"/>
          <p14:tracePt t="193689" x="7480300" y="6299200"/>
          <p14:tracePt t="193705" x="7515225" y="6299200"/>
          <p14:tracePt t="193722" x="7543800" y="6299200"/>
          <p14:tracePt t="193739" x="7591425" y="6299200"/>
          <p14:tracePt t="193755" x="7623175" y="6299200"/>
          <p14:tracePt t="193772" x="7645400" y="6299200"/>
          <p14:tracePt t="193789" x="7705725" y="6299200"/>
          <p14:tracePt t="193805" x="7743825" y="6292850"/>
          <p14:tracePt t="193823" x="7778750" y="6292850"/>
          <p14:tracePt t="193840" x="7820025" y="6292850"/>
          <p14:tracePt t="193856" x="7842250" y="6292850"/>
          <p14:tracePt t="193872" x="7870825" y="6292850"/>
          <p14:tracePt t="193888" x="7886700" y="6292850"/>
          <p14:tracePt t="193905" x="7896225" y="6292850"/>
          <p14:tracePt t="193922" x="7905750" y="6292850"/>
          <p14:tracePt t="193953" x="7912100" y="6292850"/>
          <p14:tracePt t="194438" x="7861300" y="6292850"/>
          <p14:tracePt t="194445" x="7778750" y="6292850"/>
          <p14:tracePt t="194455" x="7699375" y="6292850"/>
          <p14:tracePt t="194473" x="7404100" y="6292850"/>
          <p14:tracePt t="194489" x="7178675" y="6292850"/>
          <p14:tracePt t="194523" x="6508750" y="6283325"/>
          <p14:tracePt t="194556" x="5975350" y="6330950"/>
          <p14:tracePt t="194573" x="5622925" y="6410325"/>
          <p14:tracePt t="194589" x="5391150" y="6467475"/>
          <p14:tracePt t="194605" x="5191125" y="6534150"/>
          <p14:tracePt t="194623" x="4889500" y="6629400"/>
          <p14:tracePt t="194639" x="4724400" y="6683375"/>
          <p14:tracePt t="194656" x="4578350" y="6746875"/>
          <p14:tracePt t="194673" x="4448175" y="6813550"/>
          <p14:tracePt t="194689" x="4391025" y="6832600"/>
          <p14:tracePt t="194705" x="4368800" y="6838950"/>
          <p14:tracePt t="194722" x="4349750" y="6838950"/>
          <p14:tracePt t="195009" x="4251325" y="6826250"/>
          <p14:tracePt t="195016" x="4105275" y="6807200"/>
          <p14:tracePt t="195023" x="3990975" y="6797675"/>
          <p14:tracePt t="195038" x="3705225" y="6804025"/>
          <p14:tracePt t="195055" x="3486150" y="6842125"/>
          <p14:tracePt t="195072" x="3216275" y="6854825"/>
          <p14:tracePt t="195089" x="3063875" y="6854825"/>
          <p14:tracePt t="195106" x="2946400" y="6854825"/>
          <p14:tracePt t="195123" x="2752725" y="6854825"/>
          <p14:tracePt t="195138" x="2613025" y="6854825"/>
          <p14:tracePt t="195156" x="2498725" y="6854825"/>
          <p14:tracePt t="195172" x="2324100" y="6854825"/>
          <p14:tracePt t="195189" x="2219325" y="6854825"/>
          <p14:tracePt t="195206" x="2146300" y="6854825"/>
          <p14:tracePt t="196485" x="1657350" y="6470650"/>
          <p14:tracePt t="196492" x="1682750" y="6457950"/>
          <p14:tracePt t="196505" x="1701800" y="6445250"/>
          <p14:tracePt t="196522" x="1752600" y="6419850"/>
          <p14:tracePt t="196538" x="1774825" y="6407150"/>
          <p14:tracePt t="196556" x="1809750" y="6391275"/>
          <p14:tracePt t="196589" x="1831975" y="6384925"/>
          <p14:tracePt t="196622" x="1873250" y="6384925"/>
          <p14:tracePt t="196638" x="1885950" y="6384925"/>
          <p14:tracePt t="196656" x="1920875" y="6384925"/>
          <p14:tracePt t="196673" x="1930400" y="6384925"/>
          <p14:tracePt t="196689" x="1939925" y="6384925"/>
          <p14:tracePt t="196706" x="1955800" y="6384925"/>
          <p14:tracePt t="196739" x="1962150" y="6384925"/>
          <p14:tracePt t="196755" x="1974850" y="6384925"/>
          <p14:tracePt t="196772" x="1984375" y="6384925"/>
          <p14:tracePt t="196788" x="2000250" y="6391275"/>
          <p14:tracePt t="196806" x="2016125" y="6407150"/>
          <p14:tracePt t="196822" x="2025650" y="6423025"/>
          <p14:tracePt t="196838" x="2035175" y="6426200"/>
          <p14:tracePt t="196855" x="2057400" y="6438900"/>
          <p14:tracePt t="196872" x="2070100" y="6442075"/>
          <p14:tracePt t="196889" x="2095500" y="6454775"/>
          <p14:tracePt t="196906" x="2146300" y="6480175"/>
          <p14:tracePt t="196921" x="2174875" y="6492875"/>
          <p14:tracePt t="196938" x="2200275" y="6502400"/>
          <p14:tracePt t="196955" x="2219325" y="6518275"/>
          <p14:tracePt t="196971" x="2235200" y="6518275"/>
          <p14:tracePt t="196988" x="2244725" y="6524625"/>
          <p14:tracePt t="197005" x="2270125" y="6530975"/>
          <p14:tracePt t="197022" x="2301875" y="6537325"/>
          <p14:tracePt t="197038" x="2324100" y="6540500"/>
          <p14:tracePt t="197055" x="2352675" y="6546850"/>
          <p14:tracePt t="197072" x="2362200" y="6546850"/>
          <p14:tracePt t="197088" x="2371725" y="6546850"/>
          <p14:tracePt t="197105" x="2371725" y="6550025"/>
          <p14:tracePt t="197122" x="2381250" y="6550025"/>
          <p14:tracePt t="197138" x="2397125" y="6550025"/>
          <p14:tracePt t="197156" x="2406650" y="6550025"/>
          <p14:tracePt t="202251" x="2416175" y="6537325"/>
          <p14:tracePt t="202258" x="2422525" y="6524625"/>
          <p14:tracePt t="202271" x="2435225" y="6508750"/>
          <p14:tracePt t="202288" x="2438400" y="6499225"/>
          <p14:tracePt t="202337" x="2419350" y="6505575"/>
          <p14:tracePt t="202355" x="2193925" y="65563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g01.a.alicdn.com/kf/HTB18vMdKpXXXXa3XFXXq6xXFXXX6/Victoria-Amazonica-g%C3%A9ant-n%C3%A9nuphar-semences-Professional-pack-5-graines-pack-Rare-g%C3%A9ant-Lotus-plantes-aquatiques-LG000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14688"/>
            <a:ext cx="428625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http://www.seerosenforum.de/Gattung/Nymphaea/AlbaVarMinor/Bilder/Nymphaea-alba-minor-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375"/>
            <a:ext cx="4114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ZoneTexte 3"/>
          <p:cNvSpPr txBox="1">
            <a:spLocks noChangeArrowheads="1"/>
          </p:cNvSpPr>
          <p:nvPr/>
        </p:nvSpPr>
        <p:spPr bwMode="auto">
          <a:xfrm>
            <a:off x="1000125" y="6488113"/>
            <a:ext cx="173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Nymphaea alba</a:t>
            </a:r>
          </a:p>
        </p:txBody>
      </p:sp>
      <p:sp>
        <p:nvSpPr>
          <p:cNvPr id="7173" name="ZoneTexte 4"/>
          <p:cNvSpPr txBox="1">
            <a:spLocks noChangeArrowheads="1"/>
          </p:cNvSpPr>
          <p:nvPr/>
        </p:nvSpPr>
        <p:spPr bwMode="auto">
          <a:xfrm>
            <a:off x="6000750" y="6488113"/>
            <a:ext cx="1262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Victoria sp.</a:t>
            </a:r>
          </a:p>
        </p:txBody>
      </p:sp>
      <p:sp>
        <p:nvSpPr>
          <p:cNvPr id="7174" name="ZoneTexte 5"/>
          <p:cNvSpPr txBox="1">
            <a:spLocks noChangeArrowheads="1"/>
          </p:cNvSpPr>
          <p:nvPr/>
        </p:nvSpPr>
        <p:spPr bwMode="auto">
          <a:xfrm>
            <a:off x="0" y="285750"/>
            <a:ext cx="91440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  <a:p>
            <a:pPr eaLnBrk="1" hangingPunct="1"/>
            <a:r>
              <a:rPr lang="fr-FR" altLang="fr-FR" sz="3200"/>
              <a:t>Paléoherbes : </a:t>
            </a:r>
            <a:r>
              <a:rPr lang="fr-FR" altLang="fr-FR" sz="3200" i="1">
                <a:solidFill>
                  <a:srgbClr val="FF0000"/>
                </a:solidFill>
              </a:rPr>
              <a:t>Nyphaeaceae</a:t>
            </a:r>
          </a:p>
          <a:p>
            <a:pPr eaLnBrk="1" hangingPunct="1"/>
            <a:endParaRPr lang="fr-FR" altLang="fr-FR" i="1">
              <a:solidFill>
                <a:srgbClr val="FF0000"/>
              </a:solidFill>
            </a:endParaRPr>
          </a:p>
          <a:p>
            <a:pPr algn="ctr" eaLnBrk="1" hangingPunct="1"/>
            <a:r>
              <a:rPr lang="fr-FR" altLang="fr-FR" sz="2400"/>
              <a:t>* plantes aquatiques </a:t>
            </a:r>
          </a:p>
          <a:p>
            <a:pPr algn="ctr" eaLnBrk="1" hangingPunct="1"/>
            <a:r>
              <a:rPr lang="fr-FR" altLang="fr-FR" sz="2400"/>
              <a:t>*réceptacle floral +ou- allongé (thalamus)</a:t>
            </a:r>
          </a:p>
          <a:p>
            <a:pPr algn="ctr" eaLnBrk="1" hangingPunct="1"/>
            <a:r>
              <a:rPr lang="fr-FR" altLang="fr-FR" sz="2400"/>
              <a:t>*pièces florales spiralées, parfois en verticilles et trimères </a:t>
            </a:r>
          </a:p>
          <a:p>
            <a:pPr algn="ctr" eaLnBrk="1" hangingPunct="1"/>
            <a:r>
              <a:rPr lang="fr-FR" altLang="fr-FR" sz="2400"/>
              <a:t>* fleurs svt avec tous les intermédiaires entre tépales et étamines</a:t>
            </a:r>
          </a:p>
          <a:p>
            <a:pPr eaLnBrk="1" hangingPunct="1"/>
            <a:endParaRPr lang="fr-FR" altLang="fr-FR" i="1"/>
          </a:p>
        </p:txBody>
      </p:sp>
      <p:sp>
        <p:nvSpPr>
          <p:cNvPr id="7175" name="ZoneTexte 6"/>
          <p:cNvSpPr txBox="1">
            <a:spLocks noChangeArrowheads="1"/>
          </p:cNvSpPr>
          <p:nvPr/>
        </p:nvSpPr>
        <p:spPr bwMode="auto">
          <a:xfrm>
            <a:off x="2071688" y="0"/>
            <a:ext cx="5988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FF0000"/>
                </a:solidFill>
              </a:rPr>
              <a:t>Dicotylédones primitifs: Magnoliidées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509"/>
    </mc:Choice>
    <mc:Fallback>
      <p:transition spd="slow" advTm="115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17" x="5378450" y="5749925"/>
          <p14:tracePt t="3924" x="5378450" y="5638800"/>
          <p14:tracePt t="3931" x="5368925" y="5511800"/>
          <p14:tracePt t="3947" x="5330825" y="5041900"/>
          <p14:tracePt t="3968" x="5238750" y="4352925"/>
          <p14:tracePt t="3988" x="5130800" y="3810000"/>
          <p14:tracePt t="4015" x="4962525" y="3213100"/>
          <p14:tracePt t="4053" x="4730750" y="2813050"/>
          <p14:tracePt t="4065" x="4632325" y="2705100"/>
          <p14:tracePt t="4081" x="4559300" y="2632075"/>
          <p14:tracePt t="4416" x="4514850" y="2479675"/>
          <p14:tracePt t="4423" x="4464050" y="2273300"/>
          <p14:tracePt t="4431" x="4419600" y="2130425"/>
          <p14:tracePt t="4447" x="4349750" y="1790700"/>
          <p14:tracePt t="4465" x="4232275" y="1470025"/>
          <p14:tracePt t="4481" x="4156075" y="1292225"/>
          <p14:tracePt t="4498" x="4064000" y="1143000"/>
          <p14:tracePt t="4501" x="4010025" y="1079500"/>
          <p14:tracePt t="4530" x="3816350" y="889000"/>
          <p14:tracePt t="4563" x="3629025" y="733425"/>
          <p14:tracePt t="4581" x="3546475" y="650875"/>
          <p14:tracePt t="4597" x="3514725" y="612775"/>
          <p14:tracePt t="4613" x="3489325" y="587375"/>
          <p14:tracePt t="4629" x="3444875" y="549275"/>
          <p14:tracePt t="4646" x="3422650" y="536575"/>
          <p14:tracePt t="4664" x="3384550" y="523875"/>
          <p14:tracePt t="4680" x="3327400" y="508000"/>
          <p14:tracePt t="4697" x="3298825" y="495300"/>
          <p14:tracePt t="4714" x="3254375" y="495300"/>
          <p14:tracePt t="4730" x="3190875" y="495300"/>
          <p14:tracePt t="4747" x="3130550" y="495300"/>
          <p14:tracePt t="4763" x="3051175" y="495300"/>
          <p14:tracePt t="4779" x="2933700" y="495300"/>
          <p14:tracePt t="4796" x="2889250" y="495300"/>
          <p14:tracePt t="4814" x="2847975" y="501650"/>
          <p14:tracePt t="4830" x="2825750" y="508000"/>
          <p14:tracePt t="4847" x="2800350" y="514350"/>
          <p14:tracePt t="4864" x="2743200" y="533400"/>
          <p14:tracePt t="4880" x="2698750" y="539750"/>
          <p14:tracePt t="4896" x="2635250" y="552450"/>
          <p14:tracePt t="4913" x="2590800" y="574675"/>
          <p14:tracePt t="4930" x="2540000" y="593725"/>
          <p14:tracePt t="4946" x="2524125" y="603250"/>
          <p14:tracePt t="4963" x="2514600" y="612775"/>
          <p14:tracePt t="4980" x="2492375" y="635000"/>
          <p14:tracePt t="4997" x="2482850" y="635000"/>
          <p14:tracePt t="5014" x="2460625" y="644525"/>
          <p14:tracePt t="5030" x="2438400" y="650875"/>
          <p14:tracePt t="5047" x="2428875" y="654050"/>
          <p14:tracePt t="5064" x="2416175" y="654050"/>
          <p14:tracePt t="5080" x="2406650" y="654050"/>
          <p14:tracePt t="5097" x="2406650" y="660400"/>
          <p14:tracePt t="5394" x="2413000" y="657225"/>
          <p14:tracePt t="5401" x="2419350" y="654050"/>
          <p14:tracePt t="5414" x="2428875" y="638175"/>
          <p14:tracePt t="5430" x="2457450" y="631825"/>
          <p14:tracePt t="5446" x="2479675" y="625475"/>
          <p14:tracePt t="5464" x="2559050" y="606425"/>
          <p14:tracePt t="5479" x="2619375" y="600075"/>
          <p14:tracePt t="5497" x="2667000" y="581025"/>
          <p14:tracePt t="5515" x="2698750" y="581025"/>
          <p14:tracePt t="5530" x="2708275" y="581025"/>
          <p14:tracePt t="5547" x="2717800" y="581025"/>
          <p14:tracePt t="5564" x="2727325" y="581025"/>
          <p14:tracePt t="5580" x="2736850" y="581025"/>
          <p14:tracePt t="5596" x="2759075" y="581025"/>
          <p14:tracePt t="5614" x="2844800" y="571500"/>
          <p14:tracePt t="5629" x="2889250" y="571500"/>
          <p14:tracePt t="5647" x="2917825" y="571500"/>
          <p14:tracePt t="5664" x="2952750" y="571500"/>
          <p14:tracePt t="5680" x="2962275" y="571500"/>
          <p14:tracePt t="5697" x="2971800" y="571500"/>
          <p14:tracePt t="5713" x="3019425" y="565150"/>
          <p14:tracePt t="5729" x="3079750" y="558800"/>
          <p14:tracePt t="5746" x="3184525" y="558800"/>
          <p14:tracePt t="5764" x="3302000" y="558800"/>
          <p14:tracePt t="5780" x="3352800" y="558800"/>
          <p14:tracePt t="5797" x="3387725" y="558800"/>
          <p14:tracePt t="5814" x="3429000" y="558800"/>
          <p14:tracePt t="5830" x="3457575" y="558800"/>
          <p14:tracePt t="5847" x="3505200" y="546100"/>
          <p14:tracePt t="5863" x="3584575" y="533400"/>
          <p14:tracePt t="5879" x="3644900" y="533400"/>
          <p14:tracePt t="5897" x="3695700" y="533400"/>
          <p14:tracePt t="5914" x="3743325" y="533400"/>
          <p14:tracePt t="5930" x="3756025" y="533400"/>
          <p14:tracePt t="5947" x="3765550" y="533400"/>
          <p14:tracePt t="5964" x="3768725" y="533400"/>
          <p14:tracePt t="5986" x="3775075" y="533400"/>
          <p14:tracePt t="5996" x="3778250" y="533400"/>
          <p14:tracePt t="6013" x="3800475" y="533400"/>
          <p14:tracePt t="6030" x="3810000" y="533400"/>
          <p14:tracePt t="6046" x="3819525" y="533400"/>
          <p14:tracePt t="6063" x="3838575" y="533400"/>
          <p14:tracePt t="6080" x="3844925" y="533400"/>
          <p14:tracePt t="11574" x="3867150" y="542925"/>
          <p14:tracePt t="11581" x="3917950" y="558800"/>
          <p14:tracePt t="11597" x="4003675" y="590550"/>
          <p14:tracePt t="11613" x="4079875" y="612775"/>
          <p14:tracePt t="11629" x="4194175" y="635000"/>
          <p14:tracePt t="11646" x="4257675" y="647700"/>
          <p14:tracePt t="11670" x="4349750" y="676275"/>
          <p14:tracePt t="11695" x="4584700" y="701675"/>
          <p14:tracePt t="11730" x="4829175" y="711200"/>
          <p14:tracePt t="11746" x="4867275" y="711200"/>
          <p14:tracePt t="11763" x="4889500" y="711200"/>
          <p14:tracePt t="11780" x="4908550" y="711200"/>
          <p14:tracePt t="11796" x="4918075" y="708025"/>
          <p14:tracePt t="11812" x="4927600" y="708025"/>
          <p14:tracePt t="11829" x="4943475" y="704850"/>
          <p14:tracePt t="11845" x="4962525" y="704850"/>
          <p14:tracePt t="11862" x="4975225" y="698500"/>
          <p14:tracePt t="11880" x="4987925" y="698500"/>
          <p14:tracePt t="11896" x="4997450" y="682625"/>
          <p14:tracePt t="11913" x="5010150" y="673100"/>
          <p14:tracePt t="11929" x="5010150" y="660400"/>
          <p14:tracePt t="11946" x="5019675" y="650875"/>
          <p14:tracePt t="11962" x="5029200" y="635000"/>
          <p14:tracePt t="11979" x="5045075" y="619125"/>
          <p14:tracePt t="11995" x="5060950" y="609600"/>
          <p14:tracePt t="12012" x="5060950" y="600075"/>
          <p14:tracePt t="12030" x="5060950" y="577850"/>
          <p14:tracePt t="12046" x="5051425" y="555625"/>
          <p14:tracePt t="12063" x="5038725" y="533400"/>
          <p14:tracePt t="12079" x="5019675" y="514350"/>
          <p14:tracePt t="12096" x="4987925" y="501650"/>
          <p14:tracePt t="12113" x="4965700" y="482600"/>
          <p14:tracePt t="12116" x="4953000" y="476250"/>
          <p14:tracePt t="12129" x="4899025" y="450850"/>
          <p14:tracePt t="12146" x="4819650" y="409575"/>
          <p14:tracePt t="12162" x="4711700" y="384175"/>
          <p14:tracePt t="12179" x="4568825" y="368300"/>
          <p14:tracePt t="12196" x="4495800" y="368300"/>
          <p14:tracePt t="12212" x="4435475" y="368300"/>
          <p14:tracePt t="12229" x="4375150" y="368300"/>
          <p14:tracePt t="12246" x="4330700" y="368300"/>
          <p14:tracePt t="12263" x="4286250" y="371475"/>
          <p14:tracePt t="12279" x="4222750" y="377825"/>
          <p14:tracePt t="12296" x="4168775" y="384175"/>
          <p14:tracePt t="12313" x="4124325" y="396875"/>
          <p14:tracePt t="12329" x="4076700" y="415925"/>
          <p14:tracePt t="12346" x="4051300" y="422275"/>
          <p14:tracePt t="12362" x="4022725" y="428625"/>
          <p14:tracePt t="12379" x="3997325" y="428625"/>
          <p14:tracePt t="12396" x="3984625" y="431800"/>
          <p14:tracePt t="12412" x="3971925" y="438150"/>
          <p14:tracePt t="12429" x="3956050" y="447675"/>
          <p14:tracePt t="12446" x="3946525" y="447675"/>
          <p14:tracePt t="12463" x="3937000" y="450850"/>
          <p14:tracePt t="12479" x="3921125" y="473075"/>
          <p14:tracePt t="12495" x="3911600" y="476250"/>
          <p14:tracePt t="12512" x="3902075" y="485775"/>
          <p14:tracePt t="12529" x="3902075" y="498475"/>
          <p14:tracePt t="12547" x="3902075" y="501650"/>
          <p14:tracePt t="12562" x="3902075" y="511175"/>
          <p14:tracePt t="12596" x="3902075" y="517525"/>
          <p14:tracePt t="12612" x="3902075" y="520700"/>
          <p14:tracePt t="12629" x="3914775" y="527050"/>
          <p14:tracePt t="12646" x="3924300" y="527050"/>
          <p14:tracePt t="12662" x="3933825" y="527050"/>
          <p14:tracePt t="12679" x="3946525" y="530225"/>
          <p14:tracePt t="12713" x="3952875" y="530225"/>
          <p14:tracePt t="12779" x="3956050" y="530225"/>
          <p14:tracePt t="12786" x="3962400" y="530225"/>
          <p14:tracePt t="12796" x="3968750" y="530225"/>
          <p14:tracePt t="12815" x="3978275" y="530225"/>
          <p14:tracePt t="12829" x="3981450" y="530225"/>
          <p14:tracePt t="12846" x="3990975" y="530225"/>
          <p14:tracePt t="12922" x="3997325" y="530225"/>
          <p14:tracePt t="12937" x="4000500" y="530225"/>
          <p14:tracePt t="12950" x="4006850" y="530225"/>
          <p14:tracePt t="12963" x="4016375" y="530225"/>
          <p14:tracePt t="12979" x="4032250" y="520700"/>
          <p14:tracePt t="12996" x="4048125" y="520700"/>
          <p14:tracePt t="13013" x="4057650" y="520700"/>
          <p14:tracePt t="13029" x="4076700" y="520700"/>
          <p14:tracePt t="13064" x="4076700" y="498475"/>
          <p14:tracePt t="13096" x="4083050" y="495300"/>
          <p14:tracePt t="13113" x="4095750" y="485775"/>
          <p14:tracePt t="13129" x="4105275" y="485775"/>
          <p14:tracePt t="13145" x="4114800" y="485775"/>
          <p14:tracePt t="13163" x="4137025" y="485775"/>
          <p14:tracePt t="13243" x="4140200" y="485775"/>
          <p14:tracePt t="13251" x="4146550" y="485775"/>
          <p14:tracePt t="13263" x="4156075" y="479425"/>
          <p14:tracePt t="13279" x="4165600" y="476250"/>
          <p14:tracePt t="13295" x="4181475" y="469900"/>
          <p14:tracePt t="13313" x="4197350" y="469900"/>
          <p14:tracePt t="13350" x="4197350" y="463550"/>
          <p14:tracePt t="13371" x="4200525" y="463550"/>
          <p14:tracePt t="13380" x="4206875" y="454025"/>
          <p14:tracePt t="13396" x="4216400" y="450850"/>
          <p14:tracePt t="13412" x="4225925" y="450850"/>
          <p14:tracePt t="15334" x="4375150" y="495300"/>
          <p14:tracePt t="15340" x="4587875" y="561975"/>
          <p14:tracePt t="15349" x="4905375" y="622300"/>
          <p14:tracePt t="15366" x="5457825" y="752475"/>
          <p14:tracePt t="15379" x="6016625" y="914400"/>
          <p14:tracePt t="15397" x="6661150" y="1073150"/>
          <p14:tracePt t="15415" x="6889750" y="1092200"/>
          <p14:tracePt t="15447" x="7327900" y="1031875"/>
          <p14:tracePt t="15480" x="7673975" y="911225"/>
          <p14:tracePt t="15497" x="7816850" y="879475"/>
          <p14:tracePt t="15513" x="7870825" y="866775"/>
          <p14:tracePt t="15529" x="7899400" y="860425"/>
          <p14:tracePt t="15546" x="7912100" y="844550"/>
          <p14:tracePt t="15563" x="7927975" y="828675"/>
          <p14:tracePt t="15580" x="7927975" y="806450"/>
          <p14:tracePt t="15595" x="7927975" y="771525"/>
          <p14:tracePt t="15612" x="7927975" y="736600"/>
          <p14:tracePt t="15628" x="7927975" y="714375"/>
          <p14:tracePt t="15646" x="7927975" y="692150"/>
          <p14:tracePt t="15662" x="7918450" y="650875"/>
          <p14:tracePt t="15679" x="7905750" y="606425"/>
          <p14:tracePt t="15695" x="7880350" y="568325"/>
          <p14:tracePt t="15699" x="7851775" y="539750"/>
          <p14:tracePt t="15712" x="7804150" y="479425"/>
          <p14:tracePt t="15729" x="7734300" y="434975"/>
          <p14:tracePt t="15745" x="7677150" y="387350"/>
          <p14:tracePt t="15762" x="7626350" y="365125"/>
          <p14:tracePt t="15778" x="7610475" y="358775"/>
          <p14:tracePt t="15797" x="7594600" y="358775"/>
          <p14:tracePt t="15813" x="7585075" y="358775"/>
          <p14:tracePt t="15829" x="7562850" y="358775"/>
          <p14:tracePt t="15846" x="7550150" y="358775"/>
          <p14:tracePt t="15862" x="7540625" y="358775"/>
          <p14:tracePt t="15878" x="7524750" y="358775"/>
          <p14:tracePt t="15896" x="7508875" y="358775"/>
          <p14:tracePt t="15912" x="7499350" y="365125"/>
          <p14:tracePt t="15929" x="7489825" y="368300"/>
          <p14:tracePt t="15946" x="7451725" y="381000"/>
          <p14:tracePt t="15962" x="7429500" y="381000"/>
          <p14:tracePt t="15979" x="7400925" y="387350"/>
          <p14:tracePt t="15996" x="7385050" y="390525"/>
          <p14:tracePt t="16012" x="7375525" y="403225"/>
          <p14:tracePt t="16028" x="7359650" y="403225"/>
          <p14:tracePt t="16046" x="7350125" y="403225"/>
          <p14:tracePt t="16062" x="7340600" y="403225"/>
          <p14:tracePt t="16078" x="7331075" y="403225"/>
          <p14:tracePt t="16096" x="7308850" y="406400"/>
          <p14:tracePt t="16112" x="7305675" y="406400"/>
          <p14:tracePt t="16205" x="7299325" y="406400"/>
          <p14:tracePt t="16211" x="7296150" y="406400"/>
          <p14:tracePt t="16226" x="7289800" y="406400"/>
          <p14:tracePt t="16239" x="7286625" y="406400"/>
          <p14:tracePt t="16276" x="7280275" y="406400"/>
          <p14:tracePt t="16297" x="7277100" y="406400"/>
          <p14:tracePt t="16312" x="7270750" y="406400"/>
          <p14:tracePt t="16318" x="7261225" y="406400"/>
          <p14:tracePt t="16328" x="7254875" y="406400"/>
          <p14:tracePt t="16346" x="7242175" y="415925"/>
          <p14:tracePt t="16362" x="7232650" y="415925"/>
          <p14:tracePt t="16379" x="7226300" y="422275"/>
          <p14:tracePt t="16396" x="7210425" y="425450"/>
          <p14:tracePt t="16412" x="7207250" y="438150"/>
          <p14:tracePt t="16428" x="7197725" y="438150"/>
          <p14:tracePt t="16446" x="7181850" y="450850"/>
          <p14:tracePt t="16462" x="7172325" y="457200"/>
          <p14:tracePt t="16478" x="7150100" y="463550"/>
          <p14:tracePt t="16496" x="7099300" y="479425"/>
          <p14:tracePt t="16512" x="7061200" y="492125"/>
          <p14:tracePt t="16529" x="7016750" y="514350"/>
          <p14:tracePt t="16546" x="6943725" y="546100"/>
          <p14:tracePt t="16562" x="6851650" y="606425"/>
          <p14:tracePt t="16578" x="6705600" y="660400"/>
          <p14:tracePt t="16596" x="6397625" y="774700"/>
          <p14:tracePt t="16612" x="6162675" y="844550"/>
          <p14:tracePt t="16630" x="5873750" y="917575"/>
          <p14:tracePt t="16646" x="5511800" y="1028700"/>
          <p14:tracePt t="16663" x="5324475" y="1114425"/>
          <p14:tracePt t="16680" x="5178425" y="1187450"/>
          <p14:tracePt t="16696" x="4991100" y="1273175"/>
          <p14:tracePt t="16712" x="4892675" y="1314450"/>
          <p14:tracePt t="16728" x="4813300" y="1355725"/>
          <p14:tracePt t="16746" x="4730750" y="1381125"/>
          <p14:tracePt t="16762" x="4695825" y="1400175"/>
          <p14:tracePt t="17103" x="4629150" y="1381125"/>
          <p14:tracePt t="17110" x="4549775" y="1362075"/>
          <p14:tracePt t="17117" x="4476750" y="1346200"/>
          <p14:tracePt t="17128" x="4406900" y="1336675"/>
          <p14:tracePt t="17145" x="4197350" y="1311275"/>
          <p14:tracePt t="17163" x="4070350" y="1311275"/>
          <p14:tracePt t="17179" x="3987800" y="1311275"/>
          <p14:tracePt t="17196" x="3905250" y="1311275"/>
          <p14:tracePt t="17213" x="3851275" y="1314450"/>
          <p14:tracePt t="17229" x="3790950" y="1327150"/>
          <p14:tracePt t="17245" x="3698875" y="1349375"/>
          <p14:tracePt t="17262" x="3635375" y="1355725"/>
          <p14:tracePt t="17279" x="3575050" y="1368425"/>
          <p14:tracePt t="17295" x="3473450" y="1390650"/>
          <p14:tracePt t="17312" x="3409950" y="1406525"/>
          <p14:tracePt t="17329" x="3346450" y="1419225"/>
          <p14:tracePt t="17345" x="3273425" y="1438275"/>
          <p14:tracePt t="17362" x="3232150" y="1457325"/>
          <p14:tracePt t="17379" x="3203575" y="1470025"/>
          <p14:tracePt t="17396" x="3140075" y="1470025"/>
          <p14:tracePt t="17412" x="3095625" y="1476375"/>
          <p14:tracePt t="17429" x="3073400" y="1476375"/>
          <p14:tracePt t="17445" x="3035300" y="1476375"/>
          <p14:tracePt t="17462" x="3025775" y="1476375"/>
          <p14:tracePt t="17478" x="3009900" y="1476375"/>
          <p14:tracePt t="17495" x="2994025" y="1482725"/>
          <p14:tracePt t="17512" x="2984500" y="1482725"/>
          <p14:tracePt t="17528" x="2974975" y="1482725"/>
          <p14:tracePt t="17545" x="2955925" y="1482725"/>
          <p14:tracePt t="17562" x="2946400" y="1482725"/>
          <p14:tracePt t="17578" x="2940050" y="1482725"/>
          <p14:tracePt t="17624" x="2940050" y="1479550"/>
          <p14:tracePt t="17631" x="2933700" y="1476375"/>
          <p14:tracePt t="17645" x="2924175" y="1470025"/>
          <p14:tracePt t="17662" x="2921000" y="1460500"/>
          <p14:tracePt t="17678" x="2921000" y="1450975"/>
          <p14:tracePt t="17695" x="2921000" y="1435100"/>
          <p14:tracePt t="17712" x="2921000" y="1425575"/>
          <p14:tracePt t="17728" x="2927350" y="1416050"/>
          <p14:tracePt t="17745" x="2946400" y="1400175"/>
          <p14:tracePt t="17762" x="2959100" y="1384300"/>
          <p14:tracePt t="17779" x="2974975" y="1352550"/>
          <p14:tracePt t="17795" x="2974975" y="1327150"/>
          <p14:tracePt t="17811" x="2974975" y="1317625"/>
          <p14:tracePt t="17828" x="2974975" y="1301750"/>
          <p14:tracePt t="17845" x="2974975" y="1289050"/>
          <p14:tracePt t="18160" x="2901950" y="1289050"/>
          <p14:tracePt t="18167" x="2787650" y="1289050"/>
          <p14:tracePt t="18180" x="2571750" y="1279525"/>
          <p14:tracePt t="18196" x="2413000" y="1279525"/>
          <p14:tracePt t="18212" x="2273300" y="1292225"/>
          <p14:tracePt t="18228" x="2165350" y="1308100"/>
          <p14:tracePt t="18245" x="2032000" y="1333500"/>
          <p14:tracePt t="18261" x="1978025" y="1346200"/>
          <p14:tracePt t="18278" x="1914525" y="1368425"/>
          <p14:tracePt t="18295" x="1803400" y="1381125"/>
          <p14:tracePt t="18312" x="1752600" y="1387475"/>
          <p14:tracePt t="18329" x="1689100" y="1400175"/>
          <p14:tracePt t="18345" x="1666875" y="1400175"/>
          <p14:tracePt t="18362" x="1628775" y="1400175"/>
          <p14:tracePt t="18378" x="1600200" y="1400175"/>
          <p14:tracePt t="18396" x="1546225" y="1400175"/>
          <p14:tracePt t="18412" x="1514475" y="1400175"/>
          <p14:tracePt t="18429" x="1460500" y="1400175"/>
          <p14:tracePt t="18446" x="1416050" y="1400175"/>
          <p14:tracePt t="18462" x="1381125" y="1400175"/>
          <p14:tracePt t="18479" x="1339850" y="1400175"/>
          <p14:tracePt t="18495" x="1311275" y="1397000"/>
          <p14:tracePt t="18512" x="1279525" y="1387475"/>
          <p14:tracePt t="18529" x="1216025" y="1362075"/>
          <p14:tracePt t="18546" x="1168400" y="1349375"/>
          <p14:tracePt t="18562" x="1133475" y="1349375"/>
          <p14:tracePt t="18579" x="1092200" y="1336675"/>
          <p14:tracePt t="18596" x="1063625" y="1336675"/>
          <p14:tracePt t="18612" x="1031875" y="1336675"/>
          <p14:tracePt t="18629" x="971550" y="1336675"/>
          <p14:tracePt t="18645" x="927100" y="1336675"/>
          <p14:tracePt t="18661" x="904875" y="1336675"/>
          <p14:tracePt t="18679" x="863600" y="1336675"/>
          <p14:tracePt t="18695" x="841375" y="1336675"/>
          <p14:tracePt t="18712" x="812800" y="1336675"/>
          <p14:tracePt t="18715" x="803275" y="1336675"/>
          <p14:tracePt t="18729" x="793750" y="1336675"/>
          <p14:tracePt t="18745" x="771525" y="1336675"/>
          <p14:tracePt t="18762" x="755650" y="1336675"/>
          <p14:tracePt t="18779" x="723900" y="1336675"/>
          <p14:tracePt t="18795" x="701675" y="1336675"/>
          <p14:tracePt t="18812" x="692150" y="1336675"/>
          <p14:tracePt t="18829" x="666750" y="1336675"/>
          <p14:tracePt t="18845" x="650875" y="1330325"/>
          <p14:tracePt t="18862" x="641350" y="1327150"/>
          <p14:tracePt t="18878" x="619125" y="1314450"/>
          <p14:tracePt t="18895" x="609600" y="1311275"/>
          <p14:tracePt t="18912" x="600075" y="1304925"/>
          <p14:tracePt t="18929" x="587375" y="1292225"/>
          <p14:tracePt t="18945" x="571500" y="1282700"/>
          <p14:tracePt t="18962" x="561975" y="1270000"/>
          <p14:tracePt t="18979" x="555625" y="1260475"/>
          <p14:tracePt t="19015" x="555625" y="1257300"/>
          <p14:tracePt t="19058" x="555625" y="1250950"/>
          <p14:tracePt t="19095" x="558800" y="1250950"/>
          <p14:tracePt t="19115" x="561975" y="1250950"/>
          <p14:tracePt t="19129" x="568325" y="1250950"/>
          <p14:tracePt t="19151" x="577850" y="1250950"/>
          <p14:tracePt t="19165" x="581025" y="1250950"/>
          <p14:tracePt t="19179" x="587375" y="1250950"/>
          <p14:tracePt t="19186" x="590550" y="1250950"/>
          <p14:tracePt t="19194" x="596900" y="1250950"/>
          <p14:tracePt t="19212" x="603250" y="1250950"/>
          <p14:tracePt t="19228" x="615950" y="1250950"/>
          <p14:tracePt t="19245" x="631825" y="1250950"/>
          <p14:tracePt t="19261" x="641350" y="1250950"/>
          <p14:tracePt t="19278" x="657225" y="1250950"/>
          <p14:tracePt t="19295" x="666750" y="1250950"/>
          <p14:tracePt t="19312" x="692150" y="1250950"/>
          <p14:tracePt t="19328" x="755650" y="1238250"/>
          <p14:tracePt t="19345" x="787400" y="1225550"/>
          <p14:tracePt t="19362" x="815975" y="1219200"/>
          <p14:tracePt t="19379" x="857250" y="1219200"/>
          <p14:tracePt t="19395" x="866775" y="1216025"/>
          <p14:tracePt t="19412" x="876300" y="1216025"/>
          <p14:tracePt t="19428" x="892175" y="1216025"/>
          <p14:tracePt t="19445" x="908050" y="1216025"/>
          <p14:tracePt t="19461" x="917575" y="1216025"/>
          <p14:tracePt t="19478" x="930275" y="1216025"/>
          <p14:tracePt t="19537" x="936625" y="1216025"/>
          <p14:tracePt t="19645" x="939800" y="1216025"/>
          <p14:tracePt t="20044" x="952500" y="1216025"/>
          <p14:tracePt t="20514" x="955675" y="1216025"/>
          <p14:tracePt t="20521" x="962025" y="1216025"/>
          <p14:tracePt t="20528" x="965200" y="1216025"/>
          <p14:tracePt t="20545" x="974725" y="1216025"/>
          <p14:tracePt t="20562" x="990600" y="1216025"/>
          <p14:tracePt t="20578" x="1006475" y="1216025"/>
          <p14:tracePt t="20595" x="1009650" y="1216025"/>
          <p14:tracePt t="20662" x="1028700" y="1216025"/>
          <p14:tracePt t="29784" x="1054100" y="1209675"/>
          <p14:tracePt t="29791" x="1079500" y="1203325"/>
          <p14:tracePt t="29798" x="1130300" y="1187450"/>
          <p14:tracePt t="29811" x="1270000" y="1149350"/>
          <p14:tracePt t="29827" x="1457325" y="1104900"/>
          <p14:tracePt t="29844" x="1619250" y="1085850"/>
          <p14:tracePt t="29877" x="2000250" y="1057275"/>
          <p14:tracePt t="29912" x="2146300" y="1044575"/>
          <p14:tracePt t="29928" x="2241550" y="1044575"/>
          <p14:tracePt t="29944" x="2343150" y="1044575"/>
          <p14:tracePt t="29948" x="2403475" y="1044575"/>
          <p14:tracePt t="29962" x="2549525" y="1044575"/>
          <p14:tracePt t="29978" x="2714625" y="1069975"/>
          <p14:tracePt t="29994" x="2832100" y="1085850"/>
          <p14:tracePt t="30012" x="2933700" y="1098550"/>
          <p14:tracePt t="30027" x="2968625" y="1098550"/>
          <p14:tracePt t="30044" x="2990850" y="1104900"/>
          <p14:tracePt t="30062" x="3041650" y="1130300"/>
          <p14:tracePt t="30078" x="3095625" y="1143000"/>
          <p14:tracePt t="30094" x="3159125" y="1165225"/>
          <p14:tracePt t="30111" x="3267075" y="1209675"/>
          <p14:tracePt t="30127" x="3333750" y="1241425"/>
          <p14:tracePt t="30144" x="3390900" y="1276350"/>
          <p14:tracePt t="30161" x="3441700" y="1301750"/>
          <p14:tracePt t="30177" x="3457575" y="1311275"/>
          <p14:tracePt t="30194" x="3482975" y="1330325"/>
          <p14:tracePt t="30211" x="3571875" y="1349375"/>
          <p14:tracePt t="30228" x="3644900" y="1365250"/>
          <p14:tracePt t="30244" x="3752850" y="1381125"/>
          <p14:tracePt t="30262" x="3883025" y="1381125"/>
          <p14:tracePt t="30277" x="3924300" y="1381125"/>
          <p14:tracePt t="30295" x="3962400" y="1381125"/>
          <p14:tracePt t="30312" x="3981450" y="1377950"/>
          <p14:tracePt t="30327" x="3997325" y="1368425"/>
          <p14:tracePt t="30345" x="4010025" y="1352550"/>
          <p14:tracePt t="30361" x="4019550" y="1311275"/>
          <p14:tracePt t="30378" x="4019550" y="1289050"/>
          <p14:tracePt t="30394" x="4019550" y="1266825"/>
          <p14:tracePt t="30412" x="4013200" y="1250950"/>
          <p14:tracePt t="30427" x="4003675" y="1241425"/>
          <p14:tracePt t="30444" x="3987800" y="1231900"/>
          <p14:tracePt t="30447" x="3984625" y="1228725"/>
          <p14:tracePt t="30461" x="3962400" y="1216025"/>
          <p14:tracePt t="30477" x="3917950" y="1203325"/>
          <p14:tracePt t="30494" x="3863975" y="1190625"/>
          <p14:tracePt t="30511" x="3781425" y="1162050"/>
          <p14:tracePt t="30527" x="3740150" y="1162050"/>
          <p14:tracePt t="30543" x="3708400" y="1162050"/>
          <p14:tracePt t="30561" x="3654425" y="1162050"/>
          <p14:tracePt t="30577" x="3619500" y="1162050"/>
          <p14:tracePt t="30594" x="3587750" y="1162050"/>
          <p14:tracePt t="30611" x="3533775" y="1162050"/>
          <p14:tracePt t="30627" x="3486150" y="1181100"/>
          <p14:tracePt t="30644" x="3435350" y="1181100"/>
          <p14:tracePt t="30661" x="3254375" y="1181100"/>
          <p14:tracePt t="30677" x="3140075" y="1181100"/>
          <p14:tracePt t="30694" x="3044825" y="1168400"/>
          <p14:tracePt t="30711" x="2914650" y="1168400"/>
          <p14:tracePt t="30727" x="2844800" y="1168400"/>
          <p14:tracePt t="30744" x="2784475" y="1168400"/>
          <p14:tracePt t="30761" x="2698750" y="1168400"/>
          <p14:tracePt t="30778" x="2619375" y="1168400"/>
          <p14:tracePt t="30794" x="2524125" y="1190625"/>
          <p14:tracePt t="30810" x="2393950" y="1190625"/>
          <p14:tracePt t="30827" x="2333625" y="1190625"/>
          <p14:tracePt t="30844" x="2282825" y="1190625"/>
          <p14:tracePt t="30861" x="2244725" y="1190625"/>
          <p14:tracePt t="30877" x="2212975" y="1190625"/>
          <p14:tracePt t="30894" x="2184400" y="1190625"/>
          <p14:tracePt t="30911" x="2120900" y="1190625"/>
          <p14:tracePt t="30927" x="2079625" y="1190625"/>
          <p14:tracePt t="30944" x="2041525" y="1190625"/>
          <p14:tracePt t="30960" x="2009775" y="1190625"/>
          <p14:tracePt t="30977" x="1981200" y="1190625"/>
          <p14:tracePt t="30994" x="1958975" y="1190625"/>
          <p14:tracePt t="31010" x="1895475" y="1190625"/>
          <p14:tracePt t="31027" x="1816100" y="1190625"/>
          <p14:tracePt t="31044" x="1733550" y="1196975"/>
          <p14:tracePt t="31061" x="1631950" y="1219200"/>
          <p14:tracePt t="31077" x="1593850" y="1231900"/>
          <p14:tracePt t="31094" x="1565275" y="1241425"/>
          <p14:tracePt t="31111" x="1508125" y="1260475"/>
          <p14:tracePt t="31127" x="1444625" y="1276350"/>
          <p14:tracePt t="31144" x="1397000" y="1289050"/>
          <p14:tracePt t="31161" x="1327150" y="1308100"/>
          <p14:tracePt t="31178" x="1298575" y="1314450"/>
          <p14:tracePt t="31194" x="1266825" y="1320800"/>
          <p14:tracePt t="31210" x="1225550" y="1333500"/>
          <p14:tracePt t="31227" x="1181100" y="1339850"/>
          <p14:tracePt t="31244" x="1127125" y="1352550"/>
          <p14:tracePt t="31260" x="1009650" y="1362075"/>
          <p14:tracePt t="31277" x="946150" y="1362075"/>
          <p14:tracePt t="31294" x="889000" y="1362075"/>
          <p14:tracePt t="31311" x="831850" y="1362075"/>
          <p14:tracePt t="31327" x="796925" y="1362075"/>
          <p14:tracePt t="31344" x="765175" y="1358900"/>
          <p14:tracePt t="31360" x="717550" y="1339850"/>
          <p14:tracePt t="31377" x="692150" y="1327150"/>
          <p14:tracePt t="31394" x="663575" y="1314450"/>
          <p14:tracePt t="31410" x="641350" y="1292225"/>
          <p14:tracePt t="31427" x="631825" y="1282700"/>
          <p14:tracePt t="31444" x="615950" y="1273175"/>
          <p14:tracePt t="31461" x="609600" y="1263650"/>
          <p14:tracePt t="31477" x="609600" y="1257300"/>
          <p14:tracePt t="31588" x="612775" y="1257300"/>
          <p14:tracePt t="31595" x="615950" y="1257300"/>
          <p14:tracePt t="31611" x="628650" y="1257300"/>
          <p14:tracePt t="31675" x="631825" y="1257300"/>
          <p14:tracePt t="31682" x="638175" y="1257300"/>
          <p14:tracePt t="31696" x="641350" y="1257300"/>
          <p14:tracePt t="31711" x="647700" y="1257300"/>
          <p14:tracePt t="31731" x="650875" y="1257300"/>
          <p14:tracePt t="31805" x="657225" y="1257300"/>
          <p14:tracePt t="31811" x="660400" y="1257300"/>
          <p14:tracePt t="31828" x="676275" y="1257300"/>
          <p14:tracePt t="31845" x="701675" y="1257300"/>
          <p14:tracePt t="31860" x="733425" y="1257300"/>
          <p14:tracePt t="31877" x="752475" y="1257300"/>
          <p14:tracePt t="31894" x="774700" y="1257300"/>
          <p14:tracePt t="31910" x="815975" y="1257300"/>
          <p14:tracePt t="31927" x="831850" y="1257300"/>
          <p14:tracePt t="31945" x="869950" y="1254125"/>
          <p14:tracePt t="31961" x="923925" y="1238250"/>
          <p14:tracePt t="31977" x="1000125" y="1225550"/>
          <p14:tracePt t="31981" x="1038225" y="1216025"/>
          <p14:tracePt t="31995" x="1111250" y="1209675"/>
          <p14:tracePt t="32011" x="1171575" y="1203325"/>
          <p14:tracePt t="32027" x="1209675" y="1190625"/>
          <p14:tracePt t="32044" x="1225550" y="1190625"/>
          <p14:tracePt t="32061" x="1241425" y="1190625"/>
          <p14:tracePt t="32077" x="1250950" y="1190625"/>
          <p14:tracePt t="32095" x="1260475" y="1184275"/>
          <p14:tracePt t="32111" x="1276350" y="1174750"/>
          <p14:tracePt t="32127" x="1314450" y="1168400"/>
          <p14:tracePt t="32145" x="1355725" y="1168400"/>
          <p14:tracePt t="32160" x="1365250" y="1168400"/>
          <p14:tracePt t="32177" x="1374775" y="1168400"/>
          <p14:tracePt t="32246" x="1377950" y="1168400"/>
          <p14:tracePt t="32253" x="1384300" y="1168400"/>
          <p14:tracePt t="32261" x="1390650" y="1168400"/>
          <p14:tracePt t="32278" x="1400175" y="1168400"/>
          <p14:tracePt t="32294" x="1425575" y="1177925"/>
          <p14:tracePt t="32310" x="1435100" y="1177925"/>
          <p14:tracePt t="32327" x="1444625" y="1181100"/>
          <p14:tracePt t="32344" x="1463675" y="1181100"/>
          <p14:tracePt t="32360" x="1485900" y="1181100"/>
          <p14:tracePt t="32377" x="1539875" y="1181100"/>
          <p14:tracePt t="32395" x="1663700" y="1181100"/>
          <p14:tracePt t="32411" x="1746250" y="1181100"/>
          <p14:tracePt t="32428" x="1806575" y="1181100"/>
          <p14:tracePt t="32444" x="1844675" y="1181100"/>
          <p14:tracePt t="32460" x="1860550" y="1181100"/>
          <p14:tracePt t="32477" x="1870075" y="1181100"/>
          <p14:tracePt t="32495" x="1917700" y="1177925"/>
          <p14:tracePt t="32510" x="1962150" y="1165225"/>
          <p14:tracePt t="32527" x="2025650" y="1152525"/>
          <p14:tracePt t="32544" x="2155825" y="1143000"/>
          <p14:tracePt t="32560" x="2216150" y="1143000"/>
          <p14:tracePt t="32577" x="2244725" y="1143000"/>
          <p14:tracePt t="32595" x="2266950" y="1143000"/>
          <p14:tracePt t="32610" x="2270125" y="1143000"/>
          <p14:tracePt t="32644" x="2279650" y="1143000"/>
          <p14:tracePt t="32660" x="2289175" y="1143000"/>
          <p14:tracePt t="32677" x="2311400" y="1143000"/>
          <p14:tracePt t="32695" x="2343150" y="1143000"/>
          <p14:tracePt t="32710" x="2365375" y="1143000"/>
          <p14:tracePt t="32727" x="2374900" y="1143000"/>
          <p14:tracePt t="32744" x="2384425" y="1143000"/>
          <p14:tracePt t="32780" x="2390775" y="1143000"/>
          <p14:tracePt t="32794" x="2400300" y="1143000"/>
          <p14:tracePt t="32810" x="2416175" y="1143000"/>
          <p14:tracePt t="32827" x="2432050" y="1143000"/>
          <p14:tracePt t="32844" x="2470150" y="1143000"/>
          <p14:tracePt t="32860" x="2479675" y="1143000"/>
          <p14:tracePt t="32877" x="2492375" y="1143000"/>
          <p14:tracePt t="32894" x="2505075" y="1143000"/>
          <p14:tracePt t="32910" x="2527300" y="1136650"/>
          <p14:tracePt t="32927" x="2562225" y="1136650"/>
          <p14:tracePt t="32944" x="2682875" y="1114425"/>
          <p14:tracePt t="32960" x="2768600" y="1108075"/>
          <p14:tracePt t="32977" x="2860675" y="1098550"/>
          <p14:tracePt t="32994" x="2968625" y="1092200"/>
          <p14:tracePt t="33010" x="3013075" y="1092200"/>
          <p14:tracePt t="33027" x="3057525" y="1085850"/>
          <p14:tracePt t="33045" x="3127375" y="1085850"/>
          <p14:tracePt t="33060" x="3197225" y="1085850"/>
          <p14:tracePt t="33077" x="3289300" y="1085850"/>
          <p14:tracePt t="33094" x="3432175" y="1089025"/>
          <p14:tracePt t="33111" x="3492500" y="1095375"/>
          <p14:tracePt t="33127" x="3556000" y="1111250"/>
          <p14:tracePt t="33144" x="3619500" y="1117600"/>
          <p14:tracePt t="33160" x="3657600" y="1130300"/>
          <p14:tracePt t="33177" x="3702050" y="1136650"/>
          <p14:tracePt t="33195" x="3781425" y="1155700"/>
          <p14:tracePt t="33210" x="3825875" y="1162050"/>
          <p14:tracePt t="33227" x="3870325" y="1162050"/>
          <p14:tracePt t="33244" x="3933825" y="1162050"/>
          <p14:tracePt t="33261" x="3956050" y="1162050"/>
          <p14:tracePt t="33277" x="3971925" y="1162050"/>
          <p14:tracePt t="33294" x="3990975" y="1162050"/>
          <p14:tracePt t="33310" x="4000500" y="1162050"/>
          <p14:tracePt t="33327" x="4010025" y="1162050"/>
          <p14:tracePt t="33344" x="4035425" y="1162050"/>
          <p14:tracePt t="33360" x="4051300" y="1162050"/>
          <p14:tracePt t="33377" x="4060825" y="1162050"/>
          <p14:tracePt t="33394" x="4083050" y="1168400"/>
          <p14:tracePt t="33411" x="4092575" y="1168400"/>
          <p14:tracePt t="33427" x="4092575" y="1171575"/>
          <p14:tracePt t="37198" x="4054475" y="1222375"/>
          <p14:tracePt t="37205" x="3987800" y="1295400"/>
          <p14:tracePt t="37214" x="3895725" y="1397000"/>
          <p14:tracePt t="37227" x="3549650" y="1771650"/>
          <p14:tracePt t="37244" x="3168650" y="2209800"/>
          <p14:tracePt t="37261" x="2705100" y="2828925"/>
          <p14:tracePt t="37278" x="2501900" y="3171825"/>
          <p14:tracePt t="37312" x="2292350" y="3648075"/>
          <p14:tracePt t="37345" x="2235200" y="3844925"/>
          <p14:tracePt t="37361" x="2212975" y="3965575"/>
          <p14:tracePt t="37376" x="2206625" y="4010025"/>
          <p14:tracePt t="37393" x="2206625" y="4041775"/>
          <p14:tracePt t="37410" x="2206625" y="4057650"/>
          <p14:tracePt t="37427" x="2206625" y="4060825"/>
          <p14:tracePt t="38376" x="2212975" y="4041775"/>
          <p14:tracePt t="38382" x="2228850" y="4013200"/>
          <p14:tracePt t="38393" x="2244725" y="3971925"/>
          <p14:tracePt t="38411" x="2295525" y="3921125"/>
          <p14:tracePt t="38443" x="2378075" y="3883025"/>
          <p14:tracePt t="38477" x="2489200" y="3857625"/>
          <p14:tracePt t="38494" x="2505075" y="3857625"/>
          <p14:tracePt t="38510" x="2524125" y="3857625"/>
          <p14:tracePt t="38527" x="2530475" y="3857625"/>
          <p14:tracePt t="38543" x="2530475" y="3867150"/>
          <p14:tracePt t="38560" x="2530475" y="3883025"/>
          <p14:tracePt t="38576" x="2527300" y="3892550"/>
          <p14:tracePt t="38593" x="2511425" y="3924300"/>
          <p14:tracePt t="38610" x="2473325" y="3959225"/>
          <p14:tracePt t="38626" x="2441575" y="3990975"/>
          <p14:tracePt t="38643" x="2409825" y="4016375"/>
          <p14:tracePt t="38660" x="2359025" y="4054475"/>
          <p14:tracePt t="38676" x="2314575" y="4067175"/>
          <p14:tracePt t="38693" x="2228850" y="4083050"/>
          <p14:tracePt t="38710" x="2028825" y="4117975"/>
          <p14:tracePt t="38727" x="1879600" y="4133850"/>
          <p14:tracePt t="38743" x="1727200" y="4152900"/>
          <p14:tracePt t="38760" x="1568450" y="4203700"/>
          <p14:tracePt t="38776" x="1492250" y="4235450"/>
          <p14:tracePt t="38793" x="1450975" y="4267200"/>
          <p14:tracePt t="38809" x="1409700" y="4305300"/>
          <p14:tracePt t="38826" x="1384300" y="4337050"/>
          <p14:tracePt t="38843" x="1352550" y="4359275"/>
          <p14:tracePt t="38860" x="1314450" y="4410075"/>
          <p14:tracePt t="38877" x="1279525" y="4460875"/>
          <p14:tracePt t="38894" x="1250950" y="4514850"/>
          <p14:tracePt t="38910" x="1228725" y="4638675"/>
          <p14:tracePt t="38926" x="1241425" y="4724400"/>
          <p14:tracePt t="38943" x="1257300" y="4810125"/>
          <p14:tracePt t="38960" x="1289050" y="4933950"/>
          <p14:tracePt t="38976" x="1301750" y="4978400"/>
          <p14:tracePt t="39339" x="1292225" y="4997450"/>
          <p14:tracePt t="39345" x="1279525" y="5016500"/>
          <p14:tracePt t="39360" x="1250950" y="5064125"/>
          <p14:tracePt t="39376" x="1219200" y="5111750"/>
          <p14:tracePt t="39393" x="1193800" y="5149850"/>
          <p14:tracePt t="39410" x="1117600" y="5257800"/>
          <p14:tracePt t="39427" x="1063625" y="5318125"/>
          <p14:tracePt t="39460" x="993775" y="5489575"/>
          <p14:tracePt t="39493" x="993775" y="5600700"/>
          <p14:tracePt t="39510" x="993775" y="5702300"/>
          <p14:tracePt t="39526" x="993775" y="5762625"/>
          <p14:tracePt t="39543" x="993775" y="5800725"/>
          <p14:tracePt t="39545" x="993775" y="5826125"/>
          <p14:tracePt t="39560" x="987425" y="5861050"/>
          <p14:tracePt t="39576" x="987425" y="5899150"/>
          <p14:tracePt t="39593" x="987425" y="5927725"/>
          <p14:tracePt t="39609" x="987425" y="5981700"/>
          <p14:tracePt t="39626" x="987425" y="6026150"/>
          <p14:tracePt t="39643" x="990600" y="6057900"/>
          <p14:tracePt t="39659" x="990600" y="6096000"/>
          <p14:tracePt t="39676" x="990600" y="6127750"/>
          <p14:tracePt t="39693" x="990600" y="6137275"/>
          <p14:tracePt t="39710" x="990600" y="6149975"/>
          <p14:tracePt t="39726" x="1003300" y="6181725"/>
          <p14:tracePt t="39745" x="1028700" y="6216650"/>
          <p14:tracePt t="39760" x="1038225" y="6245225"/>
          <p14:tracePt t="39776" x="1050925" y="6270625"/>
          <p14:tracePt t="39793" x="1069975" y="6302375"/>
          <p14:tracePt t="39810" x="1092200" y="6321425"/>
          <p14:tracePt t="39827" x="1101725" y="6330950"/>
          <p14:tracePt t="39845" x="1146175" y="6362700"/>
          <p14:tracePt t="39860" x="1184275" y="6381750"/>
          <p14:tracePt t="39877" x="1228725" y="6403975"/>
          <p14:tracePt t="39893" x="1266825" y="6435725"/>
          <p14:tracePt t="39910" x="1330325" y="6454775"/>
          <p14:tracePt t="39926" x="1355725" y="6464300"/>
          <p14:tracePt t="39944" x="1387475" y="6486525"/>
          <p14:tracePt t="39960" x="1397000" y="6492875"/>
          <p14:tracePt t="39976" x="1419225" y="6499225"/>
          <p14:tracePt t="40202" x="2206625" y="6613525"/>
          <p14:tracePt t="40210" x="2235200" y="6600825"/>
          <p14:tracePt t="40226" x="2279650" y="6588125"/>
          <p14:tracePt t="40244" x="2349500" y="6581775"/>
          <p14:tracePt t="40260" x="2419350" y="6575425"/>
          <p14:tracePt t="40276" x="2514600" y="6575425"/>
          <p14:tracePt t="40294" x="2644775" y="6575425"/>
          <p14:tracePt t="40310" x="2701925" y="6575425"/>
          <p14:tracePt t="40327" x="2771775" y="6569075"/>
          <p14:tracePt t="40343" x="2847975" y="6553200"/>
          <p14:tracePt t="40360" x="2940050" y="6518275"/>
          <p14:tracePt t="40376" x="3000375" y="6489700"/>
          <p14:tracePt t="40393" x="3086100" y="6438900"/>
          <p14:tracePt t="40410" x="3143250" y="6410325"/>
          <p14:tracePt t="40427" x="3209925" y="6375400"/>
          <p14:tracePt t="40444" x="3279775" y="6318250"/>
          <p14:tracePt t="40460" x="3327400" y="6283325"/>
          <p14:tracePt t="40476" x="3352800" y="6229350"/>
          <p14:tracePt t="40494" x="3409950" y="6089650"/>
          <p14:tracePt t="40510" x="3422650" y="6035675"/>
          <p14:tracePt t="40527" x="3435350" y="5991225"/>
          <p14:tracePt t="40545" x="3448050" y="5949950"/>
          <p14:tracePt t="40561" x="3448050" y="5934075"/>
          <p14:tracePt t="40577" x="3454400" y="5905500"/>
          <p14:tracePt t="40594" x="3454400" y="5857875"/>
          <p14:tracePt t="40609" x="3441700" y="5762625"/>
          <p14:tracePt t="40626" x="3416300" y="5645150"/>
          <p14:tracePt t="40643" x="3381375" y="5559425"/>
          <p14:tracePt t="40659" x="3368675" y="5527675"/>
          <p14:tracePt t="40677" x="3368675" y="5511800"/>
          <p14:tracePt t="40694" x="3368675" y="5499100"/>
          <p14:tracePt t="40726" x="3368675" y="5489575"/>
          <p14:tracePt t="40744" x="3359150" y="5467350"/>
          <p14:tracePt t="40760" x="3346450" y="5438775"/>
          <p14:tracePt t="40776" x="3340100" y="5387975"/>
          <p14:tracePt t="40793" x="3340100" y="5324475"/>
          <p14:tracePt t="40809" x="3340100" y="5308600"/>
          <p14:tracePt t="40827" x="3340100" y="5292725"/>
          <p14:tracePt t="41238" x="3352800" y="5245100"/>
          <p14:tracePt t="41244" x="3368675" y="5175250"/>
          <p14:tracePt t="41260" x="3394075" y="5067300"/>
          <p14:tracePt t="41277" x="3419475" y="4959350"/>
          <p14:tracePt t="41294" x="3441700" y="4848225"/>
          <p14:tracePt t="41310" x="3454400" y="4781550"/>
          <p14:tracePt t="41343" x="3460750" y="4711700"/>
          <p14:tracePt t="41377" x="3460750" y="4648200"/>
          <p14:tracePt t="41393" x="3467100" y="4559300"/>
          <p14:tracePt t="41410" x="3467100" y="4502150"/>
          <p14:tracePt t="41427" x="3467100" y="4448175"/>
          <p14:tracePt t="41443" x="3467100" y="4387850"/>
          <p14:tracePt t="41459" x="3467100" y="4365625"/>
          <p14:tracePt t="41476" x="3467100" y="4352925"/>
          <p14:tracePt t="41493" x="3467100" y="4340225"/>
          <p14:tracePt t="41510" x="3467100" y="4330700"/>
          <p14:tracePt t="41527" x="3467100" y="4314825"/>
          <p14:tracePt t="41543" x="3454400" y="4273550"/>
          <p14:tracePt t="41560" x="3429000" y="4225925"/>
          <p14:tracePt t="41577" x="3394075" y="4178300"/>
          <p14:tracePt t="41580" x="3381375" y="4159250"/>
          <p14:tracePt t="41592" x="3368675" y="4114800"/>
          <p14:tracePt t="41609" x="3355975" y="4092575"/>
          <p14:tracePt t="41626" x="3346450" y="4076700"/>
          <p14:tracePt t="41643" x="3330575" y="4048125"/>
          <p14:tracePt t="41659" x="3308350" y="4032250"/>
          <p14:tracePt t="41676" x="3282950" y="4006850"/>
          <p14:tracePt t="41693" x="3232150" y="3968750"/>
          <p14:tracePt t="41710" x="3190875" y="3937000"/>
          <p14:tracePt t="41727" x="3146425" y="3908425"/>
          <p14:tracePt t="41743" x="3101975" y="3876675"/>
          <p14:tracePt t="41760" x="3079750" y="3867150"/>
          <p14:tracePt t="41776" x="3048000" y="3854450"/>
          <p14:tracePt t="41793" x="2984500" y="3835400"/>
          <p14:tracePt t="41810" x="2917825" y="3813175"/>
          <p14:tracePt t="41827" x="2844800" y="3797300"/>
          <p14:tracePt t="41843" x="2752725" y="3778250"/>
          <p14:tracePt t="41860" x="2701925" y="3765550"/>
          <p14:tracePt t="41876" x="2679700" y="3765550"/>
          <p14:tracePt t="41893" x="2657475" y="3765550"/>
          <p14:tracePt t="41909" x="2628900" y="3759200"/>
          <p14:tracePt t="41926" x="2574925" y="3736975"/>
          <p14:tracePt t="41943" x="2441575" y="3714750"/>
          <p14:tracePt t="41959" x="2333625" y="3689350"/>
          <p14:tracePt t="41976" x="2257425" y="3667125"/>
          <p14:tracePt t="41993" x="2216150" y="3654425"/>
          <p14:tracePt t="42009" x="2187575" y="3654425"/>
          <p14:tracePt t="42026" x="2162175" y="3641725"/>
          <p14:tracePt t="42043" x="2060575" y="3613150"/>
          <p14:tracePt t="42060" x="1939925" y="3571875"/>
          <p14:tracePt t="42076" x="1828800" y="3536950"/>
          <p14:tracePt t="42093" x="1704975" y="3489325"/>
          <p14:tracePt t="42110" x="1651000" y="3476625"/>
          <p14:tracePt t="42127" x="1612900" y="3463925"/>
          <p14:tracePt t="42143" x="1549400" y="3457575"/>
          <p14:tracePt t="42159" x="1489075" y="3441700"/>
          <p14:tracePt t="42176" x="1425575" y="3429000"/>
          <p14:tracePt t="42193" x="1355725" y="3429000"/>
          <p14:tracePt t="42209" x="1311275" y="3429000"/>
          <p14:tracePt t="42226" x="1282700" y="3429000"/>
          <p14:tracePt t="42243" x="1241425" y="3435350"/>
          <p14:tracePt t="42260" x="1203325" y="3454400"/>
          <p14:tracePt t="42276" x="1171575" y="3467100"/>
          <p14:tracePt t="42293" x="1104900" y="3514725"/>
          <p14:tracePt t="42309" x="1057275" y="3540125"/>
          <p14:tracePt t="42326" x="1035050" y="3552825"/>
          <p14:tracePt t="42343" x="990600" y="3578225"/>
          <p14:tracePt t="42360" x="981075" y="3587750"/>
          <p14:tracePt t="42376" x="971550" y="3597275"/>
          <p14:tracePt t="42393" x="952500" y="3616325"/>
          <p14:tracePt t="42410" x="933450" y="3648075"/>
          <p14:tracePt t="42426" x="901700" y="3673475"/>
          <p14:tracePt t="42443" x="863600" y="3730625"/>
          <p14:tracePt t="42459" x="838200" y="3771900"/>
          <p14:tracePt t="42476" x="825500" y="3794125"/>
          <p14:tracePt t="42493" x="806450" y="3838575"/>
          <p14:tracePt t="42510" x="796925" y="3848100"/>
          <p14:tracePt t="42527" x="790575" y="3879850"/>
          <p14:tracePt t="42543" x="774700" y="3898900"/>
          <p14:tracePt t="42559" x="762000" y="3921125"/>
          <p14:tracePt t="42576" x="755650" y="3952875"/>
          <p14:tracePt t="42592" x="755650" y="3990975"/>
          <p14:tracePt t="42609" x="755650" y="4022725"/>
          <p14:tracePt t="42626" x="755650" y="4041775"/>
          <p14:tracePt t="42643" x="755650" y="4076700"/>
          <p14:tracePt t="42660" x="752475" y="4086225"/>
          <p14:tracePt t="42677" x="739775" y="4114800"/>
          <p14:tracePt t="42693" x="736600" y="4137025"/>
          <p14:tracePt t="42709" x="723900" y="4165600"/>
          <p14:tracePt t="42727" x="711200" y="4200525"/>
          <p14:tracePt t="42743" x="711200" y="4238625"/>
          <p14:tracePt t="42759" x="711200" y="4267200"/>
          <p14:tracePt t="42776" x="698500" y="4308475"/>
          <p14:tracePt t="42793" x="688975" y="4333875"/>
          <p14:tracePt t="42809" x="676275" y="4362450"/>
          <p14:tracePt t="42827" x="657225" y="4391025"/>
          <p14:tracePt t="42843" x="650875" y="4422775"/>
          <p14:tracePt t="42859" x="650875" y="4441825"/>
          <p14:tracePt t="42877" x="650875" y="4489450"/>
          <p14:tracePt t="42893" x="650875" y="4533900"/>
          <p14:tracePt t="42909" x="650875" y="4556125"/>
          <p14:tracePt t="42927" x="650875" y="4603750"/>
          <p14:tracePt t="42943" x="650875" y="4632325"/>
          <p14:tracePt t="42959" x="650875" y="4664075"/>
          <p14:tracePt t="42977" x="650875" y="4702175"/>
          <p14:tracePt t="42993" x="650875" y="4724400"/>
          <p14:tracePt t="43010" x="650875" y="4746625"/>
          <p14:tracePt t="43027" x="660400" y="4787900"/>
          <p14:tracePt t="43043" x="679450" y="4826000"/>
          <p14:tracePt t="43059" x="679450" y="4848225"/>
          <p14:tracePt t="43077" x="679450" y="4889500"/>
          <p14:tracePt t="43093" x="679450" y="4899025"/>
          <p14:tracePt t="43109" x="679450" y="4914900"/>
          <p14:tracePt t="43113" x="679450" y="4918075"/>
          <p14:tracePt t="43126" x="679450" y="4933950"/>
          <p14:tracePt t="43142" x="688975" y="4949825"/>
          <p14:tracePt t="43159" x="708025" y="4972050"/>
          <p14:tracePt t="43177" x="752475" y="5016500"/>
          <p14:tracePt t="43192" x="777875" y="5041900"/>
          <p14:tracePt t="43210" x="793750" y="5067300"/>
          <p14:tracePt t="43227" x="809625" y="5099050"/>
          <p14:tracePt t="43243" x="825500" y="5114925"/>
          <p14:tracePt t="43260" x="857250" y="5140325"/>
          <p14:tracePt t="43276" x="927100" y="5194300"/>
          <p14:tracePt t="43292" x="965200" y="5229225"/>
          <p14:tracePt t="43309" x="996950" y="5251450"/>
          <p14:tracePt t="43327" x="1025525" y="5276850"/>
          <p14:tracePt t="43343" x="1041400" y="5292725"/>
          <p14:tracePt t="43359" x="1057275" y="5302250"/>
          <p14:tracePt t="43377" x="1069975" y="5308600"/>
          <p14:tracePt t="43706" x="1098550" y="5321300"/>
          <p14:tracePt t="43714" x="1123950" y="5337175"/>
          <p14:tracePt t="43727" x="1203325" y="5365750"/>
          <p14:tracePt t="43743" x="1368425" y="5413375"/>
          <p14:tracePt t="43760" x="1565275" y="5461000"/>
          <p14:tracePt t="43777" x="1835150" y="5524500"/>
          <p14:tracePt t="43809" x="2041525" y="5581650"/>
          <p14:tracePt t="43843" x="2168525" y="5616575"/>
          <p14:tracePt t="43860" x="2222500" y="5629275"/>
          <p14:tracePt t="43876" x="2368550" y="5661025"/>
          <p14:tracePt t="43893" x="2441575" y="5670550"/>
          <p14:tracePt t="43910" x="2511425" y="5670550"/>
          <p14:tracePt t="43926" x="2581275" y="5670550"/>
          <p14:tracePt t="43942" x="2609850" y="5670550"/>
          <p14:tracePt t="43959" x="2625725" y="5670550"/>
          <p14:tracePt t="43976" x="2667000" y="5670550"/>
          <p14:tracePt t="43992" x="2701925" y="5670550"/>
          <p14:tracePt t="44009" x="2755900" y="5667375"/>
          <p14:tracePt t="44026" x="2832100" y="5667375"/>
          <p14:tracePt t="44042" x="2886075" y="5657850"/>
          <p14:tracePt t="44060" x="2914650" y="5657850"/>
          <p14:tracePt t="44076" x="2943225" y="5641975"/>
          <p14:tracePt t="44092" x="2952750" y="5632450"/>
          <p14:tracePt t="44109" x="2974975" y="5619750"/>
          <p14:tracePt t="44111" x="2987675" y="5607050"/>
          <p14:tracePt t="44126" x="3022600" y="5562600"/>
          <p14:tracePt t="44142" x="3073400" y="5499100"/>
          <p14:tracePt t="44159" x="3127375" y="5438775"/>
          <p14:tracePt t="44176" x="3203575" y="5359400"/>
          <p14:tracePt t="44193" x="3248025" y="5289550"/>
          <p14:tracePt t="44209" x="3289300" y="5197475"/>
          <p14:tracePt t="44226" x="3314700" y="5045075"/>
          <p14:tracePt t="44243" x="3314700" y="4991100"/>
          <p14:tracePt t="44259" x="3314700" y="4949825"/>
          <p14:tracePt t="44276" x="3314700" y="4908550"/>
          <p14:tracePt t="44293" x="3314700" y="4886325"/>
          <p14:tracePt t="44309" x="3314700" y="4864100"/>
          <p14:tracePt t="44326" x="3314700" y="4838700"/>
          <p14:tracePt t="44343" x="3314700" y="4794250"/>
          <p14:tracePt t="44359" x="3305175" y="4740275"/>
          <p14:tracePt t="44376" x="3248025" y="4664075"/>
          <p14:tracePt t="44393" x="3206750" y="4622800"/>
          <p14:tracePt t="44409" x="3175000" y="4591050"/>
          <p14:tracePt t="44426" x="3152775" y="4575175"/>
          <p14:tracePt t="44443" x="3136900" y="4575175"/>
          <p14:tracePt t="47189" x="3092450" y="4543425"/>
          <p14:tracePt t="47195" x="3028950" y="4489450"/>
          <p14:tracePt t="47210" x="2933700" y="4394200"/>
          <p14:tracePt t="47226" x="2857500" y="4311650"/>
          <p14:tracePt t="47243" x="2794000" y="4248150"/>
          <p14:tracePt t="47259" x="2724150" y="4178300"/>
          <p14:tracePt t="47275" x="2670175" y="4117975"/>
          <p14:tracePt t="47309" x="2222500" y="3860800"/>
          <p14:tracePt t="47344" x="1885950" y="3752850"/>
          <p14:tracePt t="47360" x="1812925" y="3740150"/>
          <p14:tracePt t="47376" x="1749425" y="3724275"/>
          <p14:tracePt t="47393" x="1673225" y="3702050"/>
          <p14:tracePt t="47409" x="1539875" y="3679825"/>
          <p14:tracePt t="47425" x="1397000" y="3644900"/>
          <p14:tracePt t="47443" x="1266825" y="3600450"/>
          <p14:tracePt t="47459" x="1127125" y="3543300"/>
          <p14:tracePt t="47476" x="1079500" y="3530600"/>
          <p14:tracePt t="47492" x="1057275" y="3517900"/>
          <p14:tracePt t="47509" x="1038225" y="3514725"/>
          <p14:tracePt t="47526" x="1022350" y="3514725"/>
          <p14:tracePt t="47542" x="990600" y="3508375"/>
          <p14:tracePt t="47559" x="895350" y="3502025"/>
          <p14:tracePt t="47576" x="835025" y="3505200"/>
          <p14:tracePt t="47593" x="806450" y="3517900"/>
          <p14:tracePt t="47609" x="771525" y="3533775"/>
          <p14:tracePt t="47626" x="758825" y="3562350"/>
          <p14:tracePt t="47643" x="752475" y="3625850"/>
          <p14:tracePt t="47658" x="752475" y="3708400"/>
          <p14:tracePt t="47675" x="752475" y="3813175"/>
          <p14:tracePt t="47692" x="752475" y="3905250"/>
          <p14:tracePt t="47709" x="752475" y="4044950"/>
          <p14:tracePt t="47725" x="752475" y="4137025"/>
          <p14:tracePt t="47742" x="765175" y="4222750"/>
          <p14:tracePt t="47759" x="835025" y="4394200"/>
          <p14:tracePt t="47776" x="923925" y="4521200"/>
          <p14:tracePt t="47792" x="1012825" y="4648200"/>
          <p14:tracePt t="47809" x="1130300" y="4857750"/>
          <p14:tracePt t="47825" x="1190625" y="4949825"/>
          <p14:tracePt t="47843" x="1222375" y="5026025"/>
          <p14:tracePt t="47859" x="1282700" y="5124450"/>
          <p14:tracePt t="47876" x="1346200" y="5207000"/>
          <p14:tracePt t="47893" x="1435100" y="5302250"/>
          <p14:tracePt t="47910" x="1565275" y="5448300"/>
          <p14:tracePt t="47926" x="1638300" y="5524500"/>
          <p14:tracePt t="47943" x="1701800" y="5578475"/>
          <p14:tracePt t="47958" x="1711325" y="5607050"/>
          <p14:tracePt t="47975" x="1736725" y="5632450"/>
          <p14:tracePt t="47993" x="1774825" y="5664200"/>
          <p14:tracePt t="48009" x="1819275" y="5676900"/>
          <p14:tracePt t="48027" x="1882775" y="5699125"/>
          <p14:tracePt t="48044" x="1974850" y="5727700"/>
          <p14:tracePt t="48059" x="2019300" y="5740400"/>
          <p14:tracePt t="48075" x="2041525" y="5740400"/>
          <p14:tracePt t="48092" x="2060575" y="5740400"/>
          <p14:tracePt t="48109" x="2070100" y="5740400"/>
          <p14:tracePt t="48125" x="2082800" y="5740400"/>
          <p14:tracePt t="48143" x="2120900" y="5740400"/>
          <p14:tracePt t="48159" x="2174875" y="5740400"/>
          <p14:tracePt t="48176" x="2216150" y="5740400"/>
          <p14:tracePt t="48193" x="2289175" y="5724525"/>
          <p14:tracePt t="48209" x="2336800" y="5695950"/>
          <p14:tracePt t="48226" x="2384425" y="5670550"/>
          <p14:tracePt t="48244" x="2447925" y="5607050"/>
          <p14:tracePt t="48259" x="2489200" y="5559425"/>
          <p14:tracePt t="49572" x="2505075" y="5518150"/>
          <p14:tracePt t="49578" x="2530475" y="5457825"/>
          <p14:tracePt t="49593" x="2619375" y="5343525"/>
          <p14:tracePt t="49609" x="2743200" y="5181600"/>
          <p14:tracePt t="49625" x="2882900" y="5019675"/>
          <p14:tracePt t="49642" x="3121025" y="4746625"/>
          <p14:tracePt t="49677" x="3492500" y="4162425"/>
          <p14:tracePt t="49715" x="3832225" y="3641725"/>
          <p14:tracePt t="49728" x="3956050" y="3473450"/>
          <p14:tracePt t="49743" x="4057650" y="3314700"/>
          <p14:tracePt t="49759" x="4121150" y="3146425"/>
          <p14:tracePt t="49775" x="4127500" y="2997200"/>
          <p14:tracePt t="49792" x="4022725" y="2746375"/>
          <p14:tracePt t="49811" x="3924300" y="2609850"/>
          <p14:tracePt t="49826" x="3838575" y="2524125"/>
          <p14:tracePt t="50263" x="3816350" y="2495550"/>
          <p14:tracePt t="50271" x="3794125" y="2463800"/>
          <p14:tracePt t="50280" x="3759200" y="2422525"/>
          <p14:tracePt t="50292" x="3714750" y="2352675"/>
          <p14:tracePt t="50309" x="3663950" y="2311400"/>
          <p14:tracePt t="50326" x="3638550" y="2263775"/>
          <p14:tracePt t="50343" x="3606800" y="2212975"/>
          <p14:tracePt t="50375" x="3581400" y="2152650"/>
          <p14:tracePt t="50408" x="3543300" y="2070100"/>
          <p14:tracePt t="50426" x="3527425" y="2022475"/>
          <p14:tracePt t="50442" x="3521075" y="2000250"/>
          <p14:tracePt t="50459" x="3521075" y="1968500"/>
          <p14:tracePt t="50476" x="3521075" y="1949450"/>
          <p14:tracePt t="50492" x="3524250" y="1920875"/>
          <p14:tracePt t="50508" x="3524250" y="1905000"/>
          <p14:tracePt t="50526" x="3524250" y="1879600"/>
          <p14:tracePt t="50542" x="3524250" y="1863725"/>
          <p14:tracePt t="50559" x="3524250" y="1841500"/>
          <p14:tracePt t="50576" x="3524250" y="1816100"/>
          <p14:tracePt t="50592" x="3527425" y="1806575"/>
          <p14:tracePt t="50609" x="3536950" y="1797050"/>
          <p14:tracePt t="50626" x="3559175" y="1774825"/>
          <p14:tracePt t="50641" x="3568700" y="1765300"/>
          <p14:tracePt t="50658" x="3578225" y="1755775"/>
          <p14:tracePt t="50676" x="3594100" y="1739900"/>
          <p14:tracePt t="50692" x="3629025" y="1720850"/>
          <p14:tracePt t="50709" x="3673475" y="1708150"/>
          <p14:tracePt t="50726" x="3765550" y="1689100"/>
          <p14:tracePt t="50743" x="3816350" y="1676400"/>
          <p14:tracePt t="50759" x="3883025" y="1654175"/>
          <p14:tracePt t="50776" x="3952875" y="1635125"/>
          <p14:tracePt t="50792" x="3997325" y="1628775"/>
          <p14:tracePt t="50809" x="4029075" y="1622425"/>
          <p14:tracePt t="50826" x="4092575" y="1616075"/>
          <p14:tracePt t="50842" x="4143375" y="1616075"/>
          <p14:tracePt t="50859" x="4203700" y="1616075"/>
          <p14:tracePt t="50876" x="4279900" y="1616075"/>
          <p14:tracePt t="50892" x="4324350" y="1616075"/>
          <p14:tracePt t="50908" x="4352925" y="1616075"/>
          <p14:tracePt t="50926" x="4394200" y="1616075"/>
          <p14:tracePt t="50942" x="4416425" y="1616075"/>
          <p14:tracePt t="50959" x="4445000" y="1616075"/>
          <p14:tracePt t="50976" x="4508500" y="1616075"/>
          <p14:tracePt t="50992" x="4546600" y="1625600"/>
          <p14:tracePt t="51009" x="4584700" y="1638300"/>
          <p14:tracePt t="51026" x="4638675" y="1651000"/>
          <p14:tracePt t="51042" x="4667250" y="1651000"/>
          <p14:tracePt t="51058" x="4714875" y="1663700"/>
          <p14:tracePt t="51076" x="4794250" y="1676400"/>
          <p14:tracePt t="51092" x="4879975" y="1692275"/>
          <p14:tracePt t="51109" x="5006975" y="1708150"/>
          <p14:tracePt t="51126" x="5175250" y="1743075"/>
          <p14:tracePt t="51142" x="5248275" y="1755775"/>
          <p14:tracePt t="51159" x="5286375" y="1762125"/>
          <p14:tracePt t="51175" x="5334000" y="1762125"/>
          <p14:tracePt t="51192" x="5362575" y="1762125"/>
          <p14:tracePt t="51208" x="5384800" y="1762125"/>
          <p14:tracePt t="51226" x="5432425" y="1762125"/>
          <p14:tracePt t="51242" x="5454650" y="1768475"/>
          <p14:tracePt t="51259" x="5486400" y="1781175"/>
          <p14:tracePt t="51276" x="5495925" y="1790700"/>
          <p14:tracePt t="51956" x="5454650" y="1790700"/>
          <p14:tracePt t="51962" x="5375275" y="1790700"/>
          <p14:tracePt t="51976" x="5200650" y="1800225"/>
          <p14:tracePt t="51993" x="5048250" y="1825625"/>
          <p14:tracePt t="52009" x="4895850" y="1882775"/>
          <p14:tracePt t="52025" x="4657725" y="1974850"/>
          <p14:tracePt t="52042" x="4524375" y="2025650"/>
          <p14:tracePt t="52075" x="4187825" y="2133600"/>
          <p14:tracePt t="52109" x="3946525" y="2209800"/>
          <p14:tracePt t="52128" x="3810000" y="2251075"/>
          <p14:tracePt t="52142" x="3746500" y="2266950"/>
          <p14:tracePt t="52159" x="3708400" y="2279650"/>
          <p14:tracePt t="52175" x="3641725" y="2317750"/>
          <p14:tracePt t="52192" x="3597275" y="2336800"/>
          <p14:tracePt t="52208" x="3549650" y="2355850"/>
          <p14:tracePt t="52210" x="3530600" y="2368550"/>
          <p14:tracePt t="52225" x="3486150" y="2390775"/>
          <p14:tracePt t="52242" x="3448050" y="2400300"/>
          <p14:tracePt t="52258" x="3409950" y="2413000"/>
          <p14:tracePt t="52276" x="3375025" y="2438400"/>
          <p14:tracePt t="52292" x="3343275" y="2451100"/>
          <p14:tracePt t="52308" x="3314700" y="2451100"/>
          <p14:tracePt t="52325" x="3276600" y="2451100"/>
          <p14:tracePt t="52342" x="3244850" y="2451100"/>
          <p14:tracePt t="52358" x="3222625" y="2451100"/>
          <p14:tracePt t="52375" x="3203575" y="2451100"/>
          <p14:tracePt t="52392" x="3175000" y="2447925"/>
          <p14:tracePt t="52409" x="3143250" y="2435225"/>
          <p14:tracePt t="52425" x="3086100" y="2409825"/>
          <p14:tracePt t="52441" x="3054350" y="2397125"/>
          <p14:tracePt t="52458" x="3032125" y="2390775"/>
          <p14:tracePt t="52475" x="3013075" y="2381250"/>
          <p14:tracePt t="52492" x="3000375" y="2378075"/>
          <p14:tracePt t="52509" x="2990850" y="2365375"/>
          <p14:tracePt t="52525" x="2978150" y="2362200"/>
          <p14:tracePt t="52542" x="2962275" y="2362200"/>
          <p14:tracePt t="52558" x="2955925" y="2355850"/>
          <p14:tracePt t="52591" x="2955925" y="2346325"/>
          <p14:tracePt t="52608" x="2955925" y="2339975"/>
          <p14:tracePt t="52625" x="2955925" y="2327275"/>
          <p14:tracePt t="52642" x="2971800" y="2311400"/>
          <p14:tracePt t="52658" x="2981325" y="2301875"/>
          <p14:tracePt t="52676" x="2994025" y="2286000"/>
          <p14:tracePt t="52691" x="3013075" y="2257425"/>
          <p14:tracePt t="52708" x="3060700" y="2222500"/>
          <p14:tracePt t="52710" x="3101975" y="2190750"/>
          <p14:tracePt t="52725" x="3203575" y="2139950"/>
          <p14:tracePt t="52742" x="3282950" y="2082800"/>
          <p14:tracePt t="52758" x="3340100" y="2054225"/>
          <p14:tracePt t="52775" x="3368675" y="2032000"/>
          <p14:tracePt t="52792" x="3378200" y="2025650"/>
          <p14:tracePt t="52809" x="3394075" y="2025650"/>
          <p14:tracePt t="52826" x="3409950" y="2025650"/>
          <p14:tracePt t="52842" x="3419475" y="2025650"/>
          <p14:tracePt t="52858" x="3448050" y="2025650"/>
          <p14:tracePt t="52875" x="3495675" y="2025650"/>
          <p14:tracePt t="52892" x="3524250" y="2025650"/>
          <p14:tracePt t="52908" x="3533775" y="2025650"/>
          <p14:tracePt t="52925" x="3543300" y="2028825"/>
          <p14:tracePt t="52942" x="3549650" y="2032000"/>
          <p14:tracePt t="52958" x="3559175" y="2047875"/>
          <p14:tracePt t="52975" x="3575050" y="2057400"/>
          <p14:tracePt t="52992" x="3584575" y="2063750"/>
          <p14:tracePt t="53008" x="3594100" y="2063750"/>
          <p14:tracePt t="53025" x="3609975" y="2066925"/>
          <p14:tracePt t="53042" x="3613150" y="2066925"/>
          <p14:tracePt t="53089" x="3619500" y="2066925"/>
          <p14:tracePt t="53095" x="3622675" y="2066925"/>
          <p14:tracePt t="53109" x="3632200" y="2066925"/>
          <p14:tracePt t="53125" x="3641725" y="2066925"/>
          <p14:tracePt t="53142" x="3657600" y="2066925"/>
          <p14:tracePt t="53158" x="3663950" y="2066925"/>
          <p14:tracePt t="53574" x="3667125" y="2066925"/>
          <p14:tracePt t="53580" x="3673475" y="2066925"/>
          <p14:tracePt t="53592" x="3676650" y="2066925"/>
          <p14:tracePt t="53608" x="3692525" y="2066925"/>
          <p14:tracePt t="53625" x="3702050" y="2066925"/>
          <p14:tracePt t="53642" x="3717925" y="2066925"/>
          <p14:tracePt t="53675" x="3790950" y="2051050"/>
          <p14:tracePt t="53708" x="3921125" y="2038350"/>
          <p14:tracePt t="53725" x="3984625" y="2025650"/>
          <p14:tracePt t="53742" x="4048125" y="2009775"/>
          <p14:tracePt t="53759" x="4111625" y="1997075"/>
          <p14:tracePt t="53775" x="4149725" y="1984375"/>
          <p14:tracePt t="53792" x="4200525" y="1971675"/>
          <p14:tracePt t="53809" x="4324350" y="1949450"/>
          <p14:tracePt t="53825" x="4416425" y="1949450"/>
          <p14:tracePt t="53842" x="4486275" y="1949450"/>
          <p14:tracePt t="53858" x="4556125" y="1949450"/>
          <p14:tracePt t="53875" x="4600575" y="1949450"/>
          <p14:tracePt t="53892" x="4638675" y="1949450"/>
          <p14:tracePt t="53909" x="4692650" y="1949450"/>
          <p14:tracePt t="53925" x="4746625" y="1949450"/>
          <p14:tracePt t="53942" x="4797425" y="1949450"/>
          <p14:tracePt t="53958" x="4867275" y="1949450"/>
          <p14:tracePt t="53975" x="4905375" y="1949450"/>
          <p14:tracePt t="53991" x="4946650" y="1949450"/>
          <p14:tracePt t="54008" x="4987925" y="1949450"/>
          <p14:tracePt t="54026" x="5016500" y="1949450"/>
          <p14:tracePt t="54042" x="5045075" y="1949450"/>
          <p14:tracePt t="54059" x="5092700" y="1949450"/>
          <p14:tracePt t="54075" x="5114925" y="1949450"/>
          <p14:tracePt t="54092" x="5146675" y="1965325"/>
          <p14:tracePt t="54109" x="5175250" y="1981200"/>
          <p14:tracePt t="54125" x="5203825" y="1993900"/>
          <p14:tracePt t="54142" x="5219700" y="2003425"/>
          <p14:tracePt t="54159" x="5264150" y="2028825"/>
          <p14:tracePt t="54176" x="5267325" y="2032000"/>
          <p14:tracePt t="54673" x="5283200" y="2032000"/>
          <p14:tracePt t="54679" x="5302250" y="2032000"/>
          <p14:tracePt t="54691" x="5327650" y="2032000"/>
          <p14:tracePt t="54708" x="5391150" y="2032000"/>
          <p14:tracePt t="54742" x="5464175" y="2028825"/>
          <p14:tracePt t="54745" x="5476875" y="2025650"/>
          <p14:tracePt t="54775" x="5543550" y="2000250"/>
          <p14:tracePt t="54791" x="5591175" y="1987550"/>
          <p14:tracePt t="54808" x="5664200" y="1958975"/>
          <p14:tracePt t="54825" x="5695950" y="1946275"/>
          <p14:tracePt t="54841" x="5718175" y="1939925"/>
          <p14:tracePt t="54858" x="5734050" y="1939925"/>
          <p14:tracePt t="54875" x="5737225" y="1939925"/>
          <p14:tracePt t="54980" x="5737225" y="1943100"/>
          <p14:tracePt t="54988" x="5730875" y="1943100"/>
          <p14:tracePt t="54995" x="5727700" y="1949450"/>
          <p14:tracePt t="55008" x="5715000" y="1958975"/>
          <p14:tracePt t="55026" x="5695950" y="1962150"/>
          <p14:tracePt t="55042" x="5670550" y="1981200"/>
          <p14:tracePt t="55058" x="5629275" y="2000250"/>
          <p14:tracePt t="55074" x="5607050" y="2006600"/>
          <p14:tracePt t="55091" x="5575300" y="2009775"/>
          <p14:tracePt t="55108" x="5540375" y="2022475"/>
          <p14:tracePt t="55126" x="5495925" y="2028825"/>
          <p14:tracePt t="55143" x="5451475" y="2028825"/>
          <p14:tracePt t="55158" x="5391150" y="2035175"/>
          <p14:tracePt t="55175" x="5368925" y="2041525"/>
          <p14:tracePt t="55191" x="5337175" y="2041525"/>
          <p14:tracePt t="55208" x="5305425" y="2041525"/>
          <p14:tracePt t="55224" x="5283200" y="2041525"/>
          <p14:tracePt t="55242" x="5260975" y="2041525"/>
          <p14:tracePt t="55245" x="5251450" y="2041525"/>
          <p14:tracePt t="55259" x="5219700" y="2041525"/>
          <p14:tracePt t="55402" x="5260975" y="2038350"/>
          <p14:tracePt t="55409" x="5311775" y="2028825"/>
          <p14:tracePt t="55426" x="5416550" y="2012950"/>
          <p14:tracePt t="55443" x="5584825" y="1987550"/>
          <p14:tracePt t="55458" x="5670550" y="1965325"/>
          <p14:tracePt t="55474" x="5743575" y="1949450"/>
          <p14:tracePt t="55492" x="5857875" y="1927225"/>
          <p14:tracePt t="55508" x="5930900" y="1920875"/>
          <p14:tracePt t="55526" x="5981700" y="1920875"/>
          <p14:tracePt t="55543" x="6057900" y="1920875"/>
          <p14:tracePt t="55558" x="6086475" y="1920875"/>
          <p14:tracePt t="55575" x="6102350" y="1920875"/>
          <p14:tracePt t="55592" x="6124575" y="1920875"/>
          <p14:tracePt t="55608" x="6134100" y="1920875"/>
          <p14:tracePt t="55643" x="6143625" y="1920875"/>
          <p14:tracePt t="55658" x="6153150" y="1920875"/>
          <p14:tracePt t="55676" x="6169025" y="1920875"/>
          <p14:tracePt t="55693" x="6181725" y="1920875"/>
          <p14:tracePt t="55708" x="6203950" y="1920875"/>
          <p14:tracePt t="55726" x="6232525" y="1920875"/>
          <p14:tracePt t="55741" x="6264275" y="1920875"/>
          <p14:tracePt t="55743" x="6289675" y="1920875"/>
          <p14:tracePt t="55758" x="6324600" y="1920875"/>
          <p14:tracePt t="55774" x="6369050" y="1920875"/>
          <p14:tracePt t="55792" x="6432550" y="1930400"/>
          <p14:tracePt t="55808" x="6454775" y="1939925"/>
          <p14:tracePt t="55826" x="6486525" y="1952625"/>
          <p14:tracePt t="55843" x="6502400" y="1971675"/>
          <p14:tracePt t="55858" x="6511925" y="1971675"/>
          <p14:tracePt t="55875" x="6527800" y="1971675"/>
          <p14:tracePt t="55892" x="6530975" y="1974850"/>
          <p14:tracePt t="55908" x="6537325" y="1974850"/>
          <p14:tracePt t="55924" x="6537325" y="1981200"/>
          <p14:tracePt t="55973" x="6534150" y="1981200"/>
          <p14:tracePt t="55979" x="6530975" y="1981200"/>
          <p14:tracePt t="55992" x="6515100" y="1981200"/>
          <p14:tracePt t="56008" x="6505575" y="1981200"/>
          <p14:tracePt t="56025" x="6489700" y="1981200"/>
          <p14:tracePt t="56042" x="6457950" y="1981200"/>
          <p14:tracePt t="56058" x="6435725" y="1981200"/>
          <p14:tracePt t="56075" x="6407150" y="1981200"/>
          <p14:tracePt t="56093" x="6365875" y="1990725"/>
          <p14:tracePt t="56108" x="6315075" y="1990725"/>
          <p14:tracePt t="56125" x="6254750" y="1997075"/>
          <p14:tracePt t="56142" x="6175375" y="2006600"/>
          <p14:tracePt t="56158" x="6130925" y="2012950"/>
          <p14:tracePt t="56175" x="6108700" y="2022475"/>
          <p14:tracePt t="56192" x="6073775" y="2041525"/>
          <p14:tracePt t="56208" x="6057900" y="2051050"/>
          <p14:tracePt t="56225" x="6026150" y="2057400"/>
          <p14:tracePt t="56243" x="5994400" y="2057400"/>
          <p14:tracePt t="56258" x="5972175" y="2057400"/>
          <p14:tracePt t="56275" x="5962650" y="2057400"/>
          <p14:tracePt t="56292" x="5946775" y="2057400"/>
          <p14:tracePt t="56308" x="5943600" y="2057400"/>
          <p14:tracePt t="56379" x="5949950" y="2057400"/>
          <p14:tracePt t="56387" x="5956300" y="2057400"/>
          <p14:tracePt t="56394" x="5959475" y="2054225"/>
          <p14:tracePt t="56409" x="5981700" y="2044700"/>
          <p14:tracePt t="56425" x="6003925" y="2038350"/>
          <p14:tracePt t="56442" x="6038850" y="2028825"/>
          <p14:tracePt t="56458" x="6048375" y="2028825"/>
          <p14:tracePt t="56475" x="6064250" y="2028825"/>
          <p14:tracePt t="56492" x="6089650" y="2028825"/>
          <p14:tracePt t="56508" x="6111875" y="2022475"/>
          <p14:tracePt t="56525" x="6134100" y="2022475"/>
          <p14:tracePt t="56541" x="6188075" y="2016125"/>
          <p14:tracePt t="56558" x="6232525" y="2009775"/>
          <p14:tracePt t="56575" x="6276975" y="2009775"/>
          <p14:tracePt t="56592" x="6340475" y="2009775"/>
          <p14:tracePt t="56608" x="6369050" y="2009775"/>
          <p14:tracePt t="56625" x="6407150" y="2009775"/>
          <p14:tracePt t="56643" x="6448425" y="2019300"/>
          <p14:tracePt t="56658" x="6492875" y="2025650"/>
          <p14:tracePt t="56676" x="6537325" y="2032000"/>
          <p14:tracePt t="56692" x="6607175" y="2032000"/>
          <p14:tracePt t="56708" x="6648450" y="2032000"/>
          <p14:tracePt t="56724" x="6680200" y="2032000"/>
          <p14:tracePt t="56741" x="6718300" y="2032000"/>
          <p14:tracePt t="56758" x="6740525" y="2032000"/>
          <p14:tracePt t="56775" x="6762750" y="2032000"/>
          <p14:tracePt t="56791" x="6778625" y="2032000"/>
          <p14:tracePt t="56808" x="6788150" y="2025650"/>
          <p14:tracePt t="56825" x="6797675" y="2025650"/>
          <p14:tracePt t="56842" x="6816725" y="2016125"/>
          <p14:tracePt t="56858" x="6826250" y="2009775"/>
          <p14:tracePt t="56875" x="6838950" y="2009775"/>
          <p14:tracePt t="56892" x="6851650" y="2003425"/>
          <p14:tracePt t="56908" x="6867525" y="2003425"/>
          <p14:tracePt t="56925" x="6877050" y="2000250"/>
          <p14:tracePt t="56941" x="6892925" y="2000250"/>
          <p14:tracePt t="56958" x="6902450" y="2000250"/>
          <p14:tracePt t="56975" x="6918325" y="2000250"/>
          <p14:tracePt t="56991" x="6931025" y="2000250"/>
          <p14:tracePt t="57008" x="6940550" y="2000250"/>
          <p14:tracePt t="57025" x="6950075" y="2000250"/>
          <p14:tracePt t="57041" x="6965950" y="2000250"/>
          <p14:tracePt t="57058" x="6972300" y="2000250"/>
          <p14:tracePt t="57075" x="6975475" y="2000250"/>
          <p14:tracePt t="57120" x="6981825" y="2000250"/>
          <p14:tracePt t="58456" x="6880225" y="2000250"/>
          <p14:tracePt t="58465" x="6667500" y="2000250"/>
          <p14:tracePt t="58476" x="6289675" y="2016125"/>
          <p14:tracePt t="58492" x="5835650" y="2041525"/>
          <p14:tracePt t="58511" x="5095875" y="2149475"/>
          <p14:tracePt t="58525" x="4508500" y="2254250"/>
          <p14:tracePt t="58544" x="3908425" y="2403475"/>
          <p14:tracePt t="58576" x="2603500" y="2774950"/>
          <p14:tracePt t="58611" x="1870075" y="3035300"/>
          <p14:tracePt t="58627" x="1692275" y="3098800"/>
          <p14:tracePt t="58643" x="1536700" y="3155950"/>
          <p14:tracePt t="58658" x="1441450" y="3178175"/>
          <p14:tracePt t="58675" x="1317625" y="3203575"/>
          <p14:tracePt t="58691" x="1282700" y="3203575"/>
          <p14:tracePt t="58708" x="1250950" y="3203575"/>
          <p14:tracePt t="58997" x="1263650" y="3168650"/>
          <p14:tracePt t="59004" x="1292225" y="3095625"/>
          <p14:tracePt t="59011" x="1336675" y="3035300"/>
          <p14:tracePt t="59025" x="1425575" y="2898775"/>
          <p14:tracePt t="59042" x="1495425" y="2794000"/>
          <p14:tracePt t="59058" x="1562100" y="2701925"/>
          <p14:tracePt t="59075" x="1644650" y="2581275"/>
          <p14:tracePt t="59091" x="1692275" y="2536825"/>
          <p14:tracePt t="59107" x="1727200" y="2495550"/>
          <p14:tracePt t="59125" x="1771650" y="2451100"/>
          <p14:tracePt t="59141" x="1793875" y="2428875"/>
          <p14:tracePt t="59157" x="1825625" y="2403475"/>
          <p14:tracePt t="59175" x="1847850" y="2374900"/>
          <p14:tracePt t="59191" x="1873250" y="2359025"/>
          <p14:tracePt t="59208" x="1882775" y="2349500"/>
          <p14:tracePt t="59225" x="1892300" y="2327275"/>
          <p14:tracePt t="59268" x="1898650" y="2327275"/>
          <p14:tracePt t="59497" x="1898650" y="2330450"/>
          <p14:tracePt t="59504" x="1898650" y="2333625"/>
          <p14:tracePt t="59525" x="1898650" y="2339975"/>
          <p14:tracePt t="59538" x="1898650" y="2343150"/>
          <p14:tracePt t="59611" x="1908175" y="2343150"/>
          <p14:tracePt t="59618" x="1911350" y="2343150"/>
          <p14:tracePt t="59632" x="1917700" y="2343150"/>
          <p14:tracePt t="59641" x="1924050" y="2343150"/>
          <p14:tracePt t="59657" x="1933575" y="2343150"/>
          <p14:tracePt t="59674" x="1946275" y="2343150"/>
          <p14:tracePt t="59691" x="1955800" y="2343150"/>
          <p14:tracePt t="59982" x="1993900" y="2349500"/>
          <p14:tracePt t="59990" x="2051050" y="2349500"/>
          <p14:tracePt t="60008" x="2168525" y="2378075"/>
          <p14:tracePt t="60025" x="2368550" y="2393950"/>
          <p14:tracePt t="60041" x="2473325" y="2403475"/>
          <p14:tracePt t="60059" x="2568575" y="2409825"/>
          <p14:tracePt t="60091" x="2803525" y="2425700"/>
          <p14:tracePt t="60125" x="2943225" y="2447925"/>
          <p14:tracePt t="60141" x="2987675" y="2447925"/>
          <p14:tracePt t="60158" x="3016250" y="2454275"/>
          <p14:tracePt t="60175" x="3057525" y="2454275"/>
          <p14:tracePt t="60191" x="3086100" y="2454275"/>
          <p14:tracePt t="60208" x="3108325" y="2454275"/>
          <p14:tracePt t="60224" x="3149600" y="2454275"/>
          <p14:tracePt t="60241" x="3171825" y="2454275"/>
          <p14:tracePt t="60257" x="3200400" y="2454275"/>
          <p14:tracePt t="60274" x="3232150" y="2454275"/>
          <p14:tracePt t="60291" x="3263900" y="2466975"/>
          <p14:tracePt t="60307" x="3286125" y="2466975"/>
          <p14:tracePt t="60325" x="3327400" y="2466975"/>
          <p14:tracePt t="60341" x="3349625" y="2466975"/>
          <p14:tracePt t="60357" x="3378200" y="2466975"/>
          <p14:tracePt t="60374" x="3409950" y="2466975"/>
          <p14:tracePt t="60391" x="3438525" y="2466975"/>
          <p14:tracePt t="60407" x="3460750" y="2466975"/>
          <p14:tracePt t="60424" x="3482975" y="2466975"/>
          <p14:tracePt t="60441" x="3492500" y="2466975"/>
          <p14:tracePt t="60458" x="3495675" y="2466975"/>
          <p14:tracePt t="60474" x="3502025" y="2466975"/>
          <p14:tracePt t="60491" x="3505200" y="2466975"/>
          <p14:tracePt t="60508" x="3514725" y="2466975"/>
          <p14:tracePt t="60525" x="3530600" y="2466975"/>
          <p14:tracePt t="60557" x="3536950" y="2466975"/>
          <p14:tracePt t="60629" x="3540125" y="2466975"/>
          <p14:tracePt t="60637" x="3546475" y="2466975"/>
          <p14:tracePt t="60651" x="3549650" y="2466975"/>
          <p14:tracePt t="60658" x="3556000" y="2466975"/>
          <p14:tracePt t="60674" x="3559175" y="2466975"/>
          <p14:tracePt t="60690" x="3565525" y="2466975"/>
          <p14:tracePt t="60779" x="3568700" y="2470150"/>
          <p14:tracePt t="60793" x="3581400" y="2476500"/>
          <p14:tracePt t="60801" x="3581400" y="2482850"/>
          <p14:tracePt t="60815" x="3584575" y="2486025"/>
          <p14:tracePt t="60823" x="3584575" y="2492375"/>
          <p14:tracePt t="63686" x="3543300" y="2479675"/>
          <p14:tracePt t="63693" x="3470275" y="2473325"/>
          <p14:tracePt t="63708" x="3330575" y="2454275"/>
          <p14:tracePt t="63724" x="3248025" y="2438400"/>
          <p14:tracePt t="63741" x="3155950" y="2432050"/>
          <p14:tracePt t="63757" x="3117850" y="2432050"/>
          <p14:tracePt t="63774" x="3095625" y="2432050"/>
          <p14:tracePt t="63807" x="3013075" y="2432050"/>
          <p14:tracePt t="63841" x="2943225" y="2435225"/>
          <p14:tracePt t="63857" x="2927350" y="2441575"/>
          <p14:tracePt t="63874" x="2917825" y="2441575"/>
          <p14:tracePt t="63891" x="2901950" y="2444750"/>
          <p14:tracePt t="63907" x="2886075" y="2444750"/>
          <p14:tracePt t="63924" x="2882900" y="2444750"/>
          <p14:tracePt t="64327" x="2901950" y="2444750"/>
          <p14:tracePt t="64334" x="2927350" y="2451100"/>
          <p14:tracePt t="64341" x="2946400" y="2451100"/>
          <p14:tracePt t="64374" x="3019425" y="2451100"/>
          <p14:tracePt t="64407" x="3228975" y="2447925"/>
          <p14:tracePt t="64424" x="3289300" y="2447925"/>
          <p14:tracePt t="64440" x="3324225" y="2447925"/>
          <p14:tracePt t="64457" x="3333750" y="2447925"/>
          <p14:tracePt t="66155" x="3371850" y="2451100"/>
          <p14:tracePt t="66162" x="3429000" y="2457450"/>
          <p14:tracePt t="66175" x="3533775" y="2457450"/>
          <p14:tracePt t="66191" x="3651250" y="2454275"/>
          <p14:tracePt t="66208" x="3768725" y="2428875"/>
          <p14:tracePt t="66224" x="4003675" y="2374900"/>
          <p14:tracePt t="66240" x="4124325" y="2346325"/>
          <p14:tracePt t="66275" x="4337050" y="2352675"/>
          <p14:tracePt t="66307" x="4403725" y="2371725"/>
          <p14:tracePt t="66325" x="4438650" y="2378075"/>
          <p14:tracePt t="66341" x="4479925" y="2378075"/>
          <p14:tracePt t="66357" x="4524375" y="2378075"/>
          <p14:tracePt t="66374" x="4587875" y="2378075"/>
          <p14:tracePt t="66390" x="4616450" y="2378075"/>
          <p14:tracePt t="66407" x="4638675" y="2378075"/>
          <p14:tracePt t="66425" x="4651375" y="2378075"/>
          <p14:tracePt t="66440" x="4654550" y="2378075"/>
          <p14:tracePt t="66457" x="4660900" y="2378075"/>
          <p14:tracePt t="66475" x="4673600" y="2378075"/>
          <p14:tracePt t="66491" x="4683125" y="2378075"/>
          <p14:tracePt t="66747" x="4676775" y="2378075"/>
          <p14:tracePt t="66760" x="4667250" y="2378075"/>
          <p14:tracePt t="66774" x="4654550" y="2378075"/>
          <p14:tracePt t="66790" x="4632325" y="2378075"/>
          <p14:tracePt t="66807" x="4603750" y="2378075"/>
          <p14:tracePt t="66824" x="4568825" y="2378075"/>
          <p14:tracePt t="66840" x="4559300" y="2378075"/>
          <p14:tracePt t="66857" x="4543425" y="2378075"/>
          <p14:tracePt t="66874" x="4530725" y="2378075"/>
          <p14:tracePt t="66890" x="4521200" y="2378075"/>
          <p14:tracePt t="66907" x="4511675" y="2378075"/>
          <p14:tracePt t="66924" x="4489450" y="2378075"/>
          <p14:tracePt t="66940" x="4479925" y="2378075"/>
          <p14:tracePt t="66957" x="4470400" y="2378075"/>
          <p14:tracePt t="66974" x="4451350" y="2378075"/>
          <p14:tracePt t="66990" x="4445000" y="2378075"/>
          <p14:tracePt t="67023" x="4441825" y="2378075"/>
          <p14:tracePt t="67118" x="4448175" y="2378075"/>
          <p14:tracePt t="67126" x="4457700" y="2378075"/>
          <p14:tracePt t="67141" x="4467225" y="2378075"/>
          <p14:tracePt t="67157" x="4476750" y="2378075"/>
          <p14:tracePt t="67174" x="4486275" y="2378075"/>
          <p14:tracePt t="67191" x="4495800" y="2378075"/>
          <p14:tracePt t="67207" x="4511675" y="2378075"/>
          <p14:tracePt t="67223" x="4552950" y="2374900"/>
          <p14:tracePt t="67240" x="4597400" y="2374900"/>
          <p14:tracePt t="67257" x="4625975" y="2374900"/>
          <p14:tracePt t="67274" x="4657725" y="2374900"/>
          <p14:tracePt t="67290" x="4686300" y="2374900"/>
          <p14:tracePt t="67307" x="4708525" y="2374900"/>
          <p14:tracePt t="67324" x="4759325" y="2362200"/>
          <p14:tracePt t="67340" x="4797425" y="2343150"/>
          <p14:tracePt t="67357" x="4848225" y="2343150"/>
          <p14:tracePt t="67374" x="4940300" y="2343150"/>
          <p14:tracePt t="67390" x="5013325" y="2333625"/>
          <p14:tracePt t="67407" x="5067300" y="2327275"/>
          <p14:tracePt t="67423" x="5153025" y="2320925"/>
          <p14:tracePt t="67440" x="5191125" y="2308225"/>
          <p14:tracePt t="67457" x="5235575" y="2295525"/>
          <p14:tracePt t="67459" x="5254625" y="2295525"/>
          <p14:tracePt t="67473" x="5308600" y="2276475"/>
          <p14:tracePt t="67490" x="5391150" y="2276475"/>
          <p14:tracePt t="67507" x="5483225" y="2276475"/>
          <p14:tracePt t="67523" x="5578475" y="2276475"/>
          <p14:tracePt t="67540" x="5638800" y="2276475"/>
          <p14:tracePt t="67557" x="5683250" y="2276475"/>
          <p14:tracePt t="67574" x="5759450" y="2270125"/>
          <p14:tracePt t="67590" x="5797550" y="2263775"/>
          <p14:tracePt t="67607" x="5842000" y="2257425"/>
          <p14:tracePt t="67623" x="5905500" y="2251075"/>
          <p14:tracePt t="67640" x="5927725" y="2251075"/>
          <p14:tracePt t="67657" x="5962650" y="2251075"/>
          <p14:tracePt t="67673" x="6010275" y="2251075"/>
          <p14:tracePt t="67690" x="6048375" y="2251075"/>
          <p14:tracePt t="67707" x="6092825" y="2251075"/>
          <p14:tracePt t="67723" x="6153150" y="2251075"/>
          <p14:tracePt t="67740" x="6207125" y="2254250"/>
          <p14:tracePt t="67756" x="6257925" y="2260600"/>
          <p14:tracePt t="67773" x="6346825" y="2266950"/>
          <p14:tracePt t="67790" x="6429375" y="2273300"/>
          <p14:tracePt t="67807" x="6505575" y="2295525"/>
          <p14:tracePt t="67824" x="6591300" y="2305050"/>
          <p14:tracePt t="67841" x="6645275" y="2305050"/>
          <p14:tracePt t="67857" x="6702425" y="2305050"/>
          <p14:tracePt t="67873" x="6788150" y="2305050"/>
          <p14:tracePt t="67890" x="6848475" y="2305050"/>
          <p14:tracePt t="67907" x="6892925" y="2311400"/>
          <p14:tracePt t="67924" x="6950075" y="2317750"/>
          <p14:tracePt t="67940" x="6972300" y="2317750"/>
          <p14:tracePt t="67957" x="6988175" y="2324100"/>
          <p14:tracePt t="67974" x="7007225" y="2327275"/>
          <p14:tracePt t="67990" x="7016750" y="2327275"/>
          <p14:tracePt t="68023" x="7016750" y="2349500"/>
          <p14:tracePt t="68056" x="7016750" y="2352675"/>
          <p14:tracePt t="68073" x="7010400" y="2359025"/>
          <p14:tracePt t="68090" x="7007225" y="2359025"/>
          <p14:tracePt t="68107" x="7007225" y="2362200"/>
          <p14:tracePt t="68124" x="6985000" y="2362200"/>
          <p14:tracePt t="68140" x="6975475" y="2362200"/>
          <p14:tracePt t="68157" x="6965950" y="2362200"/>
          <p14:tracePt t="68173" x="6934200" y="2362200"/>
          <p14:tracePt t="68190" x="6896100" y="2362200"/>
          <p14:tracePt t="68207" x="6867525" y="2362200"/>
          <p14:tracePt t="68224" x="6838950" y="2362200"/>
          <p14:tracePt t="68240" x="6829425" y="2362200"/>
          <p14:tracePt t="68258" x="6810375" y="2362200"/>
          <p14:tracePt t="68274" x="6800850" y="2368550"/>
          <p14:tracePt t="68290" x="6784975" y="2368550"/>
          <p14:tracePt t="68307" x="6756400" y="2368550"/>
          <p14:tracePt t="68323" x="6702425" y="2368550"/>
          <p14:tracePt t="68340" x="6670675" y="2368550"/>
          <p14:tracePt t="68357" x="6629400" y="2381250"/>
          <p14:tracePt t="68373" x="6619875" y="2381250"/>
          <p14:tracePt t="68390" x="6610350" y="2381250"/>
          <p14:tracePt t="68407" x="6594475" y="2381250"/>
          <p14:tracePt t="68423" x="6569075" y="2384425"/>
          <p14:tracePt t="68440" x="6540500" y="2384425"/>
          <p14:tracePt t="68457" x="6518275" y="2384425"/>
          <p14:tracePt t="68474" x="6477000" y="2384425"/>
          <p14:tracePt t="68490" x="6461125" y="2384425"/>
          <p14:tracePt t="68508" x="6448425" y="2384425"/>
          <p14:tracePt t="68524" x="6432550" y="2384425"/>
          <p14:tracePt t="68540" x="6423025" y="2384425"/>
          <p14:tracePt t="68557" x="6407150" y="2384425"/>
          <p14:tracePt t="68573" x="6378575" y="2384425"/>
          <p14:tracePt t="68590" x="6350000" y="2384425"/>
          <p14:tracePt t="68607" x="6302375" y="2384425"/>
          <p14:tracePt t="68623" x="6280150" y="2384425"/>
          <p14:tracePt t="68640" x="6264275" y="2384425"/>
          <p14:tracePt t="68657" x="6251575" y="2384425"/>
          <p14:tracePt t="68673" x="6242050" y="2384425"/>
          <p14:tracePt t="68690" x="6213475" y="2384425"/>
          <p14:tracePt t="68707" x="6165850" y="2384425"/>
          <p14:tracePt t="68723" x="6105525" y="2384425"/>
          <p14:tracePt t="68740" x="6061075" y="2384425"/>
          <p14:tracePt t="68757" x="6013450" y="2384425"/>
          <p14:tracePt t="68773" x="6003925" y="2384425"/>
          <p14:tracePt t="68790" x="5994400" y="2384425"/>
          <p14:tracePt t="68808" x="5972175" y="2384425"/>
          <p14:tracePt t="68823" x="5959475" y="2384425"/>
          <p14:tracePt t="68840" x="5937250" y="2384425"/>
          <p14:tracePt t="68857" x="5895975" y="2384425"/>
          <p14:tracePt t="68873" x="5873750" y="2384425"/>
          <p14:tracePt t="68890" x="5851525" y="2384425"/>
          <p14:tracePt t="68907" x="5835650" y="2384425"/>
          <p14:tracePt t="68924" x="5826125" y="2384425"/>
          <p14:tracePt t="68940" x="5810250" y="2384425"/>
          <p14:tracePt t="68957" x="5797550" y="2384425"/>
          <p14:tracePt t="68973" x="5788025" y="2384425"/>
          <p14:tracePt t="68990" x="5772150" y="2384425"/>
          <p14:tracePt t="69007" x="5746750" y="2384425"/>
          <p14:tracePt t="69024" x="5737225" y="2384425"/>
          <p14:tracePt t="69040" x="5724525" y="2384425"/>
          <p14:tracePt t="69057" x="5705475" y="2384425"/>
          <p14:tracePt t="69073" x="5695950" y="2384425"/>
          <p14:tracePt t="69090" x="5692775" y="2384425"/>
          <p14:tracePt t="69107" x="5686425" y="2384425"/>
          <p14:tracePt t="69336" x="5689600" y="2384425"/>
          <p14:tracePt t="69343" x="5692775" y="2384425"/>
          <p14:tracePt t="69357" x="5699125" y="2384425"/>
          <p14:tracePt t="69387" x="5702300" y="2384425"/>
          <p14:tracePt t="69393" x="5708650" y="2384425"/>
          <p14:tracePt t="69407" x="5711825" y="2384425"/>
          <p14:tracePt t="69423" x="5727700" y="2384425"/>
          <p14:tracePt t="69440" x="5737225" y="2384425"/>
          <p14:tracePt t="69457" x="5753100" y="2384425"/>
          <p14:tracePt t="69490" x="5753100" y="2390775"/>
          <p14:tracePt t="69508" x="5756275" y="2390775"/>
          <p14:tracePt t="69565" x="5756275" y="2393950"/>
          <p14:tracePt t="69579" x="5762625" y="2393950"/>
          <p14:tracePt t="69591" x="5765800" y="2393950"/>
          <p14:tracePt t="69615" x="5778500" y="2393950"/>
          <p14:tracePt t="69694" x="5778500" y="2400300"/>
          <p14:tracePt t="69965" x="5788025" y="2400300"/>
          <p14:tracePt t="69973" x="5797550" y="2400300"/>
          <p14:tracePt t="69991" x="5835650" y="2400300"/>
          <p14:tracePt t="70007" x="5927725" y="2400300"/>
          <p14:tracePt t="70024" x="5988050" y="2400300"/>
          <p14:tracePt t="70028" x="6022975" y="2400300"/>
          <p14:tracePt t="70041" x="6070600" y="2400300"/>
          <p14:tracePt t="70057" x="6188075" y="2400300"/>
          <p14:tracePt t="70090" x="6375400" y="2400300"/>
          <p14:tracePt t="70123" x="6699250" y="2425700"/>
          <p14:tracePt t="70140" x="6804025" y="2432050"/>
          <p14:tracePt t="70158" x="6969125" y="2441575"/>
          <p14:tracePt t="70174" x="7051675" y="2441575"/>
          <p14:tracePt t="70191" x="7102475" y="2441575"/>
          <p14:tracePt t="70207" x="7143750" y="2432050"/>
          <p14:tracePt t="70223" x="7165975" y="2422525"/>
          <p14:tracePt t="70240" x="7175500" y="2413000"/>
          <p14:tracePt t="70257" x="7191375" y="2413000"/>
          <p14:tracePt t="70273" x="7207250" y="2413000"/>
          <p14:tracePt t="70290" x="7223125" y="2413000"/>
          <p14:tracePt t="70307" x="7248525" y="2413000"/>
          <p14:tracePt t="70324" x="7277100" y="2413000"/>
          <p14:tracePt t="70340" x="7299325" y="2413000"/>
          <p14:tracePt t="70356" x="7324725" y="2413000"/>
          <p14:tracePt t="70373" x="7334250" y="2413000"/>
          <p14:tracePt t="70390" x="7343775" y="2413000"/>
          <p14:tracePt t="70406" x="7366000" y="2413000"/>
          <p14:tracePt t="70423" x="7375525" y="2413000"/>
          <p14:tracePt t="70440" x="7385050" y="2413000"/>
          <p14:tracePt t="70457" x="7388225" y="2413000"/>
          <p14:tracePt t="70474" x="7394575" y="2413000"/>
          <p14:tracePt t="71000" x="7416800" y="2406650"/>
          <p14:tracePt t="71007" x="7435850" y="2406650"/>
          <p14:tracePt t="71024" x="7480300" y="2400300"/>
          <p14:tracePt t="71041" x="7534275" y="2400300"/>
          <p14:tracePt t="71057" x="7556500" y="2400300"/>
          <p14:tracePt t="71073" x="7566025" y="2400300"/>
          <p14:tracePt t="71107" x="7600950" y="2400300"/>
          <p14:tracePt t="71141" x="7664450" y="2400300"/>
          <p14:tracePt t="71157" x="7693025" y="2400300"/>
          <p14:tracePt t="71174" x="7715250" y="2400300"/>
          <p14:tracePt t="71190" x="7750175" y="2400300"/>
          <p14:tracePt t="71207" x="7759700" y="2400300"/>
          <p14:tracePt t="71223" x="7769225" y="2400300"/>
          <p14:tracePt t="71240" x="7781925" y="2400300"/>
          <p14:tracePt t="71257" x="7797800" y="2400300"/>
          <p14:tracePt t="71273" x="7813675" y="2400300"/>
          <p14:tracePt t="71291" x="7845425" y="2400300"/>
          <p14:tracePt t="71307" x="7854950" y="2393950"/>
          <p14:tracePt t="71324" x="7864475" y="2393950"/>
          <p14:tracePt t="71340" x="7874000" y="2393950"/>
          <p14:tracePt t="71414" x="7880350" y="2393950"/>
          <p14:tracePt t="71427" x="7886700" y="2393950"/>
          <p14:tracePt t="71449" x="7896225" y="2393950"/>
          <p14:tracePt t="76544" x="7781925" y="2359025"/>
          <p14:tracePt t="76551" x="7664450" y="2330450"/>
          <p14:tracePt t="76560" x="7496175" y="2273300"/>
          <p14:tracePt t="76573" x="7058025" y="2168525"/>
          <p14:tracePt t="76590" x="6584950" y="2085975"/>
          <p14:tracePt t="76609" x="5692775" y="1984375"/>
          <p14:tracePt t="76642" x="3943350" y="2032000"/>
          <p14:tracePt t="76674" x="1892300" y="2524125"/>
          <p14:tracePt t="76691" x="1362075" y="2743200"/>
          <p14:tracePt t="76708" x="914400" y="2994025"/>
          <p14:tracePt t="76724" x="701675" y="3133725"/>
          <p14:tracePt t="76740" x="523875" y="3209925"/>
          <p14:tracePt t="76757" x="317500" y="3289300"/>
          <p14:tracePt t="76773" x="257175" y="3317875"/>
          <p14:tracePt t="77094" x="279400" y="3314700"/>
          <p14:tracePt t="77100" x="307975" y="3298825"/>
          <p14:tracePt t="77108" x="346075" y="3282950"/>
          <p14:tracePt t="77123" x="425450" y="3244850"/>
          <p14:tracePt t="77140" x="514350" y="3203575"/>
          <p14:tracePt t="77157" x="692150" y="3098800"/>
          <p14:tracePt t="77189" x="962025" y="2962275"/>
          <p14:tracePt t="77223" x="1152525" y="2901950"/>
          <p14:tracePt t="77240" x="1212850" y="2901950"/>
          <p14:tracePt t="77256" x="1276350" y="2882900"/>
          <p14:tracePt t="77272" x="1330325" y="2870200"/>
          <p14:tracePt t="77289" x="1384300" y="2857500"/>
          <p14:tracePt t="77306" x="1447800" y="2835275"/>
          <p14:tracePt t="77322" x="1485900" y="2835275"/>
          <p14:tracePt t="77339" x="1520825" y="2835275"/>
          <p14:tracePt t="77356" x="1562100" y="2835275"/>
          <p14:tracePt t="77372" x="1571625" y="2835275"/>
          <p14:tracePt t="77389" x="1587500" y="2835275"/>
          <p14:tracePt t="77406" x="1619250" y="2832100"/>
          <p14:tracePt t="77423" x="1628775" y="2825750"/>
          <p14:tracePt t="77439" x="1638300" y="2819400"/>
          <p14:tracePt t="77456" x="1660525" y="2816225"/>
          <p14:tracePt t="77473" x="1670050" y="2816225"/>
          <p14:tracePt t="77514" x="1673225" y="2816225"/>
          <p14:tracePt t="77522" x="1679575" y="2816225"/>
          <p14:tracePt t="77539" x="1682750" y="2816225"/>
          <p14:tracePt t="77556" x="1689100" y="2816225"/>
          <p14:tracePt t="77607" x="1692275" y="2816225"/>
          <p14:tracePt t="77613" x="1698625" y="2816225"/>
          <p14:tracePt t="77623" x="1708150" y="2816225"/>
          <p14:tracePt t="77639" x="1717675" y="2816225"/>
          <p14:tracePt t="77656" x="1733550" y="2816225"/>
          <p14:tracePt t="77672" x="1743075" y="2816225"/>
          <p14:tracePt t="77689" x="1758950" y="2816225"/>
          <p14:tracePt t="77706" x="1762125" y="2816225"/>
          <p14:tracePt t="77949" x="1784350" y="2819400"/>
          <p14:tracePt t="77955" x="1803400" y="2825750"/>
          <p14:tracePt t="77972" x="1857375" y="2825750"/>
          <p14:tracePt t="77989" x="1898650" y="2825750"/>
          <p14:tracePt t="78006" x="1955800" y="2844800"/>
          <p14:tracePt t="78735" x="1974850" y="2844800"/>
          <p14:tracePt t="78742" x="1984375" y="2844800"/>
          <p14:tracePt t="78756" x="2016125" y="2844800"/>
          <p14:tracePt t="78772" x="2032000" y="2844800"/>
          <p14:tracePt t="78790" x="2044700" y="2844800"/>
          <p14:tracePt t="78806" x="2054225" y="2844800"/>
          <p14:tracePt t="78840" x="2066925" y="2844800"/>
          <p14:tracePt t="78873" x="2085975" y="2844800"/>
          <p14:tracePt t="78890" x="2098675" y="2844800"/>
          <p14:tracePt t="78906" x="2114550" y="2844800"/>
          <p14:tracePt t="79326" x="2120900" y="2844800"/>
          <p14:tracePt t="79333" x="2124075" y="2844800"/>
          <p14:tracePt t="79340" x="2130425" y="2844800"/>
          <p14:tracePt t="79355" x="2143125" y="2844800"/>
          <p14:tracePt t="79372" x="2155825" y="2844800"/>
          <p14:tracePt t="79390" x="2187575" y="2835275"/>
          <p14:tracePt t="79422" x="2409825" y="2803525"/>
          <p14:tracePt t="79456" x="2778125" y="2794000"/>
          <p14:tracePt t="79473" x="2841625" y="2797175"/>
          <p14:tracePt t="79489" x="2901950" y="2803525"/>
          <p14:tracePt t="79505" x="2946400" y="2803525"/>
          <p14:tracePt t="79522" x="3000375" y="2803525"/>
          <p14:tracePt t="79540" x="3117850" y="2803525"/>
          <p14:tracePt t="79556" x="3232150" y="2813050"/>
          <p14:tracePt t="79573" x="3362325" y="2822575"/>
          <p14:tracePt t="79590" x="3527425" y="2844800"/>
          <p14:tracePt t="79606" x="3587750" y="2844800"/>
          <p14:tracePt t="79622" x="3632200" y="2844800"/>
          <p14:tracePt t="79639" x="3708400" y="2844800"/>
          <p14:tracePt t="79656" x="3806825" y="2832100"/>
          <p14:tracePt t="79673" x="3911600" y="2816225"/>
          <p14:tracePt t="79690" x="4079875" y="2790825"/>
          <p14:tracePt t="79706" x="4197350" y="2765425"/>
          <p14:tracePt t="79723" x="4267200" y="2765425"/>
          <p14:tracePt t="79739" x="4330700" y="2765425"/>
          <p14:tracePt t="79755" x="4352925" y="2768600"/>
          <p14:tracePt t="79772" x="4384675" y="2787650"/>
          <p14:tracePt t="79789" x="4419600" y="2800350"/>
          <p14:tracePt t="79806" x="4464050" y="2806700"/>
          <p14:tracePt t="79823" x="4518025" y="2819400"/>
          <p14:tracePt t="79839" x="4616450" y="2832100"/>
          <p14:tracePt t="79856" x="4676775" y="2832100"/>
          <p14:tracePt t="79873" x="4727575" y="2832100"/>
          <p14:tracePt t="79889" x="4784725" y="2832100"/>
          <p14:tracePt t="79905" x="4806950" y="2838450"/>
          <p14:tracePt t="79922" x="4835525" y="2838450"/>
          <p14:tracePt t="79939" x="4870450" y="2851150"/>
          <p14:tracePt t="79956" x="4899025" y="2857500"/>
          <p14:tracePt t="79972" x="4918075" y="2863850"/>
          <p14:tracePt t="79989" x="4937125" y="2867025"/>
          <p14:tracePt t="80006" x="4953000" y="2867025"/>
          <p14:tracePt t="80023" x="4962525" y="2867025"/>
          <p14:tracePt t="80039" x="4978400" y="2867025"/>
          <p14:tracePt t="80055" x="4981575" y="2867025"/>
          <p14:tracePt t="80090" x="4987925" y="2867025"/>
          <p14:tracePt t="80182" x="4997450" y="2867025"/>
          <p14:tracePt t="80196" x="5000625" y="2867025"/>
          <p14:tracePt t="80203" x="5006975" y="2867025"/>
          <p14:tracePt t="80217" x="5013325" y="2867025"/>
          <p14:tracePt t="80225" x="5016500" y="2867025"/>
          <p14:tracePt t="80239" x="5022850" y="2867025"/>
          <p14:tracePt t="80260" x="5026025" y="2867025"/>
          <p14:tracePt t="80290" x="5032375" y="2867025"/>
          <p14:tracePt t="80297" x="5035550" y="2867025"/>
          <p14:tracePt t="80306" x="5045075" y="2867025"/>
          <p14:tracePt t="80323" x="5057775" y="2867025"/>
          <p14:tracePt t="80339" x="5076825" y="2867025"/>
          <p14:tracePt t="80355" x="5105400" y="2867025"/>
          <p14:tracePt t="80372" x="5127625" y="2867025"/>
          <p14:tracePt t="80389" x="5175250" y="2867025"/>
          <p14:tracePt t="80405" x="5184775" y="2867025"/>
          <p14:tracePt t="80422" x="5194300" y="2867025"/>
          <p14:tracePt t="80439" x="5213350" y="2867025"/>
          <p14:tracePt t="80456" x="5219700" y="2867025"/>
          <p14:tracePt t="80472" x="5226050" y="2867025"/>
          <p14:tracePt t="80489" x="5229225" y="2867025"/>
          <p14:tracePt t="80506" x="5235575" y="2867025"/>
          <p14:tracePt t="80522" x="5245100" y="2867025"/>
          <p14:tracePt t="80539" x="5248275" y="2867025"/>
          <p14:tracePt t="80555" x="5257800" y="2867025"/>
          <p14:tracePt t="80589" x="5264150" y="2860675"/>
          <p14:tracePt t="80653" x="5270500" y="2860675"/>
          <p14:tracePt t="80675" x="5270500" y="2857500"/>
          <p14:tracePt t="80697" x="5273675" y="2857500"/>
          <p14:tracePt t="81267" x="5305425" y="2857500"/>
          <p14:tracePt t="81274" x="5340350" y="2857500"/>
          <p14:tracePt t="81289" x="5391150" y="2851150"/>
          <p14:tracePt t="81305" x="5451475" y="2851150"/>
          <p14:tracePt t="81323" x="5546725" y="2851150"/>
          <p14:tracePt t="81338" x="5607050" y="2851150"/>
          <p14:tracePt t="81355" x="5641975" y="2851150"/>
          <p14:tracePt t="81389" x="5734050" y="2851150"/>
          <p14:tracePt t="81422" x="5864225" y="2851150"/>
          <p14:tracePt t="81439" x="5915025" y="2851150"/>
          <p14:tracePt t="81455" x="5969000" y="2851150"/>
          <p14:tracePt t="81473" x="6038850" y="2851150"/>
          <p14:tracePt t="81489" x="6083300" y="2851150"/>
          <p14:tracePt t="81506" x="6124575" y="2851150"/>
          <p14:tracePt t="81523" x="6188075" y="2851150"/>
          <p14:tracePt t="81539" x="6216650" y="2851150"/>
          <p14:tracePt t="81556" x="6248400" y="2851150"/>
          <p14:tracePt t="81573" x="6280150" y="2851150"/>
          <p14:tracePt t="81589" x="6302375" y="2851150"/>
          <p14:tracePt t="81605" x="6311900" y="2851150"/>
          <p14:tracePt t="81623" x="6337300" y="2851150"/>
          <p14:tracePt t="81639" x="6359525" y="2851150"/>
          <p14:tracePt t="81656" x="6369050" y="2851150"/>
          <p14:tracePt t="81659" x="6372225" y="2851150"/>
          <p14:tracePt t="81674" x="6384925" y="2851150"/>
          <p14:tracePt t="81689" x="6394450" y="2851150"/>
          <p14:tracePt t="81706" x="6403975" y="2851150"/>
          <p14:tracePt t="81738" x="6407150" y="2851150"/>
          <p14:tracePt t="81781" x="6413500" y="2851150"/>
          <p14:tracePt t="81788" x="6416675" y="2851150"/>
          <p14:tracePt t="81806" x="6416675" y="2844800"/>
          <p14:tracePt t="81823" x="6416675" y="2835275"/>
          <p14:tracePt t="81856" x="6423025" y="2828925"/>
          <p14:tracePt t="81888" x="6423025" y="2825750"/>
          <p14:tracePt t="82524" x="6454775" y="2819400"/>
          <p14:tracePt t="82531" x="6489700" y="2813050"/>
          <p14:tracePt t="82539" x="6527800" y="2803525"/>
          <p14:tracePt t="82556" x="6591300" y="2790825"/>
          <p14:tracePt t="82572" x="6692900" y="2768600"/>
          <p14:tracePt t="82588" x="6765925" y="2752725"/>
          <p14:tracePt t="82622" x="6911975" y="2752725"/>
          <p14:tracePt t="82656" x="7023100" y="2752725"/>
          <p14:tracePt t="82658" x="7058025" y="2752725"/>
          <p14:tracePt t="82672" x="7118350" y="2752725"/>
          <p14:tracePt t="82689" x="7178675" y="2752725"/>
          <p14:tracePt t="82705" x="7229475" y="2752725"/>
          <p14:tracePt t="82722" x="7308850" y="2752725"/>
          <p14:tracePt t="82738" x="7343775" y="2752725"/>
          <p14:tracePt t="82755" x="7397750" y="2752725"/>
          <p14:tracePt t="82772" x="7461250" y="2765425"/>
          <p14:tracePt t="82789" x="7505700" y="2765425"/>
          <p14:tracePt t="82806" x="7534275" y="2765425"/>
          <p14:tracePt t="82823" x="7588250" y="2768600"/>
          <p14:tracePt t="82839" x="7632700" y="2768600"/>
          <p14:tracePt t="82855" x="7670800" y="2768600"/>
          <p14:tracePt t="82872" x="7718425" y="2768600"/>
          <p14:tracePt t="82888" x="7727950" y="2768600"/>
          <p14:tracePt t="82905" x="7731125" y="2768600"/>
          <p14:tracePt t="82922" x="7743825" y="2768600"/>
          <p14:tracePt t="82958" x="7747000" y="2768600"/>
          <p14:tracePt t="82980" x="7753350" y="2768600"/>
          <p14:tracePt t="82987" x="7756525" y="2768600"/>
          <p14:tracePt t="82994" x="7756525" y="2774950"/>
          <p14:tracePt t="83879" x="7699375" y="2787650"/>
          <p14:tracePt t="83886" x="7613650" y="2816225"/>
          <p14:tracePt t="83893" x="7496175" y="2854325"/>
          <p14:tracePt t="83907" x="7150100" y="3003550"/>
          <p14:tracePt t="83922" x="6635750" y="3162300"/>
          <p14:tracePt t="83940" x="6140450" y="3317875"/>
          <p14:tracePt t="83963" x="5327650" y="3603625"/>
          <p14:tracePt t="83990" x="5003800" y="3775075"/>
          <p14:tracePt t="84023" x="4591050" y="4029075"/>
          <p14:tracePt t="84040" x="4441825" y="4159250"/>
          <p14:tracePt t="84056" x="4270375" y="4330700"/>
          <p14:tracePt t="84072" x="4175125" y="4435475"/>
          <p14:tracePt t="84089" x="4117975" y="4518025"/>
          <p14:tracePt t="84106" x="4086225" y="4568825"/>
          <p14:tracePt t="84121" x="4086225" y="4584700"/>
          <p14:tracePt t="84139" x="4086225" y="4587875"/>
          <p14:tracePt t="84363" x="4044950" y="4594225"/>
          <p14:tracePt t="84370" x="3971925" y="4603750"/>
          <p14:tracePt t="84377" x="3902075" y="4613275"/>
          <p14:tracePt t="84388" x="3822700" y="4622800"/>
          <p14:tracePt t="84405" x="3619500" y="4683125"/>
          <p14:tracePt t="84422" x="3476625" y="4727575"/>
          <p14:tracePt t="84439" x="3330575" y="4791075"/>
          <p14:tracePt t="84456" x="3155950" y="4876800"/>
          <p14:tracePt t="84472" x="3063875" y="4937125"/>
          <p14:tracePt t="84489" x="2997200" y="4965700"/>
          <p14:tracePt t="84505" x="2943225" y="5010150"/>
          <p14:tracePt t="84522" x="2914650" y="5029200"/>
          <p14:tracePt t="84538" x="2905125" y="5038725"/>
          <p14:tracePt t="84555" x="2886075" y="5073650"/>
          <p14:tracePt t="84572" x="2876550" y="5095875"/>
          <p14:tracePt t="84589" x="2857500" y="5127625"/>
          <p14:tracePt t="84606" x="2838450" y="5162550"/>
          <p14:tracePt t="84622" x="2828925" y="5194300"/>
          <p14:tracePt t="84638" x="2828925" y="5213350"/>
          <p14:tracePt t="84655" x="2828925" y="5248275"/>
          <p14:tracePt t="84672" x="2828925" y="5257800"/>
          <p14:tracePt t="84688" x="2835275" y="5267325"/>
          <p14:tracePt t="84706" x="2835275" y="5289550"/>
          <p14:tracePt t="84722" x="2835275" y="5299075"/>
          <p14:tracePt t="84739" x="2835275" y="5308600"/>
          <p14:tracePt t="84756" x="2822575" y="5311775"/>
          <p14:tracePt t="84772" x="2813050" y="5311775"/>
          <p14:tracePt t="84788" x="2797175" y="5311775"/>
          <p14:tracePt t="84805" x="2784475" y="5311775"/>
          <p14:tracePt t="84822" x="2768600" y="5311775"/>
          <p14:tracePt t="84839" x="2736850" y="5305425"/>
          <p14:tracePt t="84856" x="2689225" y="5286375"/>
          <p14:tracePt t="84872" x="2663825" y="5267325"/>
          <p14:tracePt t="84889" x="2638425" y="5248275"/>
          <p14:tracePt t="84906" x="2597150" y="5226050"/>
          <p14:tracePt t="84921" x="2565400" y="5194300"/>
          <p14:tracePt t="84938" x="2540000" y="5175250"/>
          <p14:tracePt t="84955" x="2495550" y="5130800"/>
          <p14:tracePt t="84972" x="2473325" y="5118100"/>
          <p14:tracePt t="84989" x="2441575" y="5105400"/>
          <p14:tracePt t="85006" x="2419350" y="5083175"/>
          <p14:tracePt t="85023" x="2409825" y="5080000"/>
          <p14:tracePt t="85039" x="2406650" y="5080000"/>
          <p14:tracePt t="85072" x="2406650" y="5073650"/>
          <p14:tracePt t="85088" x="2390775" y="5070475"/>
          <p14:tracePt t="85105" x="2381250" y="5060950"/>
          <p14:tracePt t="85122" x="2374900" y="5054600"/>
          <p14:tracePt t="85155" x="2374900" y="5051425"/>
          <p14:tracePt t="85598" x="2374900" y="5045075"/>
          <p14:tracePt t="85604" x="2374900" y="5041900"/>
          <p14:tracePt t="85622" x="2374900" y="5029200"/>
          <p14:tracePt t="86233" x="2374900" y="5019675"/>
          <p14:tracePt t="86239" x="2374900" y="5016500"/>
          <p14:tracePt t="86255" x="2374900" y="5006975"/>
          <p14:tracePt t="86272" x="2371725" y="4997450"/>
          <p14:tracePt t="86289" x="2371725" y="4975225"/>
          <p14:tracePt t="86306" x="2365375" y="4953000"/>
          <p14:tracePt t="86322" x="2365375" y="4937125"/>
          <p14:tracePt t="86355" x="2365375" y="4895850"/>
          <p14:tracePt t="86390" x="2365375" y="4860925"/>
          <p14:tracePt t="86405" x="2365375" y="4845050"/>
          <p14:tracePt t="86422" x="2365375" y="4822825"/>
          <p14:tracePt t="86439" x="2365375" y="4797425"/>
          <p14:tracePt t="86455" x="2365375" y="4787900"/>
          <p14:tracePt t="86472" x="2365375" y="4772025"/>
          <p14:tracePt t="86488" x="2365375" y="4768850"/>
          <p14:tracePt t="86961" x="2378075" y="4768850"/>
          <p14:tracePt t="86968" x="2390775" y="4768850"/>
          <p14:tracePt t="86975" x="2393950" y="4768850"/>
          <p14:tracePt t="86989" x="2403475" y="4768850"/>
          <p14:tracePt t="87539" x="2416175" y="4768850"/>
          <p14:tracePt t="87546" x="2425700" y="4768850"/>
          <p14:tracePt t="87555" x="2438400" y="4768850"/>
          <p14:tracePt t="87571" x="2473325" y="4768850"/>
          <p14:tracePt t="87588" x="2543175" y="4768850"/>
          <p14:tracePt t="87605" x="2603500" y="4768850"/>
          <p14:tracePt t="87621" x="2663825" y="4759325"/>
          <p14:tracePt t="87655" x="2768600" y="4721225"/>
          <p14:tracePt t="87688" x="2806700" y="4711700"/>
          <p14:tracePt t="87705" x="2816225" y="4711700"/>
          <p14:tracePt t="87774" x="2816225" y="4705350"/>
          <p14:tracePt t="87781" x="2816225" y="4702175"/>
          <p14:tracePt t="87790" x="2816225" y="4692650"/>
          <p14:tracePt t="87805" x="2816225" y="4686300"/>
          <p14:tracePt t="87822" x="2813050" y="4686300"/>
          <p14:tracePt t="87838" x="2800350" y="4679950"/>
          <p14:tracePt t="87854" x="2794000" y="4679950"/>
          <p14:tracePt t="87871" x="2790825" y="4679950"/>
          <p14:tracePt t="87888" x="2768600" y="4670425"/>
          <p14:tracePt t="87905" x="2752725" y="4660900"/>
          <p14:tracePt t="87922" x="2698750" y="4632325"/>
          <p14:tracePt t="87938" x="2559050" y="4565650"/>
          <p14:tracePt t="87955" x="2470150" y="4527550"/>
          <p14:tracePt t="87972" x="2422525" y="4498975"/>
          <p14:tracePt t="87988" x="2378075" y="4467225"/>
          <p14:tracePt t="88005" x="2362200" y="4457700"/>
          <p14:tracePt t="88021" x="2346325" y="4448175"/>
          <p14:tracePt t="88038" x="2330450" y="4425950"/>
          <p14:tracePt t="88055" x="2320925" y="4416425"/>
          <p14:tracePt t="88071" x="2311400" y="4406900"/>
          <p14:tracePt t="88088" x="2295525" y="4391025"/>
          <p14:tracePt t="88105" x="2295525" y="4378325"/>
          <p14:tracePt t="88121" x="2308225" y="4365625"/>
          <p14:tracePt t="88138" x="2333625" y="4349750"/>
          <p14:tracePt t="88155" x="2352675" y="4340225"/>
          <p14:tracePt t="88173" x="2371725" y="4318000"/>
          <p14:tracePt t="88188" x="2381250" y="4308475"/>
          <p14:tracePt t="88206" x="2387600" y="4298950"/>
          <p14:tracePt t="88223" x="2387600" y="4257675"/>
          <p14:tracePt t="88239" x="2393950" y="4229100"/>
          <p14:tracePt t="88255" x="2400300" y="4191000"/>
          <p14:tracePt t="88272" x="2400300" y="4137025"/>
          <p14:tracePt t="88288" x="2400300" y="4098925"/>
          <p14:tracePt t="88305" x="2390775" y="4048125"/>
          <p14:tracePt t="88322" x="2336800" y="3949700"/>
          <p14:tracePt t="88338" x="2317750" y="3902075"/>
          <p14:tracePt t="88355" x="2308225" y="3886200"/>
          <p14:tracePt t="88373" x="2295525" y="3867150"/>
          <p14:tracePt t="88388" x="2295525" y="3857625"/>
          <p14:tracePt t="88405" x="2295525" y="3851275"/>
          <p14:tracePt t="88422" x="2295525" y="3838575"/>
          <p14:tracePt t="88438" x="2295525" y="3822700"/>
          <p14:tracePt t="88455" x="2292350" y="3816350"/>
          <p14:tracePt t="88472" x="2292350" y="3813175"/>
          <p14:tracePt t="88567" x="2279650" y="3813175"/>
          <p14:tracePt t="88573" x="2276475" y="3813175"/>
          <p14:tracePt t="88588" x="2266950" y="3829050"/>
          <p14:tracePt t="88605" x="2257425" y="3838575"/>
          <p14:tracePt t="88622" x="2238375" y="3873500"/>
          <p14:tracePt t="88639" x="2225675" y="3911600"/>
          <p14:tracePt t="88655" x="2225675" y="3956050"/>
          <p14:tracePt t="88672" x="2206625" y="4003675"/>
          <p14:tracePt t="88688" x="2193925" y="4048125"/>
          <p14:tracePt t="88706" x="2181225" y="4095750"/>
          <p14:tracePt t="88723" x="2159000" y="4143375"/>
          <p14:tracePt t="88738" x="2146300" y="4168775"/>
          <p14:tracePt t="88755" x="2133600" y="4191000"/>
          <p14:tracePt t="88772" x="2127250" y="4232275"/>
          <p14:tracePt t="88788" x="2127250" y="4254500"/>
          <p14:tracePt t="88805" x="2127250" y="4283075"/>
          <p14:tracePt t="88821" x="2127250" y="4298950"/>
          <p14:tracePt t="88838" x="2127250" y="4308475"/>
          <p14:tracePt t="88855" x="2127250" y="4321175"/>
          <p14:tracePt t="88872" x="2127250" y="4337050"/>
          <p14:tracePt t="88888" x="2127250" y="4346575"/>
          <p14:tracePt t="88905" x="2127250" y="4356100"/>
          <p14:tracePt t="88922" x="2127250" y="4378325"/>
          <p14:tracePt t="88938" x="2127250" y="4387850"/>
          <p14:tracePt t="88955" x="2127250" y="4397375"/>
          <p14:tracePt t="88971" x="2127250" y="4416425"/>
          <p14:tracePt t="88988" x="2124075" y="4425950"/>
          <p14:tracePt t="89005" x="2108200" y="4435475"/>
          <p14:tracePt t="89022" x="2092325" y="4457700"/>
          <p14:tracePt t="89038" x="2085975" y="4486275"/>
          <p14:tracePt t="89055" x="2085975" y="4508500"/>
          <p14:tracePt t="89071" x="2085975" y="4556125"/>
          <p14:tracePt t="89088" x="2085975" y="4584700"/>
          <p14:tracePt t="89105" x="2085975" y="4616450"/>
          <p14:tracePt t="89122" x="2079625" y="4657725"/>
          <p14:tracePt t="89138" x="2073275" y="4673600"/>
          <p14:tracePt t="89155" x="2073275" y="4683125"/>
          <p14:tracePt t="89172" x="2073275" y="4702175"/>
          <p14:tracePt t="89188" x="2073275" y="4711700"/>
          <p14:tracePt t="89205" x="2073275" y="4721225"/>
          <p14:tracePt t="89257" x="2073275" y="4727575"/>
          <p14:tracePt t="89344" x="2073275" y="4730750"/>
          <p14:tracePt t="97729" x="2095500" y="4730750"/>
          <p14:tracePt t="97735" x="2111375" y="4730750"/>
          <p14:tracePt t="97743" x="2136775" y="4730750"/>
          <p14:tracePt t="97755" x="2149475" y="4730750"/>
          <p14:tracePt t="97771" x="2174875" y="4730750"/>
          <p14:tracePt t="97787" x="2203450" y="4730750"/>
          <p14:tracePt t="97821" x="2362200" y="4699000"/>
          <p14:tracePt t="97854" x="2540000" y="4625975"/>
          <p14:tracePt t="97870" x="2609850" y="4597400"/>
          <p14:tracePt t="97887" x="2632075" y="4581525"/>
          <p14:tracePt t="97904" x="2641600" y="4572000"/>
          <p14:tracePt t="97920" x="2647950" y="4556125"/>
          <p14:tracePt t="97937" x="2647950" y="4552950"/>
          <p14:tracePt t="97954" x="2647950" y="4546600"/>
          <p14:tracePt t="98014" x="2644775" y="4546600"/>
          <p14:tracePt t="98028" x="2641600" y="4546600"/>
          <p14:tracePt t="99434" x="2676525" y="4527550"/>
          <p14:tracePt t="99440" x="2749550" y="4489450"/>
          <p14:tracePt t="99454" x="2940050" y="4406900"/>
          <p14:tracePt t="99470" x="3140075" y="4318000"/>
          <p14:tracePt t="99491" x="3441700" y="4235450"/>
          <p14:tracePt t="99512" x="3708400" y="4206875"/>
          <p14:tracePt t="99537" x="4003675" y="4197350"/>
          <p14:tracePt t="99540" x="4095750" y="4197350"/>
          <p14:tracePt t="99570" x="4508500" y="4241800"/>
          <p14:tracePt t="99587" x="4714875" y="4270375"/>
          <p14:tracePt t="99604" x="4984750" y="4333875"/>
          <p14:tracePt t="99620" x="5114925" y="4359275"/>
          <p14:tracePt t="99637" x="5213350" y="4384675"/>
          <p14:tracePt t="99655" x="5334000" y="4406900"/>
          <p14:tracePt t="99670" x="5394325" y="4406900"/>
          <p14:tracePt t="99687" x="5445125" y="4406900"/>
          <p14:tracePt t="99704" x="5534025" y="4422775"/>
          <p14:tracePt t="99720" x="5607050" y="4435475"/>
          <p14:tracePt t="99737" x="5673725" y="4457700"/>
          <p14:tracePt t="99754" x="5765800" y="4486275"/>
          <p14:tracePt t="99770" x="5832475" y="4514850"/>
          <p14:tracePt t="99787" x="5908675" y="4546600"/>
          <p14:tracePt t="99804" x="6080125" y="4606925"/>
          <p14:tracePt t="99821" x="6226175" y="4660900"/>
          <p14:tracePt t="99837" x="6381750" y="4743450"/>
          <p14:tracePt t="99854" x="6645275" y="4876800"/>
          <p14:tracePt t="99871" x="6778625" y="4927600"/>
          <p14:tracePt t="99888" x="6889750" y="4987925"/>
          <p14:tracePt t="99904" x="6997700" y="5041900"/>
          <p14:tracePt t="99920" x="7045325" y="5070475"/>
          <p14:tracePt t="99937" x="7077075" y="5095875"/>
          <p14:tracePt t="99954" x="7121525" y="5140325"/>
          <p14:tracePt t="99970" x="7153275" y="5172075"/>
          <p14:tracePt t="99987" x="7178675" y="5194300"/>
          <p14:tracePt t="100004" x="7223125" y="5238750"/>
          <p14:tracePt t="100020" x="7232650" y="5254625"/>
          <p14:tracePt t="100475" x="7232650" y="5219700"/>
          <p14:tracePt t="100482" x="7242175" y="5162550"/>
          <p14:tracePt t="100490" x="7248525" y="5124450"/>
          <p14:tracePt t="100504" x="7264400" y="5051425"/>
          <p14:tracePt t="100520" x="7277100" y="4987925"/>
          <p14:tracePt t="100537" x="7289800" y="4924425"/>
          <p14:tracePt t="100540" x="7305675" y="4883150"/>
          <p14:tracePt t="100570" x="7334250" y="4768850"/>
          <p14:tracePt t="100603" x="7340600" y="4660900"/>
          <p14:tracePt t="100620" x="7346950" y="4616450"/>
          <p14:tracePt t="100637" x="7359650" y="4572000"/>
          <p14:tracePt t="100654" x="7381875" y="4489450"/>
          <p14:tracePt t="100670" x="7388225" y="4451350"/>
          <p14:tracePt t="100687" x="7388225" y="4416425"/>
          <p14:tracePt t="100704" x="7385050" y="4381500"/>
          <p14:tracePt t="100720" x="7366000" y="4343400"/>
          <p14:tracePt t="100737" x="7340600" y="4321175"/>
          <p14:tracePt t="100754" x="7324725" y="4283075"/>
          <p14:tracePt t="100771" x="7305675" y="4267200"/>
          <p14:tracePt t="100787" x="7296150" y="4244975"/>
          <p14:tracePt t="100803" x="7280275" y="4229100"/>
          <p14:tracePt t="100820" x="7270750" y="4213225"/>
          <p14:tracePt t="100837" x="7258050" y="4184650"/>
          <p14:tracePt t="100854" x="7223125" y="4146550"/>
          <p14:tracePt t="100870" x="7172325" y="4098925"/>
          <p14:tracePt t="100887" x="7127875" y="4073525"/>
          <p14:tracePt t="100904" x="7067550" y="4025900"/>
          <p14:tracePt t="100921" x="7045325" y="4016375"/>
          <p14:tracePt t="100937" x="7004050" y="3997325"/>
          <p14:tracePt t="100953" x="6931025" y="3962400"/>
          <p14:tracePt t="100970" x="6886575" y="3949700"/>
          <p14:tracePt t="100987" x="6832600" y="3930650"/>
          <p14:tracePt t="101003" x="6781800" y="3911600"/>
          <p14:tracePt t="101020" x="6759575" y="3905250"/>
          <p14:tracePt t="101037" x="6737350" y="3905250"/>
          <p14:tracePt t="101040" x="6724650" y="3905250"/>
          <p14:tracePt t="101054" x="6702425" y="3892550"/>
          <p14:tracePt t="101070" x="6648450" y="3879850"/>
          <p14:tracePt t="101087" x="6572250" y="3857625"/>
          <p14:tracePt t="101103" x="6438900" y="3835400"/>
          <p14:tracePt t="101120" x="6369050" y="3835400"/>
          <p14:tracePt t="101137" x="6318250" y="3835400"/>
          <p14:tracePt t="101154" x="6276975" y="3835400"/>
          <p14:tracePt t="101170" x="6238875" y="3848100"/>
          <p14:tracePt t="101188" x="6169025" y="3854450"/>
          <p14:tracePt t="101204" x="6089650" y="3854450"/>
          <p14:tracePt t="101220" x="6007100" y="3873500"/>
          <p14:tracePt t="101237" x="5921375" y="3879850"/>
          <p14:tracePt t="101253" x="5854700" y="3898900"/>
          <p14:tracePt t="101270" x="5829300" y="3911600"/>
          <p14:tracePt t="101288" x="5816600" y="3930650"/>
          <p14:tracePt t="101304" x="5807075" y="3940175"/>
          <p14:tracePt t="101321" x="5797550" y="3949700"/>
          <p14:tracePt t="101337" x="5768975" y="3949700"/>
          <p14:tracePt t="101353" x="5705475" y="3949700"/>
          <p14:tracePt t="101370" x="5670550" y="3956050"/>
          <p14:tracePt t="101388" x="5619750" y="3975100"/>
          <p14:tracePt t="101403" x="5597525" y="3987800"/>
          <p14:tracePt t="101420" x="5588000" y="3990975"/>
          <p14:tracePt t="101438" x="5572125" y="4003675"/>
          <p14:tracePt t="101454" x="5543550" y="4006850"/>
          <p14:tracePt t="101470" x="5505450" y="4013200"/>
          <p14:tracePt t="101487" x="5441950" y="4013200"/>
          <p14:tracePt t="101503" x="5413375" y="4013200"/>
          <p14:tracePt t="101520" x="5397500" y="4013200"/>
          <p14:tracePt t="101538" x="5384800" y="4019550"/>
          <p14:tracePt t="101554" x="5368925" y="4019550"/>
          <p14:tracePt t="101570" x="5359400" y="4019550"/>
          <p14:tracePt t="101588" x="5343525" y="4019550"/>
          <p14:tracePt t="101604" x="5314950" y="4019550"/>
          <p14:tracePt t="101620" x="5292725" y="4019550"/>
          <p14:tracePt t="101637" x="5280025" y="4029075"/>
          <p14:tracePt t="101653" x="5260975" y="4044950"/>
          <p14:tracePt t="101670" x="5251450" y="4054475"/>
          <p14:tracePt t="101688" x="5238750" y="4064000"/>
          <p14:tracePt t="101704" x="5232400" y="4076700"/>
          <p14:tracePt t="101720" x="5222875" y="4089400"/>
          <p14:tracePt t="101738" x="5200650" y="4105275"/>
          <p14:tracePt t="101754" x="5191125" y="4114800"/>
          <p14:tracePt t="101771" x="5181600" y="4124325"/>
          <p14:tracePt t="101787" x="5156200" y="4165600"/>
          <p14:tracePt t="101803" x="5146675" y="4191000"/>
          <p14:tracePt t="101820" x="5140325" y="4213225"/>
          <p14:tracePt t="101838" x="5127625" y="4241800"/>
          <p14:tracePt t="101854" x="5118100" y="4260850"/>
          <p14:tracePt t="101870" x="5102225" y="4279900"/>
          <p14:tracePt t="101888" x="5083175" y="4314825"/>
          <p14:tracePt t="101904" x="5073650" y="4330700"/>
          <p14:tracePt t="101920" x="5073650" y="4340225"/>
          <p14:tracePt t="101937" x="5073650" y="4352925"/>
          <p14:tracePt t="101953" x="5073650" y="4368800"/>
          <p14:tracePt t="101970" x="5073650" y="4378325"/>
          <p14:tracePt t="101987" x="5064125" y="4394200"/>
          <p14:tracePt t="102003" x="5048250" y="4403725"/>
          <p14:tracePt t="102020" x="5038725" y="4419600"/>
          <p14:tracePt t="102037" x="5022850" y="4435475"/>
          <p14:tracePt t="102054" x="5019675" y="4445000"/>
          <p14:tracePt t="102070" x="5010150" y="4454525"/>
          <p14:tracePt t="102072" x="4997450" y="4457700"/>
          <p14:tracePt t="102087" x="4987925" y="4476750"/>
          <p14:tracePt t="102103" x="4978400" y="4486275"/>
          <p14:tracePt t="102120" x="4965700" y="4508500"/>
          <p14:tracePt t="102137" x="4943475" y="4530725"/>
          <p14:tracePt t="102154" x="4933950" y="4543425"/>
          <p14:tracePt t="102170" x="4924425" y="4552950"/>
          <p14:tracePt t="102187" x="4908550" y="4575175"/>
          <p14:tracePt t="102203" x="4905375" y="4584700"/>
          <p14:tracePt t="102220" x="4892675" y="4594225"/>
          <p14:tracePt t="102237" x="4883150" y="4610100"/>
          <p14:tracePt t="102253" x="4876800" y="4632325"/>
          <p14:tracePt t="102270" x="4873625" y="4641850"/>
          <p14:tracePt t="102287" x="4864100" y="4654550"/>
          <p14:tracePt t="102304" x="4857750" y="4664075"/>
          <p14:tracePt t="102320" x="4854575" y="4679950"/>
          <p14:tracePt t="102337" x="4854575" y="4695825"/>
          <p14:tracePt t="102353" x="4854575" y="4705350"/>
          <p14:tracePt t="102370" x="4854575" y="4714875"/>
          <p14:tracePt t="102387" x="4854575" y="4733925"/>
          <p14:tracePt t="102403" x="4841875" y="4746625"/>
          <p14:tracePt t="102437" x="4841875" y="4749800"/>
          <p14:tracePt t="102454" x="4841875" y="4756150"/>
          <p14:tracePt t="103074" x="4832350" y="4772025"/>
          <p14:tracePt t="103079" x="4819650" y="4791075"/>
          <p14:tracePt t="103087" x="4806950" y="4819650"/>
          <p14:tracePt t="103103" x="4794250" y="4841875"/>
          <p14:tracePt t="103120" x="4775200" y="4867275"/>
          <p14:tracePt t="103136" x="4756150" y="4908550"/>
          <p14:tracePt t="103153" x="4752975" y="4924425"/>
          <p14:tracePt t="103187" x="4752975" y="4965700"/>
          <p14:tracePt t="103220" x="4752975" y="4991100"/>
          <p14:tracePt t="103238" x="4752975" y="5006975"/>
          <p14:tracePt t="103254" x="4746625" y="5006975"/>
          <p14:tracePt t="103329" x="4746625" y="5003800"/>
          <p14:tracePt t="103336" x="4746625" y="5000625"/>
          <p14:tracePt t="103343" x="4746625" y="4994275"/>
          <p14:tracePt t="103353" x="4746625" y="4987925"/>
          <p14:tracePt t="103370" x="4746625" y="4975225"/>
          <p14:tracePt t="103387" x="4746625" y="4953000"/>
          <p14:tracePt t="103403" x="4746625" y="4943475"/>
          <p14:tracePt t="103420" x="4746625" y="4927600"/>
          <p14:tracePt t="103437" x="4746625" y="4914900"/>
          <p14:tracePt t="103454" x="4746625" y="4899025"/>
          <p14:tracePt t="103470" x="4749800" y="4876800"/>
          <p14:tracePt t="103486" x="4749800" y="4864100"/>
          <p14:tracePt t="103503" x="4749800" y="4854575"/>
          <p14:tracePt t="103520" x="4749800" y="4841875"/>
          <p14:tracePt t="103537" x="4756150" y="4822825"/>
          <p14:tracePt t="103554" x="4759325" y="4806950"/>
          <p14:tracePt t="103571" x="4765675" y="4787900"/>
          <p14:tracePt t="103588" x="4775200" y="4778375"/>
          <p14:tracePt t="103604" x="4784725" y="4765675"/>
          <p14:tracePt t="103620" x="4794250" y="4756150"/>
          <p14:tracePt t="103636" x="4810125" y="4746625"/>
          <p14:tracePt t="103653" x="4816475" y="4737100"/>
          <p14:tracePt t="103671" x="4819650" y="4737100"/>
          <p14:tracePt t="103687" x="4829175" y="4727575"/>
          <p14:tracePt t="103704" x="4845050" y="4718050"/>
          <p14:tracePt t="103721" x="4911725" y="4689475"/>
          <p14:tracePt t="103737" x="4991100" y="4651375"/>
          <p14:tracePt t="103754" x="5067300" y="4629150"/>
          <p14:tracePt t="103771" x="5140325" y="4600575"/>
          <p14:tracePt t="103786" x="5156200" y="4591050"/>
          <p14:tracePt t="103803" x="5172075" y="4584700"/>
          <p14:tracePt t="103820" x="5181600" y="4581525"/>
          <p14:tracePt t="103836" x="5207000" y="4581525"/>
          <p14:tracePt t="103853" x="5251450" y="4581525"/>
          <p14:tracePt t="103871" x="5340350" y="4584700"/>
          <p14:tracePt t="103887" x="5416550" y="4600575"/>
          <p14:tracePt t="103904" x="5473700" y="4619625"/>
          <p14:tracePt t="103920" x="5521325" y="4619625"/>
          <p14:tracePt t="103936" x="5530850" y="4619625"/>
          <p14:tracePt t="103953" x="5559425" y="4619625"/>
          <p14:tracePt t="103971" x="5607050" y="4619625"/>
          <p14:tracePt t="103987" x="5664200" y="4619625"/>
          <p14:tracePt t="104004" x="5743575" y="4619625"/>
          <p14:tracePt t="104021" x="5867400" y="4641850"/>
          <p14:tracePt t="104037" x="5895975" y="4654550"/>
          <p14:tracePt t="104054" x="5921375" y="4660900"/>
          <p14:tracePt t="104070" x="5937250" y="4660900"/>
          <p14:tracePt t="104086" x="5946775" y="4660900"/>
          <p14:tracePt t="104103" x="5965825" y="4660900"/>
          <p14:tracePt t="104120" x="6022975" y="4673600"/>
          <p14:tracePt t="104136" x="6076950" y="4695825"/>
          <p14:tracePt t="104153" x="6115050" y="4702175"/>
          <p14:tracePt t="104171" x="6137275" y="4702175"/>
          <p14:tracePt t="104187" x="6146800" y="4702175"/>
          <p14:tracePt t="104204" x="6149975" y="4702175"/>
          <p14:tracePt t="104243" x="6156325" y="4702175"/>
          <p14:tracePt t="104253" x="6159500" y="4705350"/>
          <p14:tracePt t="104271" x="6175375" y="4714875"/>
          <p14:tracePt t="104287" x="6197600" y="4727575"/>
          <p14:tracePt t="104304" x="6207125" y="4730750"/>
          <p14:tracePt t="104321" x="6223000" y="4746625"/>
          <p14:tracePt t="104337" x="6232525" y="4752975"/>
          <p14:tracePt t="104353" x="6248400" y="4756150"/>
          <p14:tracePt t="104371" x="6261100" y="4772025"/>
          <p14:tracePt t="104386" x="6270625" y="4781550"/>
          <p14:tracePt t="104403" x="6286500" y="4791075"/>
          <p14:tracePt t="104421" x="6311900" y="4819650"/>
          <p14:tracePt t="104437" x="6324600" y="4851400"/>
          <p14:tracePt t="104454" x="6334125" y="4860925"/>
          <p14:tracePt t="104470" x="6337300" y="4876800"/>
          <p14:tracePt t="104487" x="6337300" y="4892675"/>
          <p14:tracePt t="104503" x="6337300" y="4902200"/>
          <p14:tracePt t="104520" x="6359525" y="4914900"/>
          <p14:tracePt t="104536" x="6369050" y="4924425"/>
          <p14:tracePt t="104554" x="6372225" y="4940300"/>
          <p14:tracePt t="104571" x="6372225" y="4956175"/>
          <p14:tracePt t="104587" x="6372225" y="4965700"/>
          <p14:tracePt t="104603" x="6372225" y="4975225"/>
          <p14:tracePt t="104606" x="6372225" y="4981575"/>
          <p14:tracePt t="104620" x="6372225" y="4994275"/>
          <p14:tracePt t="104637" x="6372225" y="5003800"/>
          <p14:tracePt t="104653" x="6372225" y="5016500"/>
          <p14:tracePt t="104669" x="6372225" y="5048250"/>
          <p14:tracePt t="104686" x="6372225" y="5064125"/>
          <p14:tracePt t="104703" x="6372225" y="5080000"/>
          <p14:tracePt t="104720" x="6359525" y="5105400"/>
          <p14:tracePt t="104737" x="6343650" y="5118100"/>
          <p14:tracePt t="104754" x="6334125" y="5127625"/>
          <p14:tracePt t="104771" x="6327775" y="5153025"/>
          <p14:tracePt t="104787" x="6327775" y="5162550"/>
          <p14:tracePt t="104803" x="6327775" y="5178425"/>
          <p14:tracePt t="104820" x="6327775" y="5197475"/>
          <p14:tracePt t="104836" x="6324600" y="5207000"/>
          <p14:tracePt t="104853" x="6318250" y="5216525"/>
          <p14:tracePt t="104870" x="6308725" y="5232400"/>
          <p14:tracePt t="104887" x="6292850" y="5248275"/>
          <p14:tracePt t="104903" x="6289675" y="5257800"/>
          <p14:tracePt t="104920" x="6273800" y="5286375"/>
          <p14:tracePt t="104936" x="6267450" y="5314950"/>
          <p14:tracePt t="104953" x="6254750" y="5330825"/>
          <p14:tracePt t="104969" x="6232525" y="5359400"/>
          <p14:tracePt t="104986" x="6229350" y="5375275"/>
          <p14:tracePt t="105003" x="6223000" y="5391150"/>
          <p14:tracePt t="105020" x="6210300" y="5432425"/>
          <p14:tracePt t="105037" x="6203950" y="5448300"/>
          <p14:tracePt t="105053" x="6194425" y="5480050"/>
          <p14:tracePt t="105070" x="6169025" y="5514975"/>
          <p14:tracePt t="105086" x="6156325" y="5543550"/>
          <p14:tracePt t="105103" x="6146800" y="5562600"/>
          <p14:tracePt t="105120" x="6121400" y="5603875"/>
          <p14:tracePt t="105136" x="6111875" y="5626100"/>
          <p14:tracePt t="105153" x="6099175" y="5657850"/>
          <p14:tracePt t="105169" x="6080125" y="5692775"/>
          <p14:tracePt t="105187" x="6061075" y="5724525"/>
          <p14:tracePt t="105203" x="6051550" y="5746750"/>
          <p14:tracePt t="105220" x="6032500" y="5781675"/>
          <p14:tracePt t="105236" x="6029325" y="5791200"/>
          <p14:tracePt t="105253" x="6029325" y="5800725"/>
          <p14:tracePt t="105270" x="6022975" y="5816600"/>
          <p14:tracePt t="105287" x="6022975" y="5832475"/>
          <p14:tracePt t="105303" x="6022975" y="5842000"/>
          <p14:tracePt t="105320" x="6007100" y="5854700"/>
          <p14:tracePt t="105337" x="6003925" y="5864225"/>
          <p14:tracePt t="105353" x="5991225" y="5880100"/>
          <p14:tracePt t="105370" x="5978525" y="5895975"/>
          <p14:tracePt t="105386" x="5969000" y="5902325"/>
          <p14:tracePt t="105403" x="5953125" y="5902325"/>
          <p14:tracePt t="105420" x="5937250" y="5902325"/>
          <p14:tracePt t="105437" x="5927725" y="5905500"/>
          <p14:tracePt t="105454" x="5908675" y="5911850"/>
          <p14:tracePt t="105470" x="5829300" y="5911850"/>
          <p14:tracePt t="105486" x="5737225" y="5911850"/>
          <p14:tracePt t="105503" x="5607050" y="5905500"/>
          <p14:tracePt t="105520" x="5419725" y="5880100"/>
          <p14:tracePt t="105537" x="5346700" y="5864225"/>
          <p14:tracePt t="105554" x="5299075" y="5845175"/>
          <p14:tracePt t="105570" x="5241925" y="5838825"/>
          <p14:tracePt t="105587" x="5207000" y="5832475"/>
          <p14:tracePt t="105605" x="5124450" y="5813425"/>
          <p14:tracePt t="105619" x="5064125" y="5813425"/>
          <p14:tracePt t="105636" x="5013325" y="5813425"/>
          <p14:tracePt t="105654" x="4984750" y="5813425"/>
          <p14:tracePt t="105670" x="4943475" y="5813425"/>
          <p14:tracePt t="105687" x="4933950" y="5813425"/>
          <p14:tracePt t="105704" x="4892675" y="5813425"/>
          <p14:tracePt t="105720" x="4870450" y="5807075"/>
          <p14:tracePt t="105737" x="4838700" y="5788025"/>
          <p14:tracePt t="105753" x="4816475" y="5788025"/>
          <p14:tracePt t="105770" x="4797425" y="5781675"/>
          <p14:tracePt t="105786" x="4787900" y="5778500"/>
          <p14:tracePt t="105804" x="4772025" y="5768975"/>
          <p14:tracePt t="105820" x="4762500" y="5759450"/>
          <p14:tracePt t="105837" x="4746625" y="5746750"/>
          <p14:tracePt t="105854" x="4730750" y="5727700"/>
          <p14:tracePt t="105870" x="4721225" y="5718175"/>
          <p14:tracePt t="105887" x="4705350" y="5702300"/>
          <p14:tracePt t="105904" x="4686300" y="5680075"/>
          <p14:tracePt t="105920" x="4673600" y="5670550"/>
          <p14:tracePt t="105936" x="4664075" y="5657850"/>
          <p14:tracePt t="105954" x="4654550" y="5638800"/>
          <p14:tracePt t="105970" x="4638675" y="5622925"/>
          <p14:tracePt t="105987" x="4629150" y="5613400"/>
          <p14:tracePt t="106004" x="4613275" y="5591175"/>
          <p14:tracePt t="106020" x="4610100" y="5575300"/>
          <p14:tracePt t="106037" x="4603750" y="5565775"/>
          <p14:tracePt t="106054" x="4603750" y="5562600"/>
          <p14:tracePt t="106070" x="4603750" y="5556250"/>
          <p14:tracePt t="106104" x="4594225" y="5546725"/>
          <p14:tracePt t="106120" x="4584700" y="5543550"/>
          <p14:tracePt t="106136" x="4575175" y="5537200"/>
          <p14:tracePt t="106153" x="4559300" y="5537200"/>
          <p14:tracePt t="106170" x="4543425" y="5537200"/>
          <p14:tracePt t="106186" x="4533900" y="5527675"/>
          <p14:tracePt t="106204" x="4527550" y="5527675"/>
          <p14:tracePt t="106237" x="4524375" y="5518150"/>
          <p14:tracePt t="106254" x="4508500" y="5508625"/>
          <p14:tracePt t="106270" x="4508500" y="5499100"/>
          <p14:tracePt t="106286" x="4508500" y="5486400"/>
          <p14:tracePt t="106303" x="4508500" y="5454650"/>
          <p14:tracePt t="106320" x="4508500" y="5419725"/>
          <p14:tracePt t="106336" x="4508500" y="5375275"/>
          <p14:tracePt t="106353" x="4508500" y="5299075"/>
          <p14:tracePt t="106370" x="4508500" y="5254625"/>
          <p14:tracePt t="106386" x="4508500" y="5200650"/>
          <p14:tracePt t="106404" x="4508500" y="5146675"/>
          <p14:tracePt t="106420" x="4508500" y="5137150"/>
          <p14:tracePt t="106437" x="4508500" y="5127625"/>
          <p14:tracePt t="106453" x="4508500" y="5108575"/>
          <p14:tracePt t="106469" x="4514850" y="5095875"/>
          <p14:tracePt t="106486" x="4521200" y="5086350"/>
          <p14:tracePt t="106504" x="4521200" y="5073650"/>
          <p14:tracePt t="106520" x="4521200" y="5067300"/>
          <p14:tracePt t="106537" x="4521200" y="5057775"/>
          <p14:tracePt t="106555" x="4521200" y="5048250"/>
          <p14:tracePt t="106570" x="4521200" y="5041900"/>
          <p14:tracePt t="106586" x="4524375" y="5038725"/>
          <p14:tracePt t="106604" x="4540250" y="5032375"/>
          <p14:tracePt t="106619" x="4549775" y="5029200"/>
          <p14:tracePt t="106636" x="4556125" y="5019675"/>
          <p14:tracePt t="106655" x="4556125" y="4997450"/>
          <p14:tracePt t="106670" x="4556125" y="4987925"/>
          <p14:tracePt t="106687" x="4556125" y="4978400"/>
          <p14:tracePt t="106704" x="4572000" y="4959350"/>
          <p14:tracePt t="106720" x="4581525" y="4949825"/>
          <p14:tracePt t="106737" x="4591050" y="4940300"/>
          <p14:tracePt t="106754" x="4629150" y="4921250"/>
          <p14:tracePt t="106769" x="4660900" y="4902200"/>
          <p14:tracePt t="106786" x="4670425" y="4886325"/>
          <p14:tracePt t="106804" x="4686300" y="4860925"/>
          <p14:tracePt t="106820" x="4699000" y="4845050"/>
          <p14:tracePt t="106837" x="4702175" y="4832350"/>
          <p14:tracePt t="106853" x="4718050" y="4819650"/>
          <p14:tracePt t="106870" x="4727575" y="4813300"/>
          <p14:tracePt t="106886" x="4740275" y="4797425"/>
          <p14:tracePt t="106903" x="4752975" y="4797425"/>
          <p14:tracePt t="107189" x="4768850" y="4797425"/>
          <p14:tracePt t="107197" x="4781550" y="4797425"/>
          <p14:tracePt t="107204" x="4784725" y="4794250"/>
          <p14:tracePt t="107219" x="4794250" y="4794250"/>
          <p14:tracePt t="107236" x="4816475" y="4781550"/>
          <p14:tracePt t="107253" x="4860925" y="4765675"/>
          <p14:tracePt t="107287" x="4997450" y="4727575"/>
          <p14:tracePt t="107319" x="5127625" y="4714875"/>
          <p14:tracePt t="107336" x="5143500" y="4714875"/>
          <p14:tracePt t="107353" x="5162550" y="4714875"/>
          <p14:tracePt t="107370" x="5172075" y="4714875"/>
          <p14:tracePt t="107387" x="5181600" y="4714875"/>
          <p14:tracePt t="107403" x="5207000" y="4702175"/>
          <p14:tracePt t="107420" x="5251450" y="4695825"/>
          <p14:tracePt t="107436" x="5305425" y="4695825"/>
          <p14:tracePt t="107453" x="5359400" y="4695825"/>
          <p14:tracePt t="107469" x="5368925" y="4695825"/>
          <p14:tracePt t="107486" x="5378450" y="4695825"/>
          <p14:tracePt t="107503" x="5400675" y="4695825"/>
          <p14:tracePt t="107520" x="5410200" y="4695825"/>
          <p14:tracePt t="107537" x="5426075" y="4695825"/>
          <p14:tracePt t="107553" x="5495925" y="4695825"/>
          <p14:tracePt t="107570" x="5553075" y="4695825"/>
          <p14:tracePt t="107586" x="5597525" y="4695825"/>
          <p14:tracePt t="107603" x="5626100" y="4695825"/>
          <p14:tracePt t="107619" x="5638800" y="4695825"/>
          <p14:tracePt t="107637" x="5651500" y="4695825"/>
          <p14:tracePt t="107640" x="5654675" y="4695825"/>
          <p14:tracePt t="107653" x="5664200" y="4686300"/>
          <p14:tracePt t="107670" x="5673725" y="4670425"/>
          <p14:tracePt t="107686" x="5702300" y="4670425"/>
          <p14:tracePt t="107703" x="5756275" y="4670425"/>
          <p14:tracePt t="107719" x="5794375" y="4670425"/>
          <p14:tracePt t="107736" x="5822950" y="4670425"/>
          <p14:tracePt t="107753" x="5838825" y="4673600"/>
          <p14:tracePt t="107769" x="5861050" y="4683125"/>
          <p14:tracePt t="107787" x="5883275" y="4689475"/>
          <p14:tracePt t="107803" x="5946775" y="4702175"/>
          <p14:tracePt t="107820" x="6010275" y="4718050"/>
          <p14:tracePt t="107837" x="6073775" y="4730750"/>
          <p14:tracePt t="107853" x="6149975" y="4759325"/>
          <p14:tracePt t="107869" x="6165850" y="4768850"/>
          <p14:tracePt t="107886" x="6175375" y="4778375"/>
          <p14:tracePt t="107903" x="6197600" y="4784725"/>
          <p14:tracePt t="107920" x="6207125" y="4794250"/>
          <p14:tracePt t="107938" x="6261100" y="4819650"/>
          <p14:tracePt t="107953" x="6327775" y="4848225"/>
          <p14:tracePt t="107970" x="6397625" y="4886325"/>
          <p14:tracePt t="107986" x="6464300" y="4924425"/>
          <p14:tracePt t="108003" x="6508750" y="4956175"/>
          <p14:tracePt t="108019" x="6524625" y="4965700"/>
          <p14:tracePt t="108036" x="6534150" y="4975225"/>
          <p14:tracePt t="108053" x="6534150" y="4991100"/>
          <p14:tracePt t="108070" x="6540500" y="4994275"/>
          <p14:tracePt t="108088" x="6543675" y="5003800"/>
          <p14:tracePt t="108104" x="6553200" y="5013325"/>
          <p14:tracePt t="108120" x="6553200" y="5019675"/>
          <p14:tracePt t="108153" x="6553200" y="5029200"/>
          <p14:tracePt t="108169" x="6553200" y="5038725"/>
          <p14:tracePt t="108186" x="6553200" y="5045075"/>
          <p14:tracePt t="108203" x="6553200" y="5054600"/>
          <p14:tracePt t="108220" x="6543675" y="5064125"/>
          <p14:tracePt t="108237" x="6530975" y="5080000"/>
          <p14:tracePt t="108253" x="6527800" y="5092700"/>
          <p14:tracePt t="108270" x="6518275" y="5105400"/>
          <p14:tracePt t="108287" x="6502400" y="5118100"/>
          <p14:tracePt t="108303" x="6492875" y="5127625"/>
          <p14:tracePt t="108319" x="6483350" y="5143500"/>
          <p14:tracePt t="108337" x="6461125" y="5165725"/>
          <p14:tracePt t="108353" x="6448425" y="5197475"/>
          <p14:tracePt t="108370" x="6435725" y="5219700"/>
          <p14:tracePt t="108387" x="6419850" y="5260975"/>
          <p14:tracePt t="108403" x="6388100" y="5286375"/>
          <p14:tracePt t="108420" x="6353175" y="5334000"/>
          <p14:tracePt t="108436" x="6280150" y="5416550"/>
          <p14:tracePt t="108453" x="6245225" y="5464175"/>
          <p14:tracePt t="108469" x="6223000" y="5489575"/>
          <p14:tracePt t="108487" x="6197600" y="5530850"/>
          <p14:tracePt t="108503" x="6184900" y="5549900"/>
          <p14:tracePt t="108520" x="6175375" y="5559425"/>
          <p14:tracePt t="108538" x="6172200" y="5572125"/>
          <p14:tracePt t="108553" x="6172200" y="5588000"/>
          <p14:tracePt t="108569" x="6162675" y="5597525"/>
          <p14:tracePt t="108587" x="6146800" y="5613400"/>
          <p14:tracePt t="108603" x="6140450" y="5622925"/>
          <p14:tracePt t="108619" x="6137275" y="5638800"/>
          <p14:tracePt t="108637" x="6121400" y="5654675"/>
          <p14:tracePt t="108653" x="6115050" y="5664200"/>
          <p14:tracePt t="108670" x="6102350" y="5673725"/>
          <p14:tracePt t="108687" x="6086475" y="5695950"/>
          <p14:tracePt t="108703" x="6076950" y="5705475"/>
          <p14:tracePt t="108720" x="6067425" y="5715000"/>
          <p14:tracePt t="108737" x="6045200" y="5737225"/>
          <p14:tracePt t="108752" x="6035675" y="5746750"/>
          <p14:tracePt t="108769" x="6026150" y="5756275"/>
          <p14:tracePt t="108787" x="6010275" y="5768975"/>
          <p14:tracePt t="108803" x="5994400" y="5781675"/>
          <p14:tracePt t="108820" x="5978525" y="5797550"/>
          <p14:tracePt t="108837" x="5956300" y="5813425"/>
          <p14:tracePt t="108853" x="5940425" y="5822950"/>
          <p14:tracePt t="108869" x="5930900" y="5832475"/>
          <p14:tracePt t="108887" x="5889625" y="5848350"/>
          <p14:tracePt t="108903" x="5867400" y="5848350"/>
          <p14:tracePt t="108920" x="5832475" y="5848350"/>
          <p14:tracePt t="108937" x="5768975" y="5848350"/>
          <p14:tracePt t="108953" x="5724525" y="5848350"/>
          <p14:tracePt t="108970" x="5683250" y="5848350"/>
          <p14:tracePt t="108986" x="5626100" y="5848350"/>
          <p14:tracePt t="109002" x="5597525" y="5848350"/>
          <p14:tracePt t="109019" x="5553075" y="5848350"/>
          <p14:tracePt t="109036" x="5476875" y="5848350"/>
          <p14:tracePt t="109053" x="5416550" y="5848350"/>
          <p14:tracePt t="109070" x="5362575" y="5848350"/>
          <p14:tracePt t="109087" x="5308600" y="5848350"/>
          <p14:tracePt t="109103" x="5286375" y="5848350"/>
          <p14:tracePt t="109119" x="5251450" y="5848350"/>
          <p14:tracePt t="109136" x="5187950" y="5845175"/>
          <p14:tracePt t="109152" x="5149850" y="5826125"/>
          <p14:tracePt t="109169" x="5095875" y="5813425"/>
          <p14:tracePt t="109186" x="5022850" y="5794375"/>
          <p14:tracePt t="109203" x="4984750" y="5781675"/>
          <p14:tracePt t="109220" x="4962525" y="5781675"/>
          <p14:tracePt t="109237" x="4921250" y="5762625"/>
          <p14:tracePt t="109253" x="4902200" y="5753100"/>
          <p14:tracePt t="109269" x="4892675" y="5743575"/>
          <p14:tracePt t="109286" x="4851400" y="5705475"/>
          <p14:tracePt t="109302" x="4819650" y="5680075"/>
          <p14:tracePt t="109319" x="4797425" y="5667375"/>
          <p14:tracePt t="109336" x="4781550" y="5648325"/>
          <p14:tracePt t="109353" x="4765675" y="5638800"/>
          <p14:tracePt t="109370" x="4756150" y="5629275"/>
          <p14:tracePt t="109386" x="4743450" y="5613400"/>
          <p14:tracePt t="109402" x="4730750" y="5597525"/>
          <p14:tracePt t="109419" x="4721225" y="5588000"/>
          <p14:tracePt t="109436" x="4708525" y="5575300"/>
          <p14:tracePt t="109453" x="4699000" y="5568950"/>
          <p14:tracePt t="109470" x="4689475" y="5562600"/>
          <p14:tracePt t="109486" x="4667250" y="5559425"/>
          <p14:tracePt t="109503" x="4657725" y="5543550"/>
          <p14:tracePt t="109520" x="4648200" y="5534025"/>
          <p14:tracePt t="109536" x="4613275" y="5511800"/>
          <p14:tracePt t="109553" x="4587875" y="5480050"/>
          <p14:tracePt t="109569" x="4556125" y="5441950"/>
          <p14:tracePt t="109586" x="4537075" y="5384800"/>
          <p14:tracePt t="109603" x="4537075" y="5353050"/>
          <p14:tracePt t="109619" x="4537075" y="5334000"/>
          <p14:tracePt t="109636" x="4546600" y="5283200"/>
          <p14:tracePt t="109653" x="4552950" y="5254625"/>
          <p14:tracePt t="109669" x="4552950" y="5222875"/>
          <p14:tracePt t="109686" x="4552950" y="5197475"/>
          <p14:tracePt t="109703" x="4552950" y="5181600"/>
          <p14:tracePt t="109719" x="4552950" y="5172075"/>
          <p14:tracePt t="109736" x="4552950" y="5168900"/>
          <p14:tracePt t="109766" x="4552950" y="5162550"/>
          <p14:tracePt t="109773" x="4556125" y="5162550"/>
          <p14:tracePt t="109787" x="4556125" y="5159375"/>
          <p14:tracePt t="109803" x="4568825" y="5153025"/>
          <p14:tracePt t="109819" x="4568825" y="5137150"/>
          <p14:tracePt t="109836" x="4568825" y="5121275"/>
          <p14:tracePt t="109853" x="4568825" y="5111750"/>
          <p14:tracePt t="109869" x="4568825" y="5102225"/>
          <p14:tracePt t="109887" x="4568825" y="5083175"/>
          <p14:tracePt t="109904" x="4572000" y="5073650"/>
          <p14:tracePt t="109920" x="4581525" y="5064125"/>
          <p14:tracePt t="109936" x="4603750" y="5048250"/>
          <p14:tracePt t="109952" x="4651375" y="5013325"/>
          <p14:tracePt t="109969" x="4740275" y="4956175"/>
          <p14:tracePt t="109986" x="4991100" y="4845050"/>
          <p14:tracePt t="110003" x="5299075" y="4733925"/>
          <p14:tracePt t="110021" x="5946775" y="4629150"/>
          <p14:tracePt t="110037" x="6397625" y="4616450"/>
          <p14:tracePt t="110054" x="6765925" y="4651375"/>
          <p14:tracePt t="110070" x="7089775" y="4683125"/>
          <p14:tracePt t="110086" x="7366000" y="4711700"/>
          <p14:tracePt t="110103" x="7515225" y="4711700"/>
          <p14:tracePt t="110119" x="7642225" y="4711700"/>
          <p14:tracePt t="110136" x="7826375" y="4699000"/>
          <p14:tracePt t="110153" x="7947025" y="4679950"/>
          <p14:tracePt t="110157" x="7972425" y="4679950"/>
          <p14:tracePt t="110169" x="8004175" y="4679950"/>
          <p14:tracePt t="110186" x="8067675" y="4679950"/>
          <p14:tracePt t="110202" x="8083550" y="4679950"/>
          <p14:tracePt t="110219" x="8093075" y="4679950"/>
          <p14:tracePt t="110236" x="8099425" y="4679950"/>
          <p14:tracePt t="110300" x="8102600" y="4679950"/>
          <p14:tracePt t="110307" x="8112125" y="4679950"/>
          <p14:tracePt t="110320" x="8118475" y="4683125"/>
          <p14:tracePt t="110336" x="8137525" y="4692650"/>
          <p14:tracePt t="110352" x="8147050" y="4699000"/>
          <p14:tracePt t="110369" x="8169275" y="4699000"/>
          <p14:tracePt t="110386" x="8232775" y="4699000"/>
          <p14:tracePt t="110402" x="8315325" y="4699000"/>
          <p14:tracePt t="110419" x="8420100" y="4699000"/>
          <p14:tracePt t="110436" x="8582025" y="4705350"/>
          <p14:tracePt t="110453" x="8667750" y="4714875"/>
          <p14:tracePt t="110470" x="8728075" y="4727575"/>
          <p14:tracePt t="110486" x="8731250" y="4727575"/>
          <p14:tracePt t="110519" x="8674100" y="4714875"/>
          <p14:tracePt t="110536" x="8362950" y="4657725"/>
          <p14:tracePt t="110553" x="8080375" y="4648200"/>
          <p14:tracePt t="110570" x="7731125" y="4683125"/>
          <p14:tracePt t="110587" x="7575550" y="4746625"/>
          <p14:tracePt t="110603" x="7464425" y="4797425"/>
          <p14:tracePt t="110620" x="7334250" y="4879975"/>
          <p14:tracePt t="110636" x="7251700" y="4937125"/>
          <p14:tracePt t="110652" x="7159625" y="4994275"/>
          <p14:tracePt t="110669" x="7067550" y="5045075"/>
          <p14:tracePt t="110671" x="7016750" y="5076825"/>
          <p14:tracePt t="110686" x="6927850" y="5118100"/>
          <p14:tracePt t="110702" x="6861175" y="5156200"/>
          <p14:tracePt t="110720" x="6810375" y="5175250"/>
          <p14:tracePt t="110736" x="6800850" y="5184775"/>
          <p14:tracePt t="110753" x="6791325" y="5194300"/>
          <p14:tracePt t="110769" x="6775450" y="5216525"/>
          <p14:tracePt t="110786" x="6775450" y="5219700"/>
          <p14:tracePt t="110819" x="6813550" y="5216525"/>
          <p14:tracePt t="110836" x="6889750" y="5200650"/>
          <p14:tracePt t="110853" x="6988175" y="5159375"/>
          <p14:tracePt t="110870" x="7121525" y="5076825"/>
          <p14:tracePt t="110886" x="7245350" y="5006975"/>
          <p14:tracePt t="110902" x="7356475" y="4956175"/>
          <p14:tracePt t="110919" x="7496175" y="4899025"/>
          <p14:tracePt t="110936" x="7550150" y="4876800"/>
          <p14:tracePt t="110952" x="7594600" y="4857750"/>
          <p14:tracePt t="110970" x="7623175" y="4851400"/>
          <p14:tracePt t="110986" x="7623175" y="4835525"/>
          <p14:tracePt t="111003" x="7600950" y="4797425"/>
          <p14:tracePt t="111020" x="7546975" y="4752975"/>
          <p14:tracePt t="111036" x="7508875" y="4718050"/>
          <p14:tracePt t="111052" x="7464425" y="4705350"/>
          <p14:tracePt t="111069" x="7407275" y="4686300"/>
          <p14:tracePt t="111086" x="7353300" y="4686300"/>
          <p14:tracePt t="111103" x="7270750" y="4686300"/>
          <p14:tracePt t="111120" x="7099300" y="4686300"/>
          <p14:tracePt t="111136" x="7026275" y="4692650"/>
          <p14:tracePt t="111153" x="6991350" y="4692650"/>
          <p14:tracePt t="111170" x="6956425" y="4692650"/>
          <p14:tracePt t="111186" x="6946900" y="4692650"/>
          <p14:tracePt t="111219" x="6962775" y="4695825"/>
          <p14:tracePt t="111236" x="6988175" y="4708525"/>
          <p14:tracePt t="111252" x="6997700" y="4718050"/>
          <p14:tracePt t="111269" x="6997700" y="4740275"/>
          <p14:tracePt t="111286" x="6997700" y="4749800"/>
          <p14:tracePt t="111303" x="6997700" y="4752975"/>
          <p14:tracePt t="111320" x="6997700" y="4759325"/>
          <p14:tracePt t="111336" x="7000875" y="4768850"/>
          <p14:tracePt t="111353" x="7016750" y="4784725"/>
          <p14:tracePt t="111369" x="7061200" y="4800600"/>
          <p14:tracePt t="111385" x="7070725" y="4810125"/>
          <p14:tracePt t="111402" x="7080250" y="4822825"/>
          <p14:tracePt t="111419" x="7083425" y="4826000"/>
          <p14:tracePt t="111464" x="7077075" y="4826000"/>
          <p14:tracePt t="111470" x="7073900" y="4826000"/>
          <p14:tracePt t="111486" x="7019925" y="4822825"/>
          <p14:tracePt t="111502" x="6934200" y="4806950"/>
          <p14:tracePt t="111519" x="6816725" y="4806950"/>
          <p14:tracePt t="111536" x="6765925" y="4806950"/>
          <p14:tracePt t="111553" x="6734175" y="4816475"/>
          <p14:tracePt t="111569" x="6705600" y="4838700"/>
          <p14:tracePt t="111586" x="6673850" y="4851400"/>
          <p14:tracePt t="111603" x="6642100" y="4864100"/>
          <p14:tracePt t="111619" x="6569075" y="4899025"/>
          <p14:tracePt t="111635" x="6521450" y="4924425"/>
          <p14:tracePt t="111652" x="6499225" y="4937125"/>
          <p14:tracePt t="111669" x="6467475" y="4959350"/>
          <p14:tracePt t="111686" x="6457950" y="4968875"/>
          <p14:tracePt t="111703" x="6457950" y="4984750"/>
          <p14:tracePt t="111719" x="6457950" y="5038725"/>
          <p14:tracePt t="111736" x="6457950" y="5083175"/>
          <p14:tracePt t="111753" x="6445250" y="5127625"/>
          <p14:tracePt t="111769" x="6391275" y="5245100"/>
          <p14:tracePt t="111786" x="6353175" y="5314950"/>
          <p14:tracePt t="111802" x="6315075" y="5381625"/>
          <p14:tracePt t="111819" x="6296025" y="5461000"/>
          <p14:tracePt t="111836" x="6296025" y="5530850"/>
          <p14:tracePt t="111853" x="6296025" y="5591175"/>
          <p14:tracePt t="111869" x="6296025" y="5670550"/>
          <p14:tracePt t="111886" x="6289675" y="56896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commons/thumb/f/f1/Aristoloquias_(Aristolochia_baetica)_en_M%C3%A1laga.jpg/320px-Aristoloquias_(Aristolochia_baetica)_en_M%C3%A1lag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581025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ZoneTexte 3"/>
          <p:cNvSpPr txBox="1">
            <a:spLocks noChangeArrowheads="1"/>
          </p:cNvSpPr>
          <p:nvPr/>
        </p:nvSpPr>
        <p:spPr bwMode="auto">
          <a:xfrm>
            <a:off x="2428875" y="285750"/>
            <a:ext cx="5259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3200"/>
              <a:t>Paléoherbes: </a:t>
            </a:r>
            <a:r>
              <a:rPr lang="fr-FR" altLang="fr-FR" sz="3200" i="1">
                <a:solidFill>
                  <a:srgbClr val="FF0000"/>
                </a:solidFill>
              </a:rPr>
              <a:t>Arstolochiaceae</a:t>
            </a:r>
          </a:p>
        </p:txBody>
      </p:sp>
      <p:sp>
        <p:nvSpPr>
          <p:cNvPr id="8196" name="ZoneTexte 4"/>
          <p:cNvSpPr txBox="1">
            <a:spLocks noChangeArrowheads="1"/>
          </p:cNvSpPr>
          <p:nvPr/>
        </p:nvSpPr>
        <p:spPr bwMode="auto">
          <a:xfrm>
            <a:off x="1285875" y="5715000"/>
            <a:ext cx="464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Arsttolochia baetica</a:t>
            </a:r>
            <a:r>
              <a:rPr lang="fr-FR" altLang="fr-FR"/>
              <a:t>, Aristoloche « beraztem »</a:t>
            </a:r>
          </a:p>
        </p:txBody>
      </p:sp>
      <p:sp>
        <p:nvSpPr>
          <p:cNvPr id="8197" name="ZoneTexte 5"/>
          <p:cNvSpPr txBox="1">
            <a:spLocks noChangeArrowheads="1"/>
          </p:cNvSpPr>
          <p:nvPr/>
        </p:nvSpPr>
        <p:spPr bwMode="auto">
          <a:xfrm>
            <a:off x="6073775" y="2357438"/>
            <a:ext cx="30702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800"/>
              <a:t>Liane ; fl. à périanthe réduit aux sépales et  </a:t>
            </a:r>
          </a:p>
          <a:p>
            <a:pPr eaLnBrk="1" hangingPunct="1"/>
            <a:r>
              <a:rPr lang="fr-FR" altLang="fr-FR" sz="2800"/>
              <a:t>en forme de pipe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12"/>
    </mc:Choice>
    <mc:Fallback>
      <p:transition spd="slow" advTm="54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82" x="6289675" y="5686425"/>
          <p14:tracePt t="2989" x="6302375" y="5670550"/>
          <p14:tracePt t="2996" x="6315075" y="5641975"/>
          <p14:tracePt t="3009" x="6334125" y="5511800"/>
          <p14:tracePt t="3026" x="6359525" y="5349875"/>
          <p14:tracePt t="3042" x="6359525" y="5156200"/>
          <p14:tracePt t="3075" x="6315075" y="4629150"/>
          <p14:tracePt t="3109" x="6162675" y="4089400"/>
          <p14:tracePt t="3127" x="6076950" y="3911600"/>
          <p14:tracePt t="3143" x="6016625" y="3787775"/>
          <p14:tracePt t="3159" x="5934075" y="3657600"/>
          <p14:tracePt t="3546" x="5895975" y="3562350"/>
          <p14:tracePt t="3553" x="5857875" y="3489325"/>
          <p14:tracePt t="3560" x="5810250" y="3394075"/>
          <p14:tracePt t="3576" x="5743575" y="3155950"/>
          <p14:tracePt t="3592" x="5705475" y="2971800"/>
          <p14:tracePt t="3608" x="5629275" y="2679700"/>
          <p14:tracePt t="3642" x="5514975" y="2422525"/>
          <p14:tracePt t="3675" x="5378450" y="2219325"/>
          <p14:tracePt t="3694" x="5311775" y="2130425"/>
          <p14:tracePt t="3709" x="5286375" y="2089150"/>
          <p14:tracePt t="3725" x="5260975" y="2063750"/>
          <p14:tracePt t="3742" x="5229225" y="2032000"/>
          <p14:tracePt t="3758" x="5184775" y="1981200"/>
          <p14:tracePt t="3775" x="5159375" y="1949450"/>
          <p14:tracePt t="3792" x="5130800" y="1901825"/>
          <p14:tracePt t="3809" x="5086350" y="1828800"/>
          <p14:tracePt t="3825" x="5041900" y="1771650"/>
          <p14:tracePt t="3842" x="5016500" y="1733550"/>
          <p14:tracePt t="3858" x="4946650" y="1635125"/>
          <p14:tracePt t="3875" x="4895850" y="1584325"/>
          <p14:tracePt t="3892" x="4857750" y="1514475"/>
          <p14:tracePt t="3908" x="4813300" y="1447800"/>
          <p14:tracePt t="3925" x="4800600" y="1422400"/>
          <p14:tracePt t="3942" x="4791075" y="1412875"/>
          <p14:tracePt t="3959" x="4791075" y="1409700"/>
          <p14:tracePt t="4480" x="4800600" y="1384300"/>
          <p14:tracePt t="4487" x="4806950" y="1336675"/>
          <p14:tracePt t="4494" x="4822825" y="1289050"/>
          <p14:tracePt t="4509" x="4838700" y="1203325"/>
          <p14:tracePt t="4525" x="4860925" y="1127125"/>
          <p14:tracePt t="4542" x="4876800" y="1063625"/>
          <p14:tracePt t="4558" x="4889500" y="1006475"/>
          <p14:tracePt t="4591" x="4899025" y="987425"/>
          <p14:tracePt t="4625" x="4902200" y="955675"/>
          <p14:tracePt t="4642" x="4902200" y="946150"/>
          <p14:tracePt t="4659" x="4902200" y="927100"/>
          <p14:tracePt t="4675" x="4902200" y="917575"/>
          <p14:tracePt t="4692" x="4902200" y="908050"/>
          <p14:tracePt t="4708" x="4908550" y="892175"/>
          <p14:tracePt t="4725" x="4924425" y="889000"/>
          <p14:tracePt t="4742" x="4933950" y="889000"/>
          <p14:tracePt t="4759" x="4937125" y="882650"/>
          <p14:tracePt t="4808" x="4937125" y="873125"/>
          <p14:tracePt t="4816" x="4937125" y="866775"/>
          <p14:tracePt t="4825" x="4937125" y="863600"/>
          <p14:tracePt t="4842" x="4943475" y="857250"/>
          <p14:tracePt t="4859" x="4956175" y="857250"/>
          <p14:tracePt t="4876" x="4972050" y="854075"/>
          <p14:tracePt t="4893" x="4978400" y="854075"/>
          <p14:tracePt t="5000" x="4981575" y="854075"/>
          <p14:tracePt t="5007" x="4987925" y="854075"/>
          <p14:tracePt t="5014" x="4991100" y="854075"/>
          <p14:tracePt t="5025" x="4997450" y="854075"/>
          <p14:tracePt t="5043" x="5016500" y="854075"/>
          <p14:tracePt t="5087" x="5022850" y="854075"/>
          <p14:tracePt t="5108" x="5026025" y="854075"/>
          <p14:tracePt t="5116" x="5032375" y="854075"/>
          <p14:tracePt t="5125" x="5041900" y="847725"/>
          <p14:tracePt t="5142" x="5156200" y="825500"/>
          <p14:tracePt t="5158" x="5286375" y="800100"/>
          <p14:tracePt t="5175" x="5413375" y="800100"/>
          <p14:tracePt t="5192" x="5502275" y="800100"/>
          <p14:tracePt t="5209" x="5530850" y="800100"/>
          <p14:tracePt t="5225" x="5546725" y="800100"/>
          <p14:tracePt t="5242" x="5562600" y="800100"/>
          <p14:tracePt t="5258" x="5565775" y="800100"/>
          <p14:tracePt t="5275" x="5575300" y="800100"/>
          <p14:tracePt t="5292" x="5597525" y="800100"/>
          <p14:tracePt t="5308" x="5610225" y="800100"/>
          <p14:tracePt t="5325" x="5619750" y="800100"/>
          <p14:tracePt t="5342" x="5641975" y="800100"/>
          <p14:tracePt t="5836" x="5651500" y="800100"/>
          <p14:tracePt t="5843" x="5657850" y="800100"/>
          <p14:tracePt t="5859" x="5673725" y="800100"/>
          <p14:tracePt t="5875" x="5692775" y="800100"/>
          <p14:tracePt t="5892" x="5734050" y="800100"/>
          <p14:tracePt t="5912" x="5749925" y="800100"/>
          <p14:tracePt t="5931" x="5772150" y="812800"/>
          <p14:tracePt t="5958" x="5791200" y="815975"/>
          <p14:tracePt t="5992" x="5905500" y="847725"/>
          <p14:tracePt t="6008" x="5994400" y="879475"/>
          <p14:tracePt t="6025" x="6080125" y="911225"/>
          <p14:tracePt t="6042" x="6203950" y="936625"/>
          <p14:tracePt t="6058" x="6242050" y="949325"/>
          <p14:tracePt t="6075" x="6273800" y="965200"/>
          <p14:tracePt t="6092" x="6299200" y="981075"/>
          <p14:tracePt t="6108" x="6343650" y="993775"/>
          <p14:tracePt t="6125" x="6391275" y="1009650"/>
          <p14:tracePt t="6142" x="6483350" y="1035050"/>
          <p14:tracePt t="6159" x="6556375" y="1050925"/>
          <p14:tracePt t="6175" x="6610350" y="1063625"/>
          <p14:tracePt t="6191" x="6667500" y="1089025"/>
          <p14:tracePt t="6208" x="6677025" y="1098550"/>
          <p14:tracePt t="6225" x="6686550" y="1098550"/>
          <p14:tracePt t="6241" x="6696075" y="1098550"/>
          <p14:tracePt t="6258" x="6705600" y="1108075"/>
          <p14:tracePt t="6275" x="6721475" y="1120775"/>
          <p14:tracePt t="6291" x="6737350" y="1139825"/>
          <p14:tracePt t="6308" x="6746875" y="1149350"/>
          <p14:tracePt t="6324" x="6750050" y="1158875"/>
          <p14:tracePt t="6341" x="6750050" y="1174750"/>
          <p14:tracePt t="6358" x="6750050" y="1190625"/>
          <p14:tracePt t="6375" x="6750050" y="1203325"/>
          <p14:tracePt t="6391" x="6750050" y="1238250"/>
          <p14:tracePt t="6408" x="6750050" y="1266825"/>
          <p14:tracePt t="6425" x="6750050" y="1289050"/>
          <p14:tracePt t="6442" x="6750050" y="1323975"/>
          <p14:tracePt t="6458" x="6750050" y="1333500"/>
          <p14:tracePt t="6474" x="6750050" y="1343025"/>
          <p14:tracePt t="6491" x="6750050" y="1355725"/>
          <p14:tracePt t="6508" x="6750050" y="1362075"/>
          <p14:tracePt t="6550" x="6750050" y="1368425"/>
          <p14:tracePt t="6970" x="6750050" y="1371600"/>
          <p14:tracePt t="6985" x="6750050" y="1377950"/>
          <p14:tracePt t="6992" x="6750050" y="1387475"/>
          <p14:tracePt t="7008" x="6750050" y="1390650"/>
          <p14:tracePt t="7025" x="6750050" y="1397000"/>
          <p14:tracePt t="7041" x="6750050" y="1406525"/>
          <p14:tracePt t="9959" x="6699250" y="1428750"/>
          <p14:tracePt t="9966" x="6616700" y="1454150"/>
          <p14:tracePt t="9974" x="6530975" y="1501775"/>
          <p14:tracePt t="9991" x="6315075" y="1590675"/>
          <p14:tracePt t="10007" x="5994400" y="1720850"/>
          <p14:tracePt t="10025" x="5375275" y="2092325"/>
          <p14:tracePt t="10059" x="4559300" y="2762250"/>
          <p14:tracePt t="10092" x="4025900" y="3384550"/>
          <p14:tracePt t="10109" x="3727450" y="3863975"/>
          <p14:tracePt t="10126" x="3622675" y="4057650"/>
          <p14:tracePt t="10142" x="3536950" y="4244975"/>
          <p14:tracePt t="10159" x="3482975" y="4425950"/>
          <p14:tracePt t="10579" x="3435350" y="4441825"/>
          <p14:tracePt t="10586" x="3362325" y="4470400"/>
          <p14:tracePt t="10594" x="3279775" y="4495800"/>
          <p14:tracePt t="10608" x="3143250" y="4578350"/>
          <p14:tracePt t="10624" x="3028950" y="4657725"/>
          <p14:tracePt t="10641" x="2946400" y="4743450"/>
          <p14:tracePt t="10674" x="2720975" y="4965700"/>
          <p14:tracePt t="10708" x="2486025" y="5283200"/>
          <p14:tracePt t="10726" x="2406650" y="5407025"/>
          <p14:tracePt t="10742" x="2327275" y="5521325"/>
          <p14:tracePt t="10757" x="2241550" y="5676900"/>
          <p14:tracePt t="10775" x="2190750" y="5765800"/>
          <p14:tracePt t="10791" x="2152650" y="5835650"/>
          <p14:tracePt t="10807" x="2111375" y="5930900"/>
          <p14:tracePt t="10824" x="2076450" y="5978525"/>
          <p14:tracePt t="10841" x="2057400" y="6010275"/>
          <p14:tracePt t="10857" x="2038350" y="6051550"/>
          <p14:tracePt t="10874" x="2022475" y="6067425"/>
          <p14:tracePt t="10891" x="2016125" y="6076950"/>
          <p14:tracePt t="10908" x="2012950" y="6099175"/>
          <p14:tracePt t="10924" x="2003425" y="6108700"/>
          <p14:tracePt t="10941" x="1993900" y="6118225"/>
          <p14:tracePt t="10958" x="1962150" y="6159500"/>
          <p14:tracePt t="10974" x="1936750" y="6184900"/>
          <p14:tracePt t="10991" x="1917700" y="6216650"/>
          <p14:tracePt t="11008" x="1895475" y="6238875"/>
          <p14:tracePt t="11024" x="1885950" y="6248400"/>
          <p14:tracePt t="11040" x="1876425" y="6264275"/>
          <p14:tracePt t="11057" x="1857375" y="6267450"/>
          <p14:tracePt t="11074" x="1847850" y="6267450"/>
          <p14:tracePt t="11091" x="1838325" y="6267450"/>
          <p14:tracePt t="11108" x="1828800" y="6267450"/>
          <p14:tracePt t="11179" x="1828800" y="6254750"/>
          <p14:tracePt t="11186" x="1828800" y="6251575"/>
          <p14:tracePt t="11193" x="1828800" y="6238875"/>
          <p14:tracePt t="11207" x="1828800" y="6219825"/>
          <p14:tracePt t="11224" x="1835150" y="6188075"/>
          <p14:tracePt t="11241" x="1844675" y="6178550"/>
          <p14:tracePt t="11258" x="1866900" y="6162675"/>
          <p14:tracePt t="11274" x="1870075" y="6146800"/>
          <p14:tracePt t="11291" x="1870075" y="6137275"/>
          <p14:tracePt t="11324" x="1870075" y="6134100"/>
          <p14:tracePt t="11341" x="1870075" y="6127750"/>
          <p14:tracePt t="11357" x="1870075" y="6124575"/>
          <p14:tracePt t="11466" x="1870075" y="6118225"/>
          <p14:tracePt t="11487" x="1870075" y="6115050"/>
          <p14:tracePt t="11500" x="1870075" y="6108700"/>
          <p14:tracePt t="11508" x="1876425" y="6099175"/>
          <p14:tracePt t="11524" x="1885950" y="6089650"/>
          <p14:tracePt t="11541" x="1901825" y="6076950"/>
          <p14:tracePt t="11557" x="1943100" y="6061075"/>
          <p14:tracePt t="11574" x="1968500" y="6042025"/>
          <p14:tracePt t="11591" x="1990725" y="6032500"/>
          <p14:tracePt t="11608" x="2006600" y="6026150"/>
          <p14:tracePt t="11641" x="2012950" y="6026150"/>
          <p14:tracePt t="11658" x="2025650" y="6026150"/>
          <p14:tracePt t="11674" x="2041525" y="6026150"/>
          <p14:tracePt t="11691" x="2051050" y="6026150"/>
          <p14:tracePt t="11800" x="2057400" y="6026150"/>
          <p14:tracePt t="11807" x="2060575" y="6026150"/>
          <p14:tracePt t="11814" x="2066925" y="6026150"/>
          <p14:tracePt t="11824" x="2070100" y="6026150"/>
          <p14:tracePt t="11841" x="2085975" y="6032500"/>
          <p14:tracePt t="11858" x="2101850" y="6054725"/>
          <p14:tracePt t="11874" x="2101850" y="6057900"/>
          <p14:tracePt t="11891" x="2101850" y="6064250"/>
          <p14:tracePt t="11908" x="2105025" y="6067425"/>
          <p14:tracePt t="11925" x="2111375" y="6073775"/>
          <p14:tracePt t="11941" x="2120900" y="6083300"/>
          <p14:tracePt t="11957" x="2149475" y="6105525"/>
          <p14:tracePt t="11974" x="2171700" y="6115050"/>
          <p14:tracePt t="11991" x="2181225" y="6124575"/>
          <p14:tracePt t="12008" x="2203450" y="6140450"/>
          <p14:tracePt t="12024" x="2212975" y="6156325"/>
          <p14:tracePt t="12058" x="2222500" y="6162675"/>
          <p14:tracePt t="12074" x="2225675" y="6165850"/>
          <p14:tracePt t="12091" x="2241550" y="6175375"/>
          <p14:tracePt t="12107" x="2263775" y="6188075"/>
          <p14:tracePt t="12124" x="2286000" y="6203950"/>
          <p14:tracePt t="12141" x="2311400" y="6216650"/>
          <p14:tracePt t="12158" x="2324100" y="6216650"/>
          <p14:tracePt t="12174" x="2330450" y="6216650"/>
          <p14:tracePt t="12236" x="2336800" y="6216650"/>
          <p14:tracePt t="12243" x="2339975" y="6216650"/>
          <p14:tracePt t="12565" x="2349500" y="6216650"/>
          <p14:tracePt t="12579" x="2355850" y="6216650"/>
          <p14:tracePt t="13008" x="2355850" y="6213475"/>
          <p14:tracePt t="13014" x="2355850" y="6203950"/>
          <p14:tracePt t="13024" x="2355850" y="6200775"/>
          <p14:tracePt t="13042" x="2355850" y="6184900"/>
          <p14:tracePt t="13058" x="2355850" y="6169025"/>
          <p14:tracePt t="14047" x="2365375" y="6169025"/>
          <p14:tracePt t="14054" x="2378075" y="6169025"/>
          <p14:tracePt t="14061" x="2381250" y="6169025"/>
          <p14:tracePt t="14074" x="2387600" y="6169025"/>
          <p14:tracePt t="14090" x="2406650" y="6169025"/>
          <p14:tracePt t="14107" x="2416175" y="6169025"/>
          <p14:tracePt t="14141" x="2441575" y="6169025"/>
          <p14:tracePt t="14175" x="2482850" y="6169025"/>
          <p14:tracePt t="14191" x="2511425" y="6169025"/>
          <p14:tracePt t="14207" x="2520950" y="6169025"/>
          <p14:tracePt t="14224" x="2530475" y="6169025"/>
          <p14:tracePt t="14240" x="2530475" y="6159500"/>
          <p14:tracePt t="14257" x="2533650" y="6159500"/>
          <p14:tracePt t="14274" x="2533650" y="6156325"/>
          <p14:tracePt t="14291" x="2549525" y="6143625"/>
          <p14:tracePt t="14308" x="2565400" y="6134100"/>
          <p14:tracePt t="14325" x="2581275" y="6115050"/>
          <p14:tracePt t="14341" x="2590800" y="6105525"/>
          <p14:tracePt t="14357" x="2600325" y="6096000"/>
          <p14:tracePt t="14374" x="2616200" y="6083300"/>
          <p14:tracePt t="14391" x="2628900" y="6064250"/>
          <p14:tracePt t="14407" x="2638425" y="6054725"/>
          <p14:tracePt t="14425" x="2673350" y="6038850"/>
          <p14:tracePt t="14441" x="2695575" y="6026150"/>
          <p14:tracePt t="14457" x="2727325" y="6007100"/>
          <p14:tracePt t="14475" x="2743200" y="6007100"/>
          <p14:tracePt t="14491" x="2746375" y="6007100"/>
          <p14:tracePt t="14804" x="2759075" y="6007100"/>
          <p14:tracePt t="14810" x="2762250" y="6010275"/>
          <p14:tracePt t="14825" x="2771775" y="6019800"/>
          <p14:tracePt t="14841" x="2781300" y="6019800"/>
          <p14:tracePt t="14858" x="2787650" y="6029325"/>
          <p14:tracePt t="14875" x="2797175" y="6029325"/>
          <p14:tracePt t="14939" x="2806700" y="6029325"/>
          <p14:tracePt t="14946" x="2813050" y="6029325"/>
          <p14:tracePt t="14957" x="2816225" y="6032500"/>
          <p14:tracePt t="14975" x="2825750" y="6032500"/>
          <p14:tracePt t="14991" x="2835275" y="6045200"/>
          <p14:tracePt t="15008" x="2844800" y="6045200"/>
          <p14:tracePt t="15025" x="2867025" y="6054725"/>
          <p14:tracePt t="15041" x="2876550" y="6061075"/>
          <p14:tracePt t="15058" x="2886075" y="6061075"/>
          <p14:tracePt t="15074" x="2911475" y="6061075"/>
          <p14:tracePt t="15090" x="2955925" y="6061075"/>
          <p14:tracePt t="15107" x="3025775" y="6061075"/>
          <p14:tracePt t="15124" x="3165475" y="6061075"/>
          <p14:tracePt t="15140" x="3260725" y="6076950"/>
          <p14:tracePt t="15157" x="3346450" y="6083300"/>
          <p14:tracePt t="15175" x="3444875" y="6096000"/>
          <p14:tracePt t="15191" x="3482975" y="6102350"/>
          <p14:tracePt t="15208" x="3527425" y="6108700"/>
          <p14:tracePt t="15225" x="3606800" y="6137275"/>
          <p14:tracePt t="15240" x="3702050" y="6153150"/>
          <p14:tracePt t="15257" x="3822700" y="6169025"/>
          <p14:tracePt t="15274" x="3933825" y="6191250"/>
          <p14:tracePt t="15290" x="3987800" y="6197600"/>
          <p14:tracePt t="15307" x="4032250" y="6197600"/>
          <p14:tracePt t="15324" x="4057650" y="6197600"/>
          <p14:tracePt t="15340" x="4079875" y="6197600"/>
          <p14:tracePt t="15357" x="4089400" y="6207125"/>
          <p14:tracePt t="15374" x="4111625" y="6223000"/>
          <p14:tracePt t="15954" x="4149725" y="6213475"/>
          <p14:tracePt t="15961" x="4200525" y="6197600"/>
          <p14:tracePt t="15975" x="4273550" y="6175375"/>
          <p14:tracePt t="15991" x="4311650" y="6169025"/>
          <p14:tracePt t="16008" x="4333875" y="6169025"/>
          <p14:tracePt t="16024" x="4349750" y="6169025"/>
          <p14:tracePt t="16057" x="4359275" y="6169025"/>
          <p14:tracePt t="16090" x="4391025" y="6169025"/>
          <p14:tracePt t="16107" x="4410075" y="6169025"/>
          <p14:tracePt t="16124" x="4438650" y="6169025"/>
          <p14:tracePt t="16141" x="4448175" y="6169025"/>
          <p14:tracePt t="16157" x="4454525" y="6169025"/>
          <p14:tracePt t="16203" x="4457700" y="6169025"/>
          <p14:tracePt t="16210" x="4464050" y="6169025"/>
          <p14:tracePt t="16224" x="4479925" y="6169025"/>
          <p14:tracePt t="16240" x="4495800" y="6156325"/>
          <p14:tracePt t="16257" x="4540250" y="6143625"/>
          <p14:tracePt t="16274" x="4629150" y="6124575"/>
          <p14:tracePt t="16291" x="4673600" y="6111875"/>
          <p14:tracePt t="16307" x="4705350" y="6105525"/>
          <p14:tracePt t="16324" x="4730750" y="6105525"/>
          <p14:tracePt t="16340" x="4740275" y="6105525"/>
          <p14:tracePt t="16357" x="4762500" y="6105525"/>
          <p14:tracePt t="16374" x="4810125" y="6089650"/>
          <p14:tracePt t="16390" x="4864100" y="6089650"/>
          <p14:tracePt t="16408" x="4914900" y="6089650"/>
          <p14:tracePt t="16424" x="4984750" y="6089650"/>
          <p14:tracePt t="16440" x="5006975" y="6089650"/>
          <p14:tracePt t="16457" x="5016500" y="6089650"/>
          <p14:tracePt t="16474" x="5035550" y="6089650"/>
          <p14:tracePt t="16490" x="5045075" y="6089650"/>
          <p14:tracePt t="16507" x="5057775" y="6089650"/>
          <p14:tracePt t="16524" x="5089525" y="6089650"/>
          <p14:tracePt t="16540" x="5105400" y="6099175"/>
          <p14:tracePt t="16558" x="5114925" y="6099175"/>
          <p14:tracePt t="16574" x="5137150" y="6099175"/>
          <p14:tracePt t="16590" x="5146675" y="6099175"/>
          <p14:tracePt t="16608" x="5159375" y="6099175"/>
          <p14:tracePt t="16624" x="5165725" y="6099175"/>
          <p14:tracePt t="16640" x="5168900" y="6099175"/>
          <p14:tracePt t="17380" x="5168900" y="6102350"/>
          <p14:tracePt t="17387" x="5175250" y="6102350"/>
          <p14:tracePt t="17401" x="5178425" y="6108700"/>
          <p14:tracePt t="19700" x="5229225" y="6076950"/>
          <p14:tracePt t="19706" x="5302250" y="6010275"/>
          <p14:tracePt t="19724" x="5483225" y="5886450"/>
          <p14:tracePt t="19757" x="6121400" y="5530850"/>
          <p14:tracePt t="19791" x="6537325" y="5295900"/>
          <p14:tracePt t="19809" x="6696075" y="5213350"/>
          <p14:tracePt t="19825" x="6832600" y="5121275"/>
          <p14:tracePt t="19841" x="6978650" y="5000625"/>
          <p14:tracePt t="19857" x="7058025" y="4899025"/>
          <p14:tracePt t="19873" x="7112000" y="4730750"/>
          <p14:tracePt t="19890" x="7115175" y="4537075"/>
          <p14:tracePt t="19907" x="6981825" y="4181475"/>
          <p14:tracePt t="19927" x="6788150" y="3889375"/>
          <p14:tracePt t="19942" x="6673850" y="3717925"/>
          <p14:tracePt t="19959" x="6604000" y="3594100"/>
          <p14:tracePt t="19973" x="6572250" y="3527425"/>
          <p14:tracePt t="19991" x="6562725" y="3511550"/>
          <p14:tracePt t="20385" x="6572250" y="3486150"/>
          <p14:tracePt t="20395" x="6584950" y="3467100"/>
          <p14:tracePt t="20406" x="6610350" y="3419475"/>
          <p14:tracePt t="20423" x="6645275" y="3371850"/>
          <p14:tracePt t="20440" x="6664325" y="3324225"/>
          <p14:tracePt t="20473" x="6696075" y="3232150"/>
          <p14:tracePt t="20507" x="6734175" y="3136900"/>
          <p14:tracePt t="20523" x="6765925" y="3105150"/>
          <p14:tracePt t="20540" x="6800850" y="3070225"/>
          <p14:tracePt t="20556" x="6819900" y="3044825"/>
          <p14:tracePt t="20573" x="6829425" y="3035300"/>
          <p14:tracePt t="20590" x="6835775" y="3019425"/>
          <p14:tracePt t="20606" x="6835775" y="3016250"/>
          <p14:tracePt t="20641" x="6838950" y="3009900"/>
          <p14:tracePt t="20656" x="6838950" y="2994025"/>
          <p14:tracePt t="20673" x="6848475" y="2990850"/>
          <p14:tracePt t="20694" x="6854825" y="2974975"/>
          <p14:tracePt t="20706" x="6854825" y="2959100"/>
          <p14:tracePt t="20723" x="6854825" y="2930525"/>
          <p14:tracePt t="20740" x="6854825" y="2917825"/>
          <p14:tracePt t="20756" x="6854825" y="2895600"/>
          <p14:tracePt t="20773" x="6851650" y="2886075"/>
          <p14:tracePt t="20790" x="6835775" y="2857500"/>
          <p14:tracePt t="20807" x="6826250" y="2841625"/>
          <p14:tracePt t="20824" x="6816725" y="2832100"/>
          <p14:tracePt t="20840" x="6794500" y="2816225"/>
          <p14:tracePt t="20856" x="6791325" y="2813050"/>
          <p14:tracePt t="20891" x="6775450" y="2813050"/>
          <p14:tracePt t="20907" x="6765925" y="2813050"/>
          <p14:tracePt t="20924" x="6750050" y="2813050"/>
          <p14:tracePt t="20941" x="6737350" y="2813050"/>
          <p14:tracePt t="20957" x="6727825" y="2813050"/>
          <p14:tracePt t="20973" x="6718300" y="2813050"/>
          <p14:tracePt t="20990" x="6696075" y="2813050"/>
          <p14:tracePt t="21006" x="6686550" y="2813050"/>
          <p14:tracePt t="21023" x="6677025" y="2813050"/>
          <p14:tracePt t="21040" x="6667500" y="2813050"/>
          <p14:tracePt t="21073" x="6657975" y="2813050"/>
          <p14:tracePt t="21090" x="6651625" y="2813050"/>
          <p14:tracePt t="21334" x="6648450" y="2813050"/>
          <p14:tracePt t="21411" x="6642100" y="2813050"/>
          <p14:tracePt t="21418" x="6638925" y="2813050"/>
          <p14:tracePt t="21425" x="6632575" y="2813050"/>
          <p14:tracePt t="21457" x="6613525" y="2806700"/>
          <p14:tracePt t="21490" x="6597650" y="2806700"/>
          <p14:tracePt t="21526" x="6597650" y="2803525"/>
          <p14:tracePt t="21540" x="6594475" y="2803525"/>
          <p14:tracePt t="21556" x="6578600" y="2787650"/>
          <p14:tracePt t="21573" x="6562725" y="2778125"/>
          <p14:tracePt t="21590" x="6511925" y="2759075"/>
          <p14:tracePt t="21607" x="6489700" y="2746375"/>
          <p14:tracePt t="21624" x="6457950" y="2727325"/>
          <p14:tracePt t="21640" x="6442075" y="2714625"/>
          <p14:tracePt t="21657" x="6432550" y="2705100"/>
          <p14:tracePt t="21673" x="6423025" y="2695575"/>
          <p14:tracePt t="21676" x="6413500" y="2682875"/>
          <p14:tracePt t="21690" x="6403975" y="2673350"/>
          <p14:tracePt t="21706" x="6394450" y="2663825"/>
          <p14:tracePt t="21724" x="6384925" y="2657475"/>
          <p14:tracePt t="21740" x="6384925" y="2647950"/>
          <p14:tracePt t="21757" x="6384925" y="2644775"/>
          <p14:tracePt t="21775" x="6384925" y="2622550"/>
          <p14:tracePt t="21790" x="6391275" y="2613025"/>
          <p14:tracePt t="21807" x="6400800" y="2603500"/>
          <p14:tracePt t="21823" x="6429375" y="2593975"/>
          <p14:tracePt t="21839" x="6464300" y="2574925"/>
          <p14:tracePt t="21857" x="6508750" y="2574925"/>
          <p14:tracePt t="21873" x="6559550" y="2574925"/>
          <p14:tracePt t="21891" x="6645275" y="2574925"/>
          <p14:tracePt t="21907" x="6705600" y="2574925"/>
          <p14:tracePt t="21924" x="6800850" y="2593975"/>
          <p14:tracePt t="21940" x="6965950" y="2619375"/>
          <p14:tracePt t="21957" x="7061200" y="2635250"/>
          <p14:tracePt t="21973" x="7108825" y="2647950"/>
          <p14:tracePt t="21989" x="7172325" y="2670175"/>
          <p14:tracePt t="22006" x="7216775" y="2670175"/>
          <p14:tracePt t="22024" x="7283450" y="2670175"/>
          <p14:tracePt t="22041" x="7337425" y="2670175"/>
          <p14:tracePt t="22057" x="7381875" y="2670175"/>
          <p14:tracePt t="22074" x="7429500" y="2670175"/>
          <p14:tracePt t="22090" x="7458075" y="2670175"/>
          <p14:tracePt t="22106" x="7480300" y="2670175"/>
          <p14:tracePt t="22123" x="7502525" y="2670175"/>
          <p14:tracePt t="22139" x="7534275" y="2670175"/>
          <p14:tracePt t="22157" x="7556500" y="2670175"/>
          <p14:tracePt t="22174" x="7597775" y="2670175"/>
          <p14:tracePt t="22190" x="7642225" y="2670175"/>
          <p14:tracePt t="22211" x="7680325" y="2670175"/>
          <p14:tracePt t="22224" x="7702550" y="2670175"/>
          <p14:tracePt t="22239" x="7718425" y="2670175"/>
          <p14:tracePt t="22256" x="7734300" y="2670175"/>
          <p14:tracePt t="22274" x="7762875" y="2686050"/>
          <p14:tracePt t="22289" x="7800975" y="2695575"/>
          <p14:tracePt t="22307" x="7839075" y="2730500"/>
          <p14:tracePt t="22324" x="7905750" y="2768600"/>
          <p14:tracePt t="22340" x="7947025" y="2803525"/>
          <p14:tracePt t="22356" x="7969250" y="2819400"/>
          <p14:tracePt t="22374" x="7997825" y="2854325"/>
          <p14:tracePt t="22389" x="8010525" y="2870200"/>
          <p14:tracePt t="22406" x="8013700" y="2886075"/>
          <p14:tracePt t="22423" x="8013700" y="2927350"/>
          <p14:tracePt t="22439" x="8013700" y="2946400"/>
          <p14:tracePt t="22456" x="8004175" y="2978150"/>
          <p14:tracePt t="22474" x="7988300" y="3013075"/>
          <p14:tracePt t="22490" x="7969250" y="3038475"/>
          <p14:tracePt t="22507" x="7959725" y="3060700"/>
          <p14:tracePt t="22524" x="7943850" y="3089275"/>
          <p14:tracePt t="22539" x="7934325" y="3098800"/>
          <p14:tracePt t="22557" x="7918450" y="3108325"/>
          <p14:tracePt t="22574" x="7874000" y="3146425"/>
          <p14:tracePt t="22590" x="7816850" y="3175000"/>
          <p14:tracePt t="22607" x="7753350" y="3187700"/>
          <p14:tracePt t="22624" x="7696200" y="3213100"/>
          <p14:tracePt t="22640" x="7670800" y="3225800"/>
          <p14:tracePt t="22657" x="7661275" y="3235325"/>
          <p14:tracePt t="22674" x="7635875" y="3244850"/>
          <p14:tracePt t="22690" x="7613650" y="3244850"/>
          <p14:tracePt t="22706" x="7585075" y="3244850"/>
          <p14:tracePt t="22723" x="7531100" y="3244850"/>
          <p14:tracePt t="22739" x="7493000" y="3244850"/>
          <p14:tracePt t="22756" x="7448550" y="3244850"/>
          <p14:tracePt t="22773" x="7394575" y="3244850"/>
          <p14:tracePt t="22789" x="7366000" y="3251200"/>
          <p14:tracePt t="22806" x="7321550" y="3251200"/>
          <p14:tracePt t="22824" x="7242175" y="3251200"/>
          <p14:tracePt t="22840" x="7191375" y="3251200"/>
          <p14:tracePt t="22857" x="7140575" y="3251200"/>
          <p14:tracePt t="22874" x="7077075" y="3251200"/>
          <p14:tracePt t="22890" x="7045325" y="3270250"/>
          <p14:tracePt t="22907" x="7016750" y="3282950"/>
          <p14:tracePt t="22924" x="6975475" y="3289300"/>
          <p14:tracePt t="22939" x="6959600" y="3292475"/>
          <p14:tracePt t="22956" x="6937375" y="3298825"/>
          <p14:tracePt t="22973" x="6896100" y="3298825"/>
          <p14:tracePt t="22989" x="6873875" y="3305175"/>
          <p14:tracePt t="23006" x="6858000" y="3314700"/>
          <p14:tracePt t="23023" x="6842125" y="3327400"/>
          <p14:tracePt t="23040" x="6832600" y="3327400"/>
          <p14:tracePt t="23057" x="6823075" y="3327400"/>
          <p14:tracePt t="23073" x="6800850" y="3327400"/>
          <p14:tracePt t="23089" x="6791325" y="3327400"/>
          <p14:tracePt t="23106" x="6778625" y="3327400"/>
          <p14:tracePt t="23123" x="6762750" y="3327400"/>
          <p14:tracePt t="23139" x="6753225" y="3327400"/>
          <p14:tracePt t="23156" x="6743700" y="3327400"/>
          <p14:tracePt t="23173" x="6737350" y="3327400"/>
          <p14:tracePt t="23190" x="6737350" y="3330575"/>
          <p14:tracePt t="23402" x="6740525" y="3330575"/>
          <p14:tracePt t="23409" x="6743700" y="3330575"/>
          <p14:tracePt t="23423" x="6753225" y="3330575"/>
          <p14:tracePt t="23444" x="6769100" y="3330575"/>
          <p14:tracePt t="23457" x="6775450" y="3330575"/>
          <p14:tracePt t="23490" x="6788150" y="3330575"/>
          <p14:tracePt t="23539" x="6804025" y="3330575"/>
          <p14:tracePt t="23556" x="6813550" y="3330575"/>
          <p14:tracePt t="23573" x="6829425" y="3330575"/>
          <p14:tracePt t="23590" x="6838950" y="3330575"/>
          <p14:tracePt t="23623" x="6842125" y="3330575"/>
          <p14:tracePt t="23659" x="6851650" y="3330575"/>
          <p14:tracePt t="23673" x="6858000" y="3330575"/>
          <p14:tracePt t="23680" x="6864350" y="3330575"/>
          <p14:tracePt t="23689" x="6867525" y="3330575"/>
          <p14:tracePt t="23706" x="6877050" y="3330575"/>
          <p14:tracePt t="23723" x="6905625" y="3317875"/>
          <p14:tracePt t="23740" x="6921500" y="3317875"/>
          <p14:tracePt t="23757" x="6931025" y="3317875"/>
          <p14:tracePt t="23773" x="6956425" y="3317875"/>
          <p14:tracePt t="23789" x="6972300" y="3314700"/>
          <p14:tracePt t="23806" x="6994525" y="3308350"/>
          <p14:tracePt t="23823" x="7058025" y="3295650"/>
          <p14:tracePt t="23840" x="7102475" y="3282950"/>
          <p14:tracePt t="23858" x="7165975" y="3282950"/>
          <p14:tracePt t="23874" x="7188200" y="3276600"/>
          <p14:tracePt t="23890" x="7210425" y="3276600"/>
          <p14:tracePt t="23907" x="7226300" y="3276600"/>
          <p14:tracePt t="23945" x="7232650" y="3276600"/>
          <p14:tracePt t="23957" x="7235825" y="3276600"/>
          <p14:tracePt t="23974" x="7251700" y="3276600"/>
          <p14:tracePt t="23990" x="7254875" y="3276600"/>
          <p14:tracePt t="24095" x="7261225" y="3276600"/>
          <p14:tracePt t="24336" x="7165975" y="3260725"/>
          <p14:tracePt t="24344" x="7013575" y="3238500"/>
          <p14:tracePt t="24360" x="6753225" y="3228975"/>
          <p14:tracePt t="24376" x="6534150" y="3235325"/>
          <p14:tracePt t="24397" x="6165850" y="3273425"/>
          <p14:tracePt t="24423" x="5476875" y="3435350"/>
          <p14:tracePt t="24458" x="4886325" y="3616325"/>
          <p14:tracePt t="24474" x="4740275" y="3698875"/>
          <p14:tracePt t="24491" x="4616450" y="3759200"/>
          <p14:tracePt t="24507" x="4483100" y="3841750"/>
          <p14:tracePt t="24523" x="4406900" y="3873500"/>
          <p14:tracePt t="24540" x="4340225" y="3895725"/>
          <p14:tracePt t="24558" x="4229100" y="3917950"/>
          <p14:tracePt t="24573" x="4184650" y="3917950"/>
          <p14:tracePt t="24590" x="4143375" y="3917950"/>
          <p14:tracePt t="24607" x="4076700" y="3895725"/>
          <p14:tracePt t="24623" x="4029075" y="3854450"/>
          <p14:tracePt t="24639" x="3952875" y="3768725"/>
          <p14:tracePt t="24657" x="3848100" y="3603625"/>
          <p14:tracePt t="24673" x="3778250" y="3492500"/>
          <p14:tracePt t="24690" x="3727450" y="3390900"/>
          <p14:tracePt t="24707" x="3657600" y="3270250"/>
          <p14:tracePt t="24723" x="3613150" y="3213100"/>
          <p14:tracePt t="24740" x="3578225" y="3165475"/>
          <p14:tracePt t="24757" x="3498850" y="3054350"/>
          <p14:tracePt t="24773" x="3444875" y="2984500"/>
          <p14:tracePt t="24789" x="3375025" y="2927350"/>
          <p14:tracePt t="24807" x="3257550" y="2800350"/>
          <p14:tracePt t="24823" x="3168650" y="2705100"/>
          <p14:tracePt t="24840" x="3092450" y="2613025"/>
          <p14:tracePt t="24857" x="2994025" y="2498725"/>
          <p14:tracePt t="24873" x="2940050" y="2428875"/>
          <p14:tracePt t="24890" x="2886075" y="2355850"/>
          <p14:tracePt t="24907" x="2819400" y="2216150"/>
          <p14:tracePt t="24923" x="2771775" y="2136775"/>
          <p14:tracePt t="24940" x="2733675" y="2066925"/>
          <p14:tracePt t="24957" x="2686050" y="1962150"/>
          <p14:tracePt t="24973" x="2651125" y="1901825"/>
          <p14:tracePt t="24990" x="2638425" y="1863725"/>
          <p14:tracePt t="25007" x="2619375" y="1828800"/>
          <p14:tracePt t="25023" x="2603500" y="1806575"/>
          <p14:tracePt t="25040" x="2587625" y="1790700"/>
          <p14:tracePt t="25056" x="2565400" y="1768475"/>
          <p14:tracePt t="25072" x="2543175" y="1746250"/>
          <p14:tracePt t="25089" x="2533650" y="1736725"/>
          <p14:tracePt t="25107" x="2517775" y="1720850"/>
          <p14:tracePt t="25123" x="2508250" y="1711325"/>
          <p14:tracePt t="25140" x="2492375" y="1711325"/>
          <p14:tracePt t="25156" x="2482850" y="1711325"/>
          <p14:tracePt t="25173" x="2473325" y="1714500"/>
          <p14:tracePt t="25189" x="2463800" y="1724025"/>
          <p14:tracePt t="25206" x="2454275" y="1743075"/>
          <p14:tracePt t="25223" x="2454275" y="1771650"/>
          <p14:tracePt t="25240" x="2441575" y="1797050"/>
          <p14:tracePt t="25256" x="2441575" y="1835150"/>
          <p14:tracePt t="25273" x="2438400" y="1851025"/>
          <p14:tracePt t="25290" x="2438400" y="1889125"/>
          <p14:tracePt t="25306" x="2438400" y="1958975"/>
          <p14:tracePt t="25323" x="2438400" y="2019300"/>
          <p14:tracePt t="25339" x="2438400" y="2070100"/>
          <p14:tracePt t="25357" x="2438400" y="2117725"/>
          <p14:tracePt t="25373" x="2438400" y="2139950"/>
          <p14:tracePt t="25390" x="2438400" y="2155825"/>
          <p14:tracePt t="25406" x="2438400" y="2171700"/>
          <p14:tracePt t="25423" x="2438400" y="2187575"/>
          <p14:tracePt t="25440" x="2438400" y="2206625"/>
          <p14:tracePt t="25456" x="2438400" y="2254250"/>
          <p14:tracePt t="25472" x="2454275" y="2301875"/>
          <p14:tracePt t="25489" x="2454275" y="2336800"/>
          <p14:tracePt t="25506" x="2460625" y="2393950"/>
          <p14:tracePt t="25523" x="2460625" y="2422525"/>
          <p14:tracePt t="25540" x="2460625" y="2438400"/>
          <p14:tracePt t="25557" x="2460625" y="2457450"/>
          <p14:tracePt t="25573" x="2460625" y="2479675"/>
          <p14:tracePt t="25589" x="2466975" y="2501900"/>
          <p14:tracePt t="25606" x="2486025" y="2574925"/>
          <p14:tracePt t="25623" x="2498725" y="2638425"/>
          <p14:tracePt t="25640" x="2530475" y="2714625"/>
          <p14:tracePt t="25656" x="2552700" y="2797175"/>
          <p14:tracePt t="25673" x="2565400" y="2851150"/>
          <p14:tracePt t="25690" x="2578100" y="2895600"/>
          <p14:tracePt t="25707" x="2613025" y="2987675"/>
          <p14:tracePt t="25723" x="2644775" y="3057525"/>
          <p14:tracePt t="25739" x="2682875" y="3124200"/>
          <p14:tracePt t="25756" x="2727325" y="3219450"/>
          <p14:tracePt t="25773" x="2752725" y="3267075"/>
          <p14:tracePt t="25789" x="2765425" y="3305175"/>
          <p14:tracePt t="25806" x="2784475" y="3346450"/>
          <p14:tracePt t="25823" x="2794000" y="3375025"/>
          <p14:tracePt t="25840" x="2813050" y="3400425"/>
          <p14:tracePt t="25857" x="2832100" y="3441700"/>
          <p14:tracePt t="25872" x="2841625" y="3467100"/>
          <p14:tracePt t="25889" x="2867025" y="3489325"/>
          <p14:tracePt t="25906" x="2886075" y="3524250"/>
          <p14:tracePt t="25922" x="2895600" y="3556000"/>
          <p14:tracePt t="25939" x="2908300" y="3565525"/>
          <p14:tracePt t="25956" x="2927350" y="3587750"/>
          <p14:tracePt t="25973" x="2940050" y="3603625"/>
          <p14:tracePt t="25990" x="2949575" y="3619500"/>
          <p14:tracePt t="26006" x="2965450" y="3660775"/>
          <p14:tracePt t="26022" x="2984500" y="3686175"/>
          <p14:tracePt t="26039" x="2990850" y="3708400"/>
          <p14:tracePt t="26056" x="2997200" y="3749675"/>
          <p14:tracePt t="26073" x="2997200" y="3778250"/>
          <p14:tracePt t="26090" x="2997200" y="3794125"/>
          <p14:tracePt t="26107" x="2997200" y="3810000"/>
          <p14:tracePt t="26123" x="3000375" y="3819525"/>
          <p14:tracePt t="26139" x="3006725" y="3835400"/>
          <p14:tracePt t="26156" x="3022600" y="3854450"/>
          <p14:tracePt t="26173" x="3041650" y="3886200"/>
          <p14:tracePt t="26189" x="3051175" y="3908425"/>
          <p14:tracePt t="26192" x="3057525" y="3921125"/>
          <p14:tracePt t="26206" x="3067050" y="3930650"/>
          <p14:tracePt t="26223" x="3079750" y="3946525"/>
          <p14:tracePt t="26240" x="3098800" y="3965575"/>
          <p14:tracePt t="26256" x="3111500" y="3997325"/>
          <p14:tracePt t="26273" x="3133725" y="4019550"/>
          <p14:tracePt t="26289" x="3165475" y="4038600"/>
          <p14:tracePt t="26306" x="3209925" y="4064000"/>
          <p14:tracePt t="26323" x="3225800" y="4073525"/>
          <p14:tracePt t="26339" x="3235325" y="4083050"/>
          <p14:tracePt t="26356" x="3276600" y="4089400"/>
          <p14:tracePt t="26373" x="3298825" y="4089400"/>
          <p14:tracePt t="26389" x="3340100" y="4089400"/>
          <p14:tracePt t="26406" x="3400425" y="4114800"/>
          <p14:tracePt t="26423" x="3429000" y="4127500"/>
          <p14:tracePt t="26440" x="3460750" y="4140200"/>
          <p14:tracePt t="26456" x="3482975" y="4149725"/>
          <p14:tracePt t="26473" x="3492500" y="4149725"/>
          <p14:tracePt t="26490" x="3524250" y="4149725"/>
          <p14:tracePt t="26506" x="3546475" y="4149725"/>
          <p14:tracePt t="26523" x="3578225" y="4137025"/>
          <p14:tracePt t="26539" x="3600450" y="4117975"/>
          <p14:tracePt t="26557" x="3638550" y="4073525"/>
          <p14:tracePt t="26573" x="3651250" y="4044950"/>
          <p14:tracePt t="26591" x="3663950" y="4010025"/>
          <p14:tracePt t="26607" x="3663950" y="4000500"/>
          <p14:tracePt t="26623" x="3663950" y="3984625"/>
          <p14:tracePt t="26640" x="3667125" y="3965575"/>
          <p14:tracePt t="26656" x="3667125" y="3949700"/>
          <p14:tracePt t="26673" x="3679825" y="3921125"/>
          <p14:tracePt t="26690" x="3686175" y="3879850"/>
          <p14:tracePt t="26706" x="3686175" y="3841750"/>
          <p14:tracePt t="26723" x="3686175" y="3813175"/>
          <p14:tracePt t="26741" x="3686175" y="3781425"/>
          <p14:tracePt t="26757" x="3698875" y="3749675"/>
          <p14:tracePt t="26773" x="3711575" y="3717925"/>
          <p14:tracePt t="26790" x="3727450" y="3676650"/>
          <p14:tracePt t="26806" x="3743325" y="3667125"/>
          <p14:tracePt t="26823" x="3743325" y="3657600"/>
          <p14:tracePt t="26840" x="3743325" y="3641725"/>
          <p14:tracePt t="26926" x="3749675" y="3641725"/>
          <p14:tracePt t="27013" x="3749675" y="3654425"/>
          <p14:tracePt t="27020" x="3749675" y="3657600"/>
          <p14:tracePt t="27027" x="3749675" y="3663950"/>
          <p14:tracePt t="27040" x="3746500" y="3673475"/>
          <p14:tracePt t="27056" x="3743325" y="3683000"/>
          <p14:tracePt t="27073" x="3727450" y="3692525"/>
          <p14:tracePt t="27090" x="3711575" y="3733800"/>
          <p14:tracePt t="27106" x="3698875" y="3762375"/>
          <p14:tracePt t="27123" x="3667125" y="3794125"/>
          <p14:tracePt t="27140" x="3625850" y="3879850"/>
          <p14:tracePt t="27156" x="3594100" y="3946525"/>
          <p14:tracePt t="27173" x="3581400" y="4000500"/>
          <p14:tracePt t="27190" x="3562350" y="4067175"/>
          <p14:tracePt t="27206" x="3549650" y="4089400"/>
          <p14:tracePt t="27223" x="3517900" y="4121150"/>
          <p14:tracePt t="27239" x="3492500" y="4162425"/>
          <p14:tracePt t="27256" x="3476625" y="4187825"/>
          <p14:tracePt t="27273" x="3457575" y="4206875"/>
          <p14:tracePt t="27290" x="3441700" y="4225925"/>
          <p14:tracePt t="27306" x="3432175" y="4235450"/>
          <p14:tracePt t="27323" x="3409950" y="4248150"/>
          <p14:tracePt t="27339" x="3384550" y="4257675"/>
          <p14:tracePt t="27356" x="3352800" y="4257675"/>
          <p14:tracePt t="27373" x="3330575" y="4257675"/>
          <p14:tracePt t="27389" x="3289300" y="4248150"/>
          <p14:tracePt t="27406" x="3267075" y="4235450"/>
          <p14:tracePt t="27423" x="3235325" y="4203700"/>
          <p14:tracePt t="27439" x="3197225" y="4168775"/>
          <p14:tracePt t="27456" x="3165475" y="4121150"/>
          <p14:tracePt t="27473" x="3127375" y="4054475"/>
          <p14:tracePt t="27490" x="3057525" y="3943350"/>
          <p14:tracePt t="27506" x="3016250" y="3854450"/>
          <p14:tracePt t="27522" x="2984500" y="3778250"/>
          <p14:tracePt t="27539" x="2927350" y="3648075"/>
          <p14:tracePt t="27556" x="2898775" y="3571875"/>
          <p14:tracePt t="27573" x="2867025" y="3505200"/>
          <p14:tracePt t="27589" x="2832100" y="3409950"/>
          <p14:tracePt t="27606" x="2800350" y="3343275"/>
          <p14:tracePt t="27623" x="2781300" y="3289300"/>
          <p14:tracePt t="27639" x="2752725" y="3203575"/>
          <p14:tracePt t="27656" x="2730500" y="3140075"/>
          <p14:tracePt t="27672" x="2711450" y="3076575"/>
          <p14:tracePt t="27689" x="2686050" y="2921000"/>
          <p14:tracePt t="27706" x="2686050" y="2825750"/>
          <p14:tracePt t="27723" x="2686050" y="2746375"/>
          <p14:tracePt t="27739" x="2679700" y="2625725"/>
          <p14:tracePt t="27756" x="2673350" y="2574925"/>
          <p14:tracePt t="27773" x="2660650" y="2530475"/>
          <p14:tracePt t="27789" x="2654300" y="2489200"/>
          <p14:tracePt t="27806" x="2654300" y="2479675"/>
          <p14:tracePt t="27823" x="2654300" y="2470150"/>
          <p14:tracePt t="27839" x="2654300" y="2447925"/>
          <p14:tracePt t="27856" x="2654300" y="2438400"/>
          <p14:tracePt t="27873" x="2654300" y="2428875"/>
          <p14:tracePt t="27890" x="2654300" y="2397125"/>
          <p14:tracePt t="27906" x="2654300" y="2374900"/>
          <p14:tracePt t="27922" x="2654300" y="2352675"/>
          <p14:tracePt t="27939" x="2654300" y="2330450"/>
          <p14:tracePt t="27956" x="2654300" y="2320925"/>
          <p14:tracePt t="28078" x="2654300" y="2324100"/>
          <p14:tracePt t="28084" x="2654300" y="2327275"/>
          <p14:tracePt t="28091" x="2654300" y="2333625"/>
          <p14:tracePt t="28106" x="2654300" y="2349500"/>
          <p14:tracePt t="28123" x="2654300" y="2362200"/>
          <p14:tracePt t="28139" x="2654300" y="2409825"/>
          <p14:tracePt t="28156" x="2654300" y="2454275"/>
          <p14:tracePt t="28173" x="2654300" y="2514600"/>
          <p14:tracePt t="28189" x="2654300" y="2600325"/>
          <p14:tracePt t="28206" x="2654300" y="2644775"/>
          <p14:tracePt t="28223" x="2654300" y="2705100"/>
          <p14:tracePt t="28240" x="2673350" y="2809875"/>
          <p14:tracePt t="28256" x="2679700" y="2873375"/>
          <p14:tracePt t="28274" x="2686050" y="2933700"/>
          <p14:tracePt t="28290" x="2692400" y="3032125"/>
          <p14:tracePt t="28306" x="2692400" y="3092450"/>
          <p14:tracePt t="28322" x="2692400" y="3149600"/>
          <p14:tracePt t="28339" x="2692400" y="3219450"/>
          <p14:tracePt t="28356" x="2692400" y="3257550"/>
          <p14:tracePt t="28373" x="2698750" y="3295650"/>
          <p14:tracePt t="28389" x="2717800" y="3359150"/>
          <p14:tracePt t="28406" x="2736850" y="3403600"/>
          <p14:tracePt t="28423" x="2749550" y="3441700"/>
          <p14:tracePt t="28440" x="2762250" y="3505200"/>
          <p14:tracePt t="28456" x="2768600" y="3543300"/>
          <p14:tracePt t="28472" x="2774950" y="3565525"/>
          <p14:tracePt t="28489" x="2787650" y="3606800"/>
          <p14:tracePt t="28506" x="2803525" y="3632200"/>
          <p14:tracePt t="28522" x="2816225" y="3660775"/>
          <p14:tracePt t="28539" x="2835275" y="3705225"/>
          <p14:tracePt t="28556" x="2847975" y="3733800"/>
          <p14:tracePt t="28574" x="2873375" y="3784600"/>
          <p14:tracePt t="28590" x="2882900" y="3806825"/>
          <p14:tracePt t="28606" x="2895600" y="3838575"/>
          <p14:tracePt t="28622" x="2908300" y="3860800"/>
          <p14:tracePt t="28639" x="2927350" y="3902075"/>
          <p14:tracePt t="28656" x="2936875" y="3927475"/>
          <p14:tracePt t="28674" x="2962275" y="3968750"/>
          <p14:tracePt t="28690" x="2994025" y="3994150"/>
          <p14:tracePt t="28706" x="3019425" y="4025900"/>
          <p14:tracePt t="28723" x="3054350" y="4041775"/>
          <p14:tracePt t="28740" x="3070225" y="4054475"/>
          <p14:tracePt t="28757" x="3098800" y="4064000"/>
          <p14:tracePt t="28773" x="3140075" y="4064000"/>
          <p14:tracePt t="28789" x="3190875" y="4064000"/>
          <p14:tracePt t="28806" x="3235325" y="4064000"/>
          <p14:tracePt t="28823" x="3298825" y="4064000"/>
          <p14:tracePt t="28839" x="3321050" y="4064000"/>
          <p14:tracePt t="28857" x="3349625" y="4064000"/>
          <p14:tracePt t="28874" x="3362325" y="4064000"/>
          <p14:tracePt t="28890" x="3375025" y="4054475"/>
          <p14:tracePt t="28906" x="3397250" y="4041775"/>
          <p14:tracePt t="28923" x="3432175" y="4019550"/>
          <p14:tracePt t="28939" x="3470275" y="3984625"/>
          <p14:tracePt t="28956" x="3495675" y="3962400"/>
          <p14:tracePt t="28974" x="3521075" y="3917950"/>
          <p14:tracePt t="28989" x="3530600" y="3895725"/>
          <p14:tracePt t="29007" x="3536950" y="3879850"/>
          <p14:tracePt t="29023" x="3536950" y="3863975"/>
          <p14:tracePt t="29039" x="3536950" y="3854450"/>
          <p14:tracePt t="29056" x="3536950" y="3851275"/>
          <p14:tracePt t="29073" x="3543300" y="3851275"/>
          <p14:tracePt t="29089" x="3546475" y="3851275"/>
          <p14:tracePt t="29188" x="3546475" y="3844925"/>
          <p14:tracePt t="29217" x="3552825" y="3844925"/>
          <p14:tracePt t="29225" x="3552825" y="3841750"/>
          <p14:tracePt t="29240" x="3552825" y="3829050"/>
          <p14:tracePt t="29256" x="3552825" y="3825875"/>
          <p14:tracePt t="29273" x="3552825" y="3819525"/>
          <p14:tracePt t="29375" x="3549650" y="3822700"/>
          <p14:tracePt t="29382" x="3546475" y="3825875"/>
          <p14:tracePt t="29390" x="3540125" y="3838575"/>
          <p14:tracePt t="29406" x="3508375" y="3863975"/>
          <p14:tracePt t="29423" x="3470275" y="3914775"/>
          <p14:tracePt t="29440" x="3438525" y="3940175"/>
          <p14:tracePt t="29456" x="3425825" y="3968750"/>
          <p14:tracePt t="29473" x="3409950" y="4003675"/>
          <p14:tracePt t="29489" x="3384550" y="4035425"/>
          <p14:tracePt t="29505" x="3359150" y="4060825"/>
          <p14:tracePt t="29523" x="3314700" y="4105275"/>
          <p14:tracePt t="29540" x="3289300" y="4130675"/>
          <p14:tracePt t="29556" x="3257550" y="4162425"/>
          <p14:tracePt t="29573" x="3241675" y="4197350"/>
          <p14:tracePt t="29589" x="3232150" y="4213225"/>
          <p14:tracePt t="29606" x="3219450" y="4222750"/>
          <p14:tracePt t="29623" x="3187700" y="4225925"/>
          <p14:tracePt t="29639" x="3165475" y="4219575"/>
          <p14:tracePt t="29656" x="3101975" y="4130675"/>
          <p14:tracePt t="29673" x="3009900" y="3911600"/>
          <p14:tracePt t="29689" x="2955925" y="3768725"/>
          <p14:tracePt t="29706" x="2921000" y="3635375"/>
          <p14:tracePt t="29723" x="2867025" y="3517900"/>
          <p14:tracePt t="29739" x="2854325" y="3454400"/>
          <p14:tracePt t="29756" x="2838450" y="3390900"/>
          <p14:tracePt t="29772" x="2806700" y="3257550"/>
          <p14:tracePt t="29789" x="2781300" y="3136900"/>
          <p14:tracePt t="29806" x="2746375" y="2984500"/>
          <p14:tracePt t="29823" x="2701925" y="2749550"/>
          <p14:tracePt t="29839" x="2692400" y="2622550"/>
          <p14:tracePt t="29856" x="2692400" y="2517775"/>
          <p14:tracePt t="29873" x="2692400" y="2422525"/>
          <p14:tracePt t="29889" x="2692400" y="2400300"/>
          <p14:tracePt t="29906" x="2692400" y="2390775"/>
          <p14:tracePt t="29922" x="2692400" y="2374900"/>
          <p14:tracePt t="30023" x="2692400" y="2381250"/>
          <p14:tracePt t="30030" x="2692400" y="2387600"/>
          <p14:tracePt t="30039" x="2692400" y="2390775"/>
          <p14:tracePt t="30056" x="2692400" y="2406650"/>
          <p14:tracePt t="30073" x="2708275" y="2463800"/>
          <p14:tracePt t="30089" x="2727325" y="2517775"/>
          <p14:tracePt t="30106" x="2740025" y="2581275"/>
          <p14:tracePt t="30123" x="2762250" y="2692400"/>
          <p14:tracePt t="30139" x="2797175" y="2803525"/>
          <p14:tracePt t="30156" x="2832100" y="2924175"/>
          <p14:tracePt t="30172" x="2895600" y="3171825"/>
          <p14:tracePt t="30189" x="2911475" y="3289300"/>
          <p14:tracePt t="30206" x="2930525" y="3394075"/>
          <p14:tracePt t="30223" x="2952750" y="3549650"/>
          <p14:tracePt t="30239" x="2974975" y="3625850"/>
          <p14:tracePt t="30258" x="2997200" y="3708400"/>
          <p14:tracePt t="30273" x="3009900" y="3752850"/>
          <p14:tracePt t="30289" x="3022600" y="3806825"/>
          <p14:tracePt t="30306" x="3044825" y="3863975"/>
          <p14:tracePt t="30322" x="3063875" y="3927475"/>
          <p14:tracePt t="30339" x="3073400" y="3949700"/>
          <p14:tracePt t="30356" x="3086100" y="3981450"/>
          <p14:tracePt t="30373" x="3111500" y="4016375"/>
          <p14:tracePt t="30389" x="3121025" y="4032250"/>
          <p14:tracePt t="30406" x="3127375" y="4048125"/>
          <p14:tracePt t="30423" x="3130550" y="4064000"/>
          <p14:tracePt t="30439" x="3130550" y="4073525"/>
          <p14:tracePt t="30456" x="3136900" y="4083050"/>
          <p14:tracePt t="30472" x="3140075" y="4102100"/>
          <p14:tracePt t="30489" x="3152775" y="4114800"/>
          <p14:tracePt t="30505" x="3162300" y="4124325"/>
          <p14:tracePt t="30522" x="3175000" y="4133850"/>
          <p14:tracePt t="30539" x="3187700" y="4133850"/>
          <p14:tracePt t="30556" x="3200400" y="4133850"/>
          <p14:tracePt t="30572" x="3228975" y="4133850"/>
          <p14:tracePt t="30589" x="3238500" y="4133850"/>
          <p14:tracePt t="30607" x="3257550" y="4133850"/>
          <p14:tracePt t="30623" x="3267075" y="4133850"/>
          <p14:tracePt t="30639" x="3276600" y="4133850"/>
          <p14:tracePt t="30657" x="3292475" y="4130675"/>
          <p14:tracePt t="30673" x="3314700" y="4121150"/>
          <p14:tracePt t="30690" x="3336925" y="4108450"/>
          <p14:tracePt t="30706" x="3368675" y="4095750"/>
          <p14:tracePt t="30722" x="3397250" y="4073525"/>
          <p14:tracePt t="30739" x="3406775" y="4064000"/>
          <p14:tracePt t="30757" x="3425825" y="4048125"/>
          <p14:tracePt t="30773" x="3435350" y="4038600"/>
          <p14:tracePt t="30789" x="3441700" y="4022725"/>
          <p14:tracePt t="30807" x="3457575" y="4006850"/>
          <p14:tracePt t="30823" x="3473450" y="3997325"/>
          <p14:tracePt t="30839" x="3482975" y="3987800"/>
          <p14:tracePt t="30856" x="3492500" y="3959225"/>
          <p14:tracePt t="30872" x="3511550" y="3924300"/>
          <p14:tracePt t="30889" x="3511550" y="3908425"/>
          <p14:tracePt t="30907" x="3511550" y="3898900"/>
          <p14:tracePt t="30939" x="3511550" y="3895725"/>
          <p14:tracePt t="37102" x="3543300" y="3860800"/>
          <p14:tracePt t="37109" x="3606800" y="3806825"/>
          <p14:tracePt t="37122" x="3708400" y="3679825"/>
          <p14:tracePt t="37139" x="3800475" y="3521075"/>
          <p14:tracePt t="37155" x="3844925" y="3378200"/>
          <p14:tracePt t="37172" x="3848100" y="3124200"/>
          <p14:tracePt t="37189" x="3813175" y="2971800"/>
          <p14:tracePt t="37224" x="3670300" y="2778125"/>
          <p14:tracePt t="37255" x="3562350" y="2698750"/>
          <p14:tracePt t="37272" x="3422650" y="2625725"/>
          <p14:tracePt t="37288" x="3279775" y="2578100"/>
          <p14:tracePt t="37305" x="3171825" y="2562225"/>
          <p14:tracePt t="37322" x="3006725" y="2555875"/>
          <p14:tracePt t="37338" x="2924175" y="2559050"/>
          <p14:tracePt t="37355" x="2867025" y="2571750"/>
          <p14:tracePt t="37372" x="2816225" y="2616200"/>
          <p14:tracePt t="37388" x="2800350" y="2641600"/>
          <p14:tracePt t="37405" x="2787650" y="2695575"/>
          <p14:tracePt t="37422" x="2778125" y="2800350"/>
          <p14:tracePt t="37438" x="2755900" y="2886075"/>
          <p14:tracePt t="37455" x="2740025" y="2949575"/>
          <p14:tracePt t="37472" x="2720975" y="3041650"/>
          <p14:tracePt t="37488" x="2708275" y="3095625"/>
          <p14:tracePt t="37505" x="2689225" y="3117850"/>
          <p14:tracePt t="37522" x="2673350" y="3146425"/>
          <p14:tracePt t="37538" x="2663825" y="3146425"/>
          <p14:tracePt t="37555" x="2651125" y="3127375"/>
          <p14:tracePt t="37572" x="2632075" y="3035300"/>
          <p14:tracePt t="37589" x="2632075" y="2952750"/>
          <p14:tracePt t="37605" x="2632075" y="2873375"/>
          <p14:tracePt t="37621" x="2616200" y="2762250"/>
          <p14:tracePt t="37638" x="2603500" y="2689225"/>
          <p14:tracePt t="37655" x="2587625" y="2603500"/>
          <p14:tracePt t="37672" x="2581275" y="2514600"/>
          <p14:tracePt t="37689" x="2581275" y="2454275"/>
          <p14:tracePt t="37705" x="2581275" y="2413000"/>
          <p14:tracePt t="37722" x="2581275" y="2349500"/>
          <p14:tracePt t="37738" x="2584450" y="2327275"/>
          <p14:tracePt t="37755" x="2584450" y="2298700"/>
          <p14:tracePt t="37771" x="2584450" y="2263775"/>
          <p14:tracePt t="37788" x="2584450" y="2254250"/>
          <p14:tracePt t="37805" x="2584450" y="2238375"/>
          <p14:tracePt t="37822" x="2584450" y="2225675"/>
          <p14:tracePt t="37838" x="2584450" y="2216150"/>
          <p14:tracePt t="37893" x="2584450" y="2222500"/>
          <p14:tracePt t="37900" x="2584450" y="2225675"/>
          <p14:tracePt t="37907" x="2581275" y="2232025"/>
          <p14:tracePt t="37921" x="2571750" y="2241550"/>
          <p14:tracePt t="37938" x="2565400" y="2257425"/>
          <p14:tracePt t="37955" x="2565400" y="2266950"/>
          <p14:tracePt t="37972" x="2555875" y="2282825"/>
          <p14:tracePt t="37989" x="2546350" y="2292350"/>
          <p14:tracePt t="38005" x="2533650" y="2308225"/>
          <p14:tracePt t="38021" x="2514600" y="2336800"/>
          <p14:tracePt t="38038" x="2501900" y="2365375"/>
          <p14:tracePt t="38055" x="2489200" y="2403475"/>
          <p14:tracePt t="38072" x="2482850" y="2451100"/>
          <p14:tracePt t="38089" x="2482850" y="2482850"/>
          <p14:tracePt t="38105" x="2482850" y="2511425"/>
          <p14:tracePt t="38122" x="2482850" y="2571750"/>
          <p14:tracePt t="38138" x="2482850" y="2625725"/>
          <p14:tracePt t="38155" x="2482850" y="2686050"/>
          <p14:tracePt t="38171" x="2486025" y="2790825"/>
          <p14:tracePt t="38188" x="2492375" y="2854325"/>
          <p14:tracePt t="38205" x="2492375" y="2908300"/>
          <p14:tracePt t="38222" x="2498725" y="2978150"/>
          <p14:tracePt t="38239" x="2498725" y="3028950"/>
          <p14:tracePt t="38255" x="2511425" y="3067050"/>
          <p14:tracePt t="38272" x="2536825" y="3149600"/>
          <p14:tracePt t="38288" x="2549525" y="3184525"/>
          <p14:tracePt t="38305" x="2562225" y="3232150"/>
          <p14:tracePt t="38321" x="2597150" y="3295650"/>
          <p14:tracePt t="38338" x="2609850" y="3340100"/>
          <p14:tracePt t="38355" x="2619375" y="3371850"/>
          <p14:tracePt t="38372" x="2619375" y="3409950"/>
          <p14:tracePt t="38388" x="2625725" y="3441700"/>
          <p14:tracePt t="38405" x="2632075" y="3486150"/>
          <p14:tracePt t="38409" x="2632075" y="3505200"/>
          <p14:tracePt t="38422" x="2644775" y="3543300"/>
          <p14:tracePt t="38438" x="2663825" y="3587750"/>
          <p14:tracePt t="38455" x="2676525" y="3625850"/>
          <p14:tracePt t="38471" x="2689225" y="3689350"/>
          <p14:tracePt t="38488" x="2689225" y="3724275"/>
          <p14:tracePt t="38505" x="2695575" y="3756025"/>
          <p14:tracePt t="38522" x="2701925" y="3797300"/>
          <p14:tracePt t="38539" x="2720975" y="3825875"/>
          <p14:tracePt t="38555" x="2733675" y="3851275"/>
          <p14:tracePt t="38571" x="2771775" y="3914775"/>
          <p14:tracePt t="38588" x="2803525" y="3940175"/>
          <p14:tracePt t="38605" x="2828925" y="3971925"/>
          <p14:tracePt t="38621" x="2860675" y="4010025"/>
          <p14:tracePt t="38638" x="2870200" y="4038600"/>
          <p14:tracePt t="38656" x="2895600" y="4064000"/>
          <p14:tracePt t="38672" x="2940050" y="4108450"/>
          <p14:tracePt t="38688" x="2987675" y="4133850"/>
          <p14:tracePt t="38705" x="3051175" y="4175125"/>
          <p14:tracePt t="38721" x="3070225" y="4184650"/>
          <p14:tracePt t="38738" x="3079750" y="4184650"/>
          <p14:tracePt t="38756" x="3098800" y="4184650"/>
          <p14:tracePt t="38772" x="3108325" y="4184650"/>
          <p14:tracePt t="38788" x="3117850" y="4184650"/>
          <p14:tracePt t="38806" x="3152775" y="4181475"/>
          <p14:tracePt t="38821" x="3187700" y="4181475"/>
          <p14:tracePt t="38838" x="3225800" y="4184650"/>
          <p14:tracePt t="38856" x="3244850" y="4184650"/>
          <p14:tracePt t="38872" x="3260725" y="4184650"/>
          <p14:tracePt t="38971" x="3267075" y="4184650"/>
          <p14:tracePt t="39057" x="3270250" y="4184650"/>
          <p14:tracePt t="39064" x="3276600" y="4184650"/>
          <p14:tracePt t="39072" x="3279775" y="4184650"/>
          <p14:tracePt t="43781" x="3305175" y="4168775"/>
          <p14:tracePt t="43787" x="3355975" y="4143375"/>
          <p14:tracePt t="43794" x="3397250" y="4102100"/>
          <p14:tracePt t="43804" x="3460750" y="4067175"/>
          <p14:tracePt t="43821" x="3571875" y="4006850"/>
          <p14:tracePt t="43838" x="3714750" y="3921125"/>
          <p14:tracePt t="43871" x="3873500" y="3851275"/>
          <p14:tracePt t="43904" x="4079875" y="3756025"/>
          <p14:tracePt t="43922" x="4197350" y="3695700"/>
          <p14:tracePt t="43937" x="4264025" y="3663950"/>
          <p14:tracePt t="43954" x="4305300" y="3632200"/>
          <p14:tracePt t="43971" x="4333875" y="3613150"/>
          <p14:tracePt t="43988" x="4349750" y="3597275"/>
          <p14:tracePt t="44004" x="4356100" y="3594100"/>
          <p14:tracePt t="44030" x="4359275" y="3587750"/>
          <p14:tracePt t="44038" x="4359275" y="3578225"/>
          <p14:tracePt t="44054" x="4359275" y="3568700"/>
          <p14:tracePt t="44071" x="4359275" y="3559175"/>
          <p14:tracePt t="44087" x="4349750" y="3511550"/>
          <p14:tracePt t="44104" x="4324350" y="3479800"/>
          <p14:tracePt t="44121" x="4286250" y="3444875"/>
          <p14:tracePt t="44138" x="4210050" y="3406775"/>
          <p14:tracePt t="44154" x="4156075" y="3384550"/>
          <p14:tracePt t="44173" x="4114800" y="3378200"/>
          <p14:tracePt t="44188" x="4086225" y="3378200"/>
          <p14:tracePt t="44204" x="4060825" y="3394075"/>
          <p14:tracePt t="44221" x="4016375" y="3406775"/>
          <p14:tracePt t="44238" x="3952875" y="3425825"/>
          <p14:tracePt t="44254" x="3908425" y="3438525"/>
          <p14:tracePt t="44272" x="3883025" y="3457575"/>
          <p14:tracePt t="44288" x="3870325" y="3470275"/>
          <p14:tracePt t="44305" x="3854450" y="3482975"/>
          <p14:tracePt t="44321" x="3854450" y="3492500"/>
          <p14:tracePt t="44337" x="3854450" y="3530600"/>
          <p14:tracePt t="44354" x="3867150" y="3556000"/>
          <p14:tracePt t="44371" x="3879850" y="3584575"/>
          <p14:tracePt t="44388" x="3911600" y="3644900"/>
          <p14:tracePt t="44404" x="3946525" y="3692525"/>
          <p14:tracePt t="44421" x="4013200" y="3765550"/>
          <p14:tracePt t="44438" x="4117975" y="3879850"/>
          <p14:tracePt t="44454" x="4194175" y="3971925"/>
          <p14:tracePt t="44471" x="4264025" y="4076700"/>
          <p14:tracePt t="44488" x="4327525" y="4206875"/>
          <p14:tracePt t="44504" x="4365625" y="4273550"/>
          <p14:tracePt t="44522" x="4397375" y="4318000"/>
          <p14:tracePt t="44538" x="4429125" y="4349750"/>
          <p14:tracePt t="44554" x="4476750" y="4375150"/>
          <p14:tracePt t="44572" x="4524375" y="4400550"/>
          <p14:tracePt t="44588" x="4556125" y="4413250"/>
          <p14:tracePt t="44604" x="4572000" y="4422775"/>
          <p14:tracePt t="44621" x="4587875" y="4422775"/>
          <p14:tracePt t="44637" x="4600575" y="4422775"/>
          <p14:tracePt t="44654" x="4613275" y="4422775"/>
          <p14:tracePt t="44671" x="4616450" y="4422775"/>
          <p14:tracePt t="44688" x="4622800" y="4422775"/>
          <p14:tracePt t="44721" x="4632325" y="44227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m.c.lnkd.licdn.com/mpr/mpr/AAEAAQAAAAAAAAYGAAAAJGM0NzMxYTFkLWZiYTYtNGQzNi05ZTg4LTIwMjU1NjQyOWRhZ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85813"/>
            <a:ext cx="592455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4" descr="https://upload.wikimedia.org/wikipedia/commons/thumb/6/65/Pfeffer-Gew%C3%BCrz.jpg/330px-Pfeffer-Gew%C3%BCr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4667250"/>
            <a:ext cx="34290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ZoneTexte 3"/>
          <p:cNvSpPr txBox="1">
            <a:spLocks noChangeArrowheads="1"/>
          </p:cNvSpPr>
          <p:nvPr/>
        </p:nvSpPr>
        <p:spPr bwMode="auto">
          <a:xfrm>
            <a:off x="428625" y="0"/>
            <a:ext cx="4414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3200"/>
              <a:t>Paléoherbes: </a:t>
            </a:r>
            <a:r>
              <a:rPr lang="fr-FR" altLang="fr-FR" sz="3200" i="1">
                <a:solidFill>
                  <a:srgbClr val="FF0000"/>
                </a:solidFill>
              </a:rPr>
              <a:t>Piperaceae</a:t>
            </a:r>
          </a:p>
        </p:txBody>
      </p:sp>
      <p:sp>
        <p:nvSpPr>
          <p:cNvPr id="9221" name="ZoneTexte 4"/>
          <p:cNvSpPr txBox="1">
            <a:spLocks noChangeArrowheads="1"/>
          </p:cNvSpPr>
          <p:nvPr/>
        </p:nvSpPr>
        <p:spPr bwMode="auto">
          <a:xfrm>
            <a:off x="1357313" y="4929188"/>
            <a:ext cx="3298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Piper nigrum,</a:t>
            </a:r>
            <a:r>
              <a:rPr lang="fr-FR" altLang="fr-FR">
                <a:solidFill>
                  <a:srgbClr val="FF0000"/>
                </a:solidFill>
              </a:rPr>
              <a:t> Poivre, « labzar »</a:t>
            </a:r>
            <a:endParaRPr lang="fr-FR" altLang="fr-FR" i="1">
              <a:solidFill>
                <a:srgbClr val="FF0000"/>
              </a:solidFill>
            </a:endParaRPr>
          </a:p>
        </p:txBody>
      </p:sp>
      <p:sp>
        <p:nvSpPr>
          <p:cNvPr id="9222" name="ZoneTexte 5"/>
          <p:cNvSpPr txBox="1">
            <a:spLocks noChangeArrowheads="1"/>
          </p:cNvSpPr>
          <p:nvPr/>
        </p:nvSpPr>
        <p:spPr bwMode="auto">
          <a:xfrm>
            <a:off x="6500813" y="214313"/>
            <a:ext cx="2643187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800"/>
              <a:t>Liane originaire d’Inde , à baies riches en </a:t>
            </a:r>
            <a:r>
              <a:rPr lang="fr-FR" altLang="fr-FR" sz="2800">
                <a:solidFill>
                  <a:srgbClr val="FF0000"/>
                </a:solidFill>
              </a:rPr>
              <a:t>amides</a:t>
            </a:r>
            <a:r>
              <a:rPr lang="fr-FR" altLang="fr-FR" sz="2800"/>
              <a:t> donnant la saveur piquante de l’épice la plus utilisée dans le monde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43"/>
    </mc:Choice>
    <mc:Fallback>
      <p:transition spd="slow" advTm="43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42" x="4622800" y="4394200"/>
          <p14:tracePt t="2450" x="4603750" y="4346575"/>
          <p14:tracePt t="2458" x="4578350" y="4283075"/>
          <p14:tracePt t="2474" x="4495800" y="4114800"/>
          <p14:tracePt t="2492" x="4302125" y="3835400"/>
          <p14:tracePt t="2508" x="4041775" y="3498850"/>
          <p14:tracePt t="2533" x="3619500" y="3022600"/>
          <p14:tracePt t="2560" x="3070225" y="2397125"/>
          <p14:tracePt t="2593" x="2736850" y="1933575"/>
          <p14:tracePt t="2609" x="2657475" y="1828800"/>
          <p14:tracePt t="2625" x="2635250" y="1800225"/>
          <p14:tracePt t="2992" x="2581275" y="1724025"/>
          <p14:tracePt t="2999" x="2514600" y="1638300"/>
          <p14:tracePt t="3007" x="2441575" y="1527175"/>
          <p14:tracePt t="3024" x="2311400" y="1263650"/>
          <p14:tracePt t="3041" x="2124075" y="793750"/>
          <p14:tracePt t="3062" x="1965325" y="415925"/>
          <p14:tracePt t="3083" x="1835150" y="95250"/>
          <p14:tracePt t="3108" x="1733550" y="0"/>
          <p14:tracePt t="3142" x="1603375" y="0"/>
          <p14:tracePt t="3157" x="1574800" y="0"/>
          <p14:tracePt t="3174" x="1536700" y="0"/>
          <p14:tracePt t="3191" x="1514475" y="0"/>
          <p14:tracePt t="3208" x="1501775" y="0"/>
          <p14:tracePt t="3224" x="1489075" y="0"/>
          <p14:tracePt t="3241" x="1479550" y="0"/>
          <p14:tracePt t="3258" x="1473200" y="0"/>
          <p14:tracePt t="3305" x="1470025" y="0"/>
          <p14:tracePt t="3313" x="1463675" y="0"/>
          <p14:tracePt t="3324" x="1463675" y="6350"/>
          <p14:tracePt t="3340" x="1460500" y="19050"/>
          <p14:tracePt t="3357" x="1454150" y="41275"/>
          <p14:tracePt t="3374" x="1454150" y="63500"/>
          <p14:tracePt t="3390" x="1463675" y="127000"/>
          <p14:tracePt t="3408" x="1501775" y="193675"/>
          <p14:tracePt t="3424" x="1549400" y="285750"/>
          <p14:tracePt t="3441" x="1647825" y="396875"/>
          <p14:tracePt t="3457" x="1701800" y="469900"/>
          <p14:tracePt t="3474" x="1746250" y="517525"/>
          <p14:tracePt t="3491" x="1768475" y="561975"/>
          <p14:tracePt t="3507" x="1800225" y="587375"/>
          <p14:tracePt t="3524" x="1825625" y="619125"/>
          <p14:tracePt t="3541" x="1908175" y="660400"/>
          <p14:tracePt t="3557" x="2000250" y="698500"/>
          <p14:tracePt t="3574" x="2085975" y="733425"/>
          <p14:tracePt t="3591" x="2193925" y="777875"/>
          <p14:tracePt t="3608" x="2228850" y="784225"/>
          <p14:tracePt t="3625" x="2279650" y="784225"/>
          <p14:tracePt t="3641" x="2371725" y="758825"/>
          <p14:tracePt t="3658" x="2466975" y="742950"/>
          <p14:tracePt t="3676" x="2552700" y="727075"/>
          <p14:tracePt t="3691" x="2682875" y="717550"/>
          <p14:tracePt t="3707" x="2727325" y="717550"/>
          <p14:tracePt t="3724" x="2762250" y="717550"/>
          <p14:tracePt t="3741" x="2778125" y="717550"/>
          <p14:tracePt t="3758" x="2787650" y="714375"/>
          <p14:tracePt t="3775" x="2803525" y="708025"/>
          <p14:tracePt t="3791" x="2816225" y="692150"/>
          <p14:tracePt t="3808" x="2822575" y="692150"/>
          <p14:tracePt t="4397" x="2832100" y="682625"/>
          <p14:tracePt t="4404" x="2838450" y="669925"/>
          <p14:tracePt t="4411" x="2844800" y="660400"/>
          <p14:tracePt t="4426" x="2857500" y="628650"/>
          <p14:tracePt t="4442" x="2882900" y="609600"/>
          <p14:tracePt t="4459" x="2905125" y="593725"/>
          <p14:tracePt t="4476" x="2971800" y="565150"/>
          <p14:tracePt t="4508" x="3016250" y="555625"/>
          <p14:tracePt t="4541" x="3038475" y="555625"/>
          <p14:tracePt t="4557" x="3041650" y="555625"/>
          <p14:tracePt t="4575" x="3057525" y="546100"/>
          <p14:tracePt t="4591" x="3067050" y="539750"/>
          <p14:tracePt t="4608" x="3076575" y="530225"/>
          <p14:tracePt t="4625" x="3117850" y="514350"/>
          <p14:tracePt t="4641" x="3133725" y="514350"/>
          <p14:tracePt t="4658" x="3143250" y="514350"/>
          <p14:tracePt t="4674" x="3152775" y="514350"/>
          <p14:tracePt t="4691" x="3162300" y="514350"/>
          <p14:tracePt t="4708" x="3175000" y="514350"/>
          <p14:tracePt t="4725" x="3206750" y="514350"/>
          <p14:tracePt t="4741" x="3267075" y="514350"/>
          <p14:tracePt t="4758" x="3327400" y="514350"/>
          <p14:tracePt t="4774" x="3419475" y="514350"/>
          <p14:tracePt t="4791" x="3463925" y="514350"/>
          <p14:tracePt t="4807" x="3508375" y="514350"/>
          <p14:tracePt t="4825" x="3549650" y="514350"/>
          <p14:tracePt t="4841" x="3584575" y="514350"/>
          <p14:tracePt t="4858" x="3635375" y="514350"/>
          <p14:tracePt t="4875" x="3756025" y="504825"/>
          <p14:tracePt t="4891" x="3857625" y="504825"/>
          <p14:tracePt t="4908" x="3917950" y="504825"/>
          <p14:tracePt t="4925" x="3975100" y="527050"/>
          <p14:tracePt t="4941" x="3990975" y="539750"/>
          <p14:tracePt t="4957" x="4006850" y="539750"/>
          <p14:tracePt t="4975" x="4064000" y="546100"/>
          <p14:tracePt t="4991" x="4133850" y="552450"/>
          <p14:tracePt t="5008" x="4251325" y="568325"/>
          <p14:tracePt t="5025" x="4441825" y="603250"/>
          <p14:tracePt t="5041" x="4549775" y="619125"/>
          <p14:tracePt t="5058" x="4622800" y="635000"/>
          <p14:tracePt t="5075" x="4699000" y="647700"/>
          <p14:tracePt t="5090" x="4727575" y="654050"/>
          <p14:tracePt t="5107" x="4749800" y="654050"/>
          <p14:tracePt t="5124" x="4797425" y="654050"/>
          <p14:tracePt t="5141" x="4841875" y="654050"/>
          <p14:tracePt t="5157" x="4870450" y="654050"/>
          <p14:tracePt t="5174" x="4918075" y="650875"/>
          <p14:tracePt t="5190" x="4927600" y="641350"/>
          <p14:tracePt t="5207" x="4937125" y="631825"/>
          <p14:tracePt t="5225" x="4959350" y="609600"/>
          <p14:tracePt t="5258" x="4962525" y="609600"/>
          <p14:tracePt t="5275" x="4972050" y="609600"/>
          <p14:tracePt t="5291" x="4981575" y="609600"/>
          <p14:tracePt t="5324" x="4987925" y="606425"/>
          <p14:tracePt t="5340" x="4987925" y="600075"/>
          <p14:tracePt t="5357" x="4987925" y="596900"/>
          <p14:tracePt t="5374" x="4987925" y="590550"/>
          <p14:tracePt t="5408" x="4987925" y="587375"/>
          <p14:tracePt t="5753" x="4994275" y="587375"/>
          <p14:tracePt t="5811" x="4997450" y="587375"/>
          <p14:tracePt t="7901" x="4972050" y="663575"/>
          <p14:tracePt t="7908" x="4911725" y="771525"/>
          <p14:tracePt t="7924" x="4743450" y="1085850"/>
          <p14:tracePt t="7945" x="4346575" y="1749425"/>
          <p14:tracePt t="7961" x="4089400" y="2225675"/>
          <p14:tracePt t="7979" x="3787775" y="2867025"/>
          <p14:tracePt t="8000" x="3594100" y="3378200"/>
          <p14:tracePt t="8025" x="3473450" y="3800475"/>
          <p14:tracePt t="8059" x="3435350" y="4270375"/>
          <p14:tracePt t="8076" x="3435350" y="4397375"/>
          <p14:tracePt t="8092" x="3448050" y="4473575"/>
          <p14:tracePt t="8415" x="3390900" y="4498975"/>
          <p14:tracePt t="8422" x="3317875" y="4524375"/>
          <p14:tracePt t="8429" x="3244850" y="4562475"/>
          <p14:tracePt t="8440" x="3184525" y="4587875"/>
          <p14:tracePt t="8457" x="2974975" y="4695825"/>
          <p14:tracePt t="8474" x="2806700" y="4791075"/>
          <p14:tracePt t="8490" x="2625725" y="4905375"/>
          <p14:tracePt t="8507" x="2308225" y="5092700"/>
          <p14:tracePt t="8527" x="1981200" y="5318125"/>
          <p14:tracePt t="8543" x="1765300" y="5473700"/>
          <p14:tracePt t="8558" x="1606550" y="5575300"/>
          <p14:tracePt t="8574" x="1489075" y="5664200"/>
          <p14:tracePt t="8590" x="1384300" y="5743575"/>
          <p14:tracePt t="8607" x="1244600" y="5816600"/>
          <p14:tracePt t="8624" x="1177925" y="5838825"/>
          <p14:tracePt t="8640" x="1133475" y="5851525"/>
          <p14:tracePt t="8658" x="1082675" y="5876925"/>
          <p14:tracePt t="8674" x="1060450" y="5886450"/>
          <p14:tracePt t="8690" x="1050925" y="5886450"/>
          <p14:tracePt t="8707" x="1041400" y="5886450"/>
          <p14:tracePt t="8751" x="1041400" y="5880100"/>
          <p14:tracePt t="8758" x="1047750" y="5870575"/>
          <p14:tracePt t="8774" x="1060450" y="5845175"/>
          <p14:tracePt t="8792" x="1076325" y="5822950"/>
          <p14:tracePt t="8795" x="1082675" y="5803900"/>
          <p14:tracePt t="8807" x="1101725" y="5778500"/>
          <p14:tracePt t="8824" x="1149350" y="5746750"/>
          <p14:tracePt t="8840" x="1216025" y="5715000"/>
          <p14:tracePt t="8857" x="1292225" y="5667375"/>
          <p14:tracePt t="8874" x="1323975" y="5648325"/>
          <p14:tracePt t="8891" x="1349375" y="5632450"/>
          <p14:tracePt t="8907" x="1371600" y="5600700"/>
          <p14:tracePt t="8924" x="1409700" y="5578475"/>
          <p14:tracePt t="8941" x="1549400" y="5521325"/>
          <p14:tracePt t="8957" x="1666875" y="5486400"/>
          <p14:tracePt t="8973" x="1768475" y="5454650"/>
          <p14:tracePt t="8991" x="1844675" y="5422900"/>
          <p14:tracePt t="9007" x="1917700" y="5403850"/>
          <p14:tracePt t="9024" x="1939925" y="5384800"/>
          <p14:tracePt t="9040" x="1962150" y="5368925"/>
          <p14:tracePt t="9058" x="1997075" y="5337175"/>
          <p14:tracePt t="9074" x="2044700" y="5305425"/>
          <p14:tracePt t="9092" x="2143125" y="5251450"/>
          <p14:tracePt t="9107" x="2216150" y="5238750"/>
          <p14:tracePt t="9125" x="2273300" y="5226050"/>
          <p14:tracePt t="9142" x="2298700" y="5226050"/>
          <p14:tracePt t="9158" x="2301875" y="5226050"/>
          <p14:tracePt t="9242" x="2308225" y="5226050"/>
          <p14:tracePt t="9350" x="2314575" y="5226050"/>
          <p14:tracePt t="9364" x="2317750" y="5226050"/>
          <p14:tracePt t="9374" x="2324100" y="5226050"/>
          <p14:tracePt t="9391" x="2327275" y="5226050"/>
          <p14:tracePt t="9428" x="2333625" y="5226050"/>
          <p14:tracePt t="9435" x="2336800" y="5226050"/>
          <p14:tracePt t="9443" x="2346325" y="5226050"/>
          <p14:tracePt t="9457" x="2359025" y="5226050"/>
          <p14:tracePt t="9474" x="2368550" y="5232400"/>
          <p14:tracePt t="9491" x="2406650" y="5241925"/>
          <p14:tracePt t="9507" x="2444750" y="5260975"/>
          <p14:tracePt t="9524" x="2489200" y="5267325"/>
          <p14:tracePt t="9541" x="2511425" y="5267325"/>
          <p14:tracePt t="9557" x="2527300" y="5267325"/>
          <p14:tracePt t="9574" x="2536825" y="5267325"/>
          <p14:tracePt t="9591" x="2536825" y="5273675"/>
          <p14:tracePt t="9607" x="2540000" y="5273675"/>
          <p14:tracePt t="9624" x="2549525" y="5276850"/>
          <p14:tracePt t="9641" x="2571750" y="5283200"/>
          <p14:tracePt t="9657" x="2581275" y="5283200"/>
          <p14:tracePt t="9674" x="2590800" y="5283200"/>
          <p14:tracePt t="9691" x="2593975" y="5283200"/>
          <p14:tracePt t="9707" x="2600325" y="5283200"/>
          <p14:tracePt t="9741" x="2606675" y="5292725"/>
          <p14:tracePt t="9757" x="2619375" y="5299075"/>
          <p14:tracePt t="9774" x="2632075" y="5308600"/>
          <p14:tracePt t="9791" x="2644775" y="5318125"/>
          <p14:tracePt t="9807" x="2654300" y="5318125"/>
          <p14:tracePt t="9824" x="2670175" y="5318125"/>
          <p14:tracePt t="9871" x="2676525" y="5318125"/>
          <p14:tracePt t="9878" x="2679700" y="5318125"/>
          <p14:tracePt t="9891" x="2689225" y="5318125"/>
          <p14:tracePt t="9907" x="2727325" y="5318125"/>
          <p14:tracePt t="9924" x="2778125" y="5318125"/>
          <p14:tracePt t="9941" x="2882900" y="5318125"/>
          <p14:tracePt t="9957" x="2952750" y="5318125"/>
          <p14:tracePt t="9974" x="2997200" y="5318125"/>
          <p14:tracePt t="9991" x="3044825" y="5318125"/>
          <p14:tracePt t="10007" x="3054350" y="5318125"/>
          <p14:tracePt t="10024" x="3076575" y="5314950"/>
          <p14:tracePt t="10040" x="3146425" y="5308600"/>
          <p14:tracePt t="10057" x="3209925" y="5295900"/>
          <p14:tracePt t="10073" x="3254375" y="5295900"/>
          <p14:tracePt t="10090" x="3302000" y="5295900"/>
          <p14:tracePt t="10107" x="3311525" y="5295900"/>
          <p14:tracePt t="10124" x="3321050" y="5295900"/>
          <p14:tracePt t="10185" x="3324225" y="5295900"/>
          <p14:tracePt t="10213" x="3330575" y="5295900"/>
          <p14:tracePt t="11334" x="3346450" y="5289550"/>
          <p14:tracePt t="11340" x="3365500" y="5283200"/>
          <p14:tracePt t="11357" x="3425825" y="5267325"/>
          <p14:tracePt t="11375" x="3524250" y="5251450"/>
          <p14:tracePt t="11390" x="3686175" y="5245100"/>
          <p14:tracePt t="11407" x="3768725" y="5245100"/>
          <p14:tracePt t="11440" x="3943350" y="5207000"/>
          <p14:tracePt t="11473" x="4070350" y="5181600"/>
          <p14:tracePt t="11490" x="4168775" y="5172075"/>
          <p14:tracePt t="11506" x="4229100" y="5172075"/>
          <p14:tracePt t="11523" x="4289425" y="5175250"/>
          <p14:tracePt t="11539" x="4352925" y="5181600"/>
          <p14:tracePt t="11556" x="4391025" y="5187950"/>
          <p14:tracePt t="11573" x="4419600" y="5187950"/>
          <p14:tracePt t="11589" x="4438650" y="5187950"/>
          <p14:tracePt t="11606" x="4460875" y="5181600"/>
          <p14:tracePt t="11623" x="4476750" y="5172075"/>
          <p14:tracePt t="11640" x="4511675" y="5156200"/>
          <p14:tracePt t="11656" x="4533900" y="5156200"/>
          <p14:tracePt t="11673" x="4556125" y="5156200"/>
          <p14:tracePt t="11690" x="4613275" y="5156200"/>
          <p14:tracePt t="11707" x="4641850" y="5156200"/>
          <p14:tracePt t="11723" x="4657725" y="5156200"/>
          <p14:tracePt t="11739" x="4670425" y="5149850"/>
          <p14:tracePt t="11756" x="4686300" y="5140325"/>
          <p14:tracePt t="11773" x="4692650" y="5130800"/>
          <p14:tracePt t="11790" x="4695825" y="5108575"/>
          <p14:tracePt t="11806" x="4695825" y="5099050"/>
          <p14:tracePt t="11824" x="4695825" y="5086350"/>
          <p14:tracePt t="11840" x="4689475" y="5076825"/>
          <p14:tracePt t="11857" x="4654550" y="5045075"/>
          <p14:tracePt t="11874" x="4575175" y="4987925"/>
          <p14:tracePt t="11890" x="4508500" y="4949825"/>
          <p14:tracePt t="11906" x="4460875" y="4924425"/>
          <p14:tracePt t="11924" x="4410075" y="4879975"/>
          <p14:tracePt t="11940" x="4371975" y="4867275"/>
          <p14:tracePt t="11957" x="4327525" y="4848225"/>
          <p14:tracePt t="11974" x="4235450" y="4826000"/>
          <p14:tracePt t="11990" x="4162425" y="4813300"/>
          <p14:tracePt t="12007" x="4108450" y="4803775"/>
          <p14:tracePt t="12024" x="4054475" y="4803775"/>
          <p14:tracePt t="12040" x="4032250" y="4803775"/>
          <p14:tracePt t="12056" x="4003675" y="4803775"/>
          <p14:tracePt t="12074" x="3962400" y="4803775"/>
          <p14:tracePt t="12090" x="3917950" y="4803775"/>
          <p14:tracePt t="12107" x="3876675" y="4803775"/>
          <p14:tracePt t="12125" x="3835400" y="4803775"/>
          <p14:tracePt t="12141" x="3813175" y="4803775"/>
          <p14:tracePt t="12157" x="3803650" y="4803775"/>
          <p14:tracePt t="12174" x="3787775" y="4803775"/>
          <p14:tracePt t="12190" x="3771900" y="4803775"/>
          <p14:tracePt t="12206" x="3749675" y="4813300"/>
          <p14:tracePt t="12223" x="3692525" y="4832350"/>
          <p14:tracePt t="12240" x="3667125" y="4851400"/>
          <p14:tracePt t="12256" x="3638550" y="4864100"/>
          <p14:tracePt t="12274" x="3609975" y="4879975"/>
          <p14:tracePt t="12290" x="3594100" y="4889500"/>
          <p14:tracePt t="12306" x="3584575" y="4911725"/>
          <p14:tracePt t="12324" x="3565525" y="4946650"/>
          <p14:tracePt t="12340" x="3552825" y="4975225"/>
          <p14:tracePt t="12356" x="3527425" y="5000625"/>
          <p14:tracePt t="12374" x="3502025" y="5064125"/>
          <p14:tracePt t="12390" x="3489325" y="5111750"/>
          <p14:tracePt t="12406" x="3470275" y="5140325"/>
          <p14:tracePt t="12423" x="3463925" y="5181600"/>
          <p14:tracePt t="12440" x="3463925" y="5203825"/>
          <p14:tracePt t="12456" x="3463925" y="5232400"/>
          <p14:tracePt t="12474" x="3463925" y="5267325"/>
          <p14:tracePt t="12491" x="3463925" y="5289550"/>
          <p14:tracePt t="12507" x="3463925" y="5318125"/>
          <p14:tracePt t="12524" x="3463925" y="5349875"/>
          <p14:tracePt t="12541" x="3463925" y="5381625"/>
          <p14:tracePt t="12557" x="3467100" y="5403850"/>
          <p14:tracePt t="12574" x="3505200" y="5438775"/>
          <p14:tracePt t="12590" x="3514725" y="5448300"/>
          <p14:tracePt t="12606" x="3524250" y="5461000"/>
          <p14:tracePt t="12624" x="3543300" y="5464175"/>
          <p14:tracePt t="12640" x="3559175" y="5464175"/>
          <p14:tracePt t="12656" x="3575050" y="5464175"/>
          <p14:tracePt t="12673" x="3606800" y="5464175"/>
          <p14:tracePt t="12690" x="3622675" y="5464175"/>
          <p14:tracePt t="12706" x="3644900" y="5464175"/>
          <p14:tracePt t="12723" x="3660775" y="5464175"/>
          <p14:tracePt t="12740" x="3670300" y="5464175"/>
          <p14:tracePt t="12757" x="3679825" y="5464175"/>
          <p14:tracePt t="12774" x="3698875" y="5464175"/>
          <p14:tracePt t="12790" x="3714750" y="5451475"/>
          <p14:tracePt t="12807" x="3752850" y="5441950"/>
          <p14:tracePt t="12824" x="3825875" y="5413375"/>
          <p14:tracePt t="12840" x="3889375" y="5400675"/>
          <p14:tracePt t="12856" x="3933825" y="5387975"/>
          <p14:tracePt t="12873" x="3984625" y="5368925"/>
          <p14:tracePt t="12890" x="3997325" y="5349875"/>
          <p14:tracePt t="18676" x="4025900" y="5359400"/>
          <p14:tracePt t="18683" x="4054475" y="5375275"/>
          <p14:tracePt t="18691" x="4089400" y="5381625"/>
          <p14:tracePt t="18707" x="4206875" y="5391150"/>
          <p14:tracePt t="18724" x="4391025" y="5365750"/>
          <p14:tracePt t="18739" x="4886325" y="5184775"/>
          <p14:tracePt t="18774" x="6092825" y="4629150"/>
          <p14:tracePt t="18808" x="7661275" y="3908425"/>
          <p14:tracePt t="18825" x="8296275" y="3638550"/>
          <p14:tracePt t="18842" x="8543925" y="3498850"/>
          <p14:tracePt t="18857" x="8712200" y="3384550"/>
          <p14:tracePt t="18875" x="8867775" y="3203575"/>
          <p14:tracePt t="18889" x="8912225" y="3051175"/>
          <p14:tracePt t="19326" x="8912225" y="3003550"/>
          <p14:tracePt t="19333" x="8912225" y="2946400"/>
          <p14:tracePt t="19339" x="8905875" y="2876550"/>
          <p14:tracePt t="19356" x="8861425" y="2743200"/>
          <p14:tracePt t="19373" x="8797925" y="2587625"/>
          <p14:tracePt t="19390" x="8686800" y="2336800"/>
          <p14:tracePt t="19406" x="8604250" y="2181225"/>
          <p14:tracePt t="19439" x="8404225" y="1844675"/>
          <p14:tracePt t="19476" x="8258175" y="1641475"/>
          <p14:tracePt t="19492" x="8207375" y="1590675"/>
          <p14:tracePt t="19506" x="8169275" y="1555750"/>
          <p14:tracePt t="19523" x="8112125" y="1527175"/>
          <p14:tracePt t="19539" x="8032750" y="1473200"/>
          <p14:tracePt t="19556" x="7975600" y="1428750"/>
          <p14:tracePt t="19573" x="7924800" y="1377950"/>
          <p14:tracePt t="19589" x="7851775" y="1304925"/>
          <p14:tracePt t="19606" x="7813675" y="1279525"/>
          <p14:tracePt t="19623" x="7756525" y="1244600"/>
          <p14:tracePt t="19639" x="7680325" y="1209675"/>
          <p14:tracePt t="19656" x="7632700" y="1190625"/>
          <p14:tracePt t="19674" x="7569200" y="1171575"/>
          <p14:tracePt t="19689" x="7540625" y="1158875"/>
          <p14:tracePt t="19706" x="7493000" y="1133475"/>
          <p14:tracePt t="19722" x="7448550" y="1114425"/>
          <p14:tracePt t="19739" x="7385050" y="1089025"/>
          <p14:tracePt t="19756" x="7353300" y="1069975"/>
          <p14:tracePt t="19774" x="7302500" y="1050925"/>
          <p14:tracePt t="19790" x="7264400" y="1038225"/>
          <p14:tracePt t="19806" x="7235825" y="1025525"/>
          <p14:tracePt t="19823" x="7204075" y="1006475"/>
          <p14:tracePt t="19839" x="7153275" y="987425"/>
          <p14:tracePt t="19856" x="7115175" y="977900"/>
          <p14:tracePt t="19873" x="7073900" y="958850"/>
          <p14:tracePt t="19889" x="7042150" y="939800"/>
          <p14:tracePt t="19906" x="7013575" y="927100"/>
          <p14:tracePt t="19923" x="6978650" y="911225"/>
          <p14:tracePt t="19940" x="6946900" y="898525"/>
          <p14:tracePt t="19956" x="6927850" y="879475"/>
          <p14:tracePt t="19973" x="6908800" y="866775"/>
          <p14:tracePt t="19989" x="6880225" y="854075"/>
          <p14:tracePt t="20006" x="6864350" y="844550"/>
          <p14:tracePt t="20023" x="6835775" y="822325"/>
          <p14:tracePt t="20039" x="6813550" y="809625"/>
          <p14:tracePt t="20056" x="6804025" y="793750"/>
          <p14:tracePt t="20073" x="6784975" y="758825"/>
          <p14:tracePt t="20089" x="6784975" y="742950"/>
          <p14:tracePt t="20106" x="6784975" y="733425"/>
          <p14:tracePt t="20123" x="6784975" y="714375"/>
          <p14:tracePt t="20139" x="6784975" y="704850"/>
          <p14:tracePt t="20156" x="6784975" y="698500"/>
          <p14:tracePt t="20173" x="6784975" y="692150"/>
          <p14:tracePt t="20189" x="6797675" y="688975"/>
          <p14:tracePt t="20206" x="6819900" y="673100"/>
          <p14:tracePt t="20223" x="6896100" y="673100"/>
          <p14:tracePt t="20239" x="6940550" y="673100"/>
          <p14:tracePt t="20255" x="6978650" y="688975"/>
          <p14:tracePt t="20273" x="7007225" y="704850"/>
          <p14:tracePt t="20289" x="7016750" y="714375"/>
          <p14:tracePt t="20306" x="7032625" y="714375"/>
          <p14:tracePt t="20323" x="7051675" y="720725"/>
          <p14:tracePt t="20340" x="7073900" y="720725"/>
          <p14:tracePt t="20356" x="7102475" y="723900"/>
          <p14:tracePt t="20373" x="7137400" y="736600"/>
          <p14:tracePt t="20389" x="7159625" y="736600"/>
          <p14:tracePt t="20405" x="7169150" y="736600"/>
          <p14:tracePt t="20423" x="7185025" y="736600"/>
          <p14:tracePt t="20439" x="7200900" y="736600"/>
          <p14:tracePt t="20456" x="7229475" y="736600"/>
          <p14:tracePt t="20474" x="7318375" y="720725"/>
          <p14:tracePt t="20490" x="7378700" y="720725"/>
          <p14:tracePt t="20506" x="7423150" y="720725"/>
          <p14:tracePt t="20523" x="7464425" y="720725"/>
          <p14:tracePt t="20539" x="7480300" y="720725"/>
          <p14:tracePt t="20556" x="7502525" y="708025"/>
          <p14:tracePt t="20573" x="7604125" y="685800"/>
          <p14:tracePt t="20589" x="7721600" y="679450"/>
          <p14:tracePt t="20606" x="7880350" y="679450"/>
          <p14:tracePt t="20624" x="8099425" y="701675"/>
          <p14:tracePt t="20640" x="8207375" y="717550"/>
          <p14:tracePt t="20656" x="8270875" y="733425"/>
          <p14:tracePt t="20673" x="8362950" y="762000"/>
          <p14:tracePt t="20689" x="8448675" y="774700"/>
          <p14:tracePt t="20706" x="8543925" y="790575"/>
          <p14:tracePt t="20723" x="8689975" y="825500"/>
          <p14:tracePt t="20739" x="8801100" y="857250"/>
          <p14:tracePt t="20756" x="8864600" y="879475"/>
          <p14:tracePt t="20773" x="8921750" y="904875"/>
          <p14:tracePt t="20790" x="8940800" y="917575"/>
          <p14:tracePt t="20806" x="8950325" y="927100"/>
          <p14:tracePt t="20823" x="8959850" y="939800"/>
          <p14:tracePt t="20839" x="8963025" y="955675"/>
          <p14:tracePt t="20856" x="8969375" y="965200"/>
          <p14:tracePt t="20873" x="8969375" y="981075"/>
          <p14:tracePt t="20889" x="8969375" y="990600"/>
          <p14:tracePt t="20906" x="8969375" y="1006475"/>
          <p14:tracePt t="20923" x="8969375" y="1019175"/>
          <p14:tracePt t="20939" x="8966200" y="1028700"/>
          <p14:tracePt t="20956" x="8956675" y="1038225"/>
          <p14:tracePt t="20972" x="8940800" y="1050925"/>
          <p14:tracePt t="20989" x="8931275" y="1060450"/>
          <p14:tracePt t="21006" x="8921750" y="1069975"/>
          <p14:tracePt t="21022" x="8886825" y="1082675"/>
          <p14:tracePt t="21039" x="8864600" y="1092200"/>
          <p14:tracePt t="21056" x="8826500" y="1104900"/>
          <p14:tracePt t="21072" x="8763000" y="1117600"/>
          <p14:tracePt t="21089" x="8718550" y="1130300"/>
          <p14:tracePt t="21105" x="8674100" y="1130300"/>
          <p14:tracePt t="21122" x="8610600" y="1143000"/>
          <p14:tracePt t="21139" x="8566150" y="1149350"/>
          <p14:tracePt t="21156" x="8528050" y="1155700"/>
          <p14:tracePt t="21173" x="8458200" y="1174750"/>
          <p14:tracePt t="21189" x="8385175" y="1184275"/>
          <p14:tracePt t="21206" x="8289925" y="1190625"/>
          <p14:tracePt t="21223" x="8172450" y="1200150"/>
          <p14:tracePt t="21239" x="8108950" y="1206500"/>
          <p14:tracePt t="21256" x="8048625" y="1212850"/>
          <p14:tracePt t="21272" x="7969250" y="1212850"/>
          <p14:tracePt t="21289" x="7918450" y="1212850"/>
          <p14:tracePt t="21306" x="7867650" y="1212850"/>
          <p14:tracePt t="21323" x="7804150" y="1212850"/>
          <p14:tracePt t="21340" x="7766050" y="1212850"/>
          <p14:tracePt t="21356" x="7731125" y="1212850"/>
          <p14:tracePt t="21372" x="7683500" y="1212850"/>
          <p14:tracePt t="21389" x="7661275" y="1212850"/>
          <p14:tracePt t="21405" x="7623175" y="1212850"/>
          <p14:tracePt t="21422" x="7553325" y="1209675"/>
          <p14:tracePt t="21439" x="7489825" y="1196975"/>
          <p14:tracePt t="21456" x="7429500" y="1196975"/>
          <p14:tracePt t="21472" x="7359650" y="1187450"/>
          <p14:tracePt t="21489" x="7327900" y="1187450"/>
          <p14:tracePt t="21506" x="7299325" y="1187450"/>
          <p14:tracePt t="21522" x="7267575" y="1187450"/>
          <p14:tracePt t="21539" x="7229475" y="1187450"/>
          <p14:tracePt t="21556" x="7194550" y="1181100"/>
          <p14:tracePt t="21572" x="7137400" y="1181100"/>
          <p14:tracePt t="21589" x="7102475" y="1181100"/>
          <p14:tracePt t="21606" x="7080250" y="1181100"/>
          <p14:tracePt t="21623" x="7038975" y="1181100"/>
          <p14:tracePt t="21639" x="7023100" y="1181100"/>
          <p14:tracePt t="21656" x="7007225" y="1181100"/>
          <p14:tracePt t="21673" x="6994525" y="1181100"/>
          <p14:tracePt t="21689" x="6985000" y="1181100"/>
          <p14:tracePt t="21706" x="6975475" y="1181100"/>
          <p14:tracePt t="21723" x="6953250" y="1181100"/>
          <p14:tracePt t="21739" x="6943725" y="1181100"/>
          <p14:tracePt t="21757" x="6934200" y="1181100"/>
          <p14:tracePt t="21772" x="6924675" y="1181100"/>
          <p14:tracePt t="21789" x="6921500" y="1181100"/>
          <p14:tracePt t="21805" x="6908800" y="1181100"/>
          <p14:tracePt t="21822" x="6899275" y="1181100"/>
          <p14:tracePt t="23835" x="6902450" y="1171575"/>
          <p14:tracePt t="23842" x="6908800" y="1158875"/>
          <p14:tracePt t="23859" x="6918325" y="1149350"/>
          <p14:tracePt t="23876" x="6934200" y="1130300"/>
          <p14:tracePt t="23893" x="6937375" y="1120775"/>
          <p14:tracePt t="23906" x="6950075" y="1114425"/>
          <p14:tracePt t="23939" x="6953250" y="1111250"/>
          <p14:tracePt t="23972" x="6959600" y="1104900"/>
          <p14:tracePt t="23989" x="6959600" y="1101725"/>
          <p14:tracePt t="24022" x="6959600" y="1095375"/>
          <p14:tracePt t="24039" x="6962775" y="1095375"/>
          <p14:tracePt t="24099" x="6962775" y="1089025"/>
          <p14:tracePt t="26446" x="7032625" y="1101725"/>
          <p14:tracePt t="26453" x="7105650" y="1120775"/>
          <p14:tracePt t="26460" x="7175500" y="1136650"/>
          <p14:tracePt t="26475" x="7340600" y="1174750"/>
          <p14:tracePt t="26492" x="7502525" y="1190625"/>
          <p14:tracePt t="26512" x="7766050" y="1219200"/>
          <p14:tracePt t="26538" x="8194675" y="1314450"/>
          <p14:tracePt t="26574" x="8547100" y="1406525"/>
          <p14:tracePt t="26590" x="8629650" y="1422400"/>
          <p14:tracePt t="26605" x="8645525" y="1422400"/>
          <p14:tracePt t="26622" x="8658225" y="1422400"/>
          <p14:tracePt t="26638" x="8674100" y="1409700"/>
          <p14:tracePt t="26655" x="8683625" y="1400175"/>
          <p14:tracePt t="26672" x="8696325" y="1377950"/>
          <p14:tracePt t="26689" x="8737600" y="1349375"/>
          <p14:tracePt t="26705" x="8759825" y="1336675"/>
          <p14:tracePt t="26722" x="8791575" y="1317625"/>
          <p14:tracePt t="26739" x="8804275" y="1304925"/>
          <p14:tracePt t="26755" x="8813800" y="1298575"/>
          <p14:tracePt t="26772" x="8829675" y="1289050"/>
          <p14:tracePt t="26788" x="8886825" y="1257300"/>
          <p14:tracePt t="26805" x="8940800" y="1244600"/>
          <p14:tracePt t="26822" x="8997950" y="1231900"/>
          <p14:tracePt t="26839" x="9051925" y="1216025"/>
          <p14:tracePt t="26855" x="9061450" y="1216025"/>
          <p14:tracePt t="26872" x="9077325" y="1216025"/>
          <p14:tracePt t="26982" x="9070975" y="1216025"/>
          <p14:tracePt t="26989" x="9064625" y="1216025"/>
          <p14:tracePt t="27006" x="9055100" y="1216025"/>
          <p14:tracePt t="27022" x="9045575" y="1216025"/>
          <p14:tracePt t="27038" x="9029700" y="1216025"/>
          <p14:tracePt t="27055" x="9017000" y="1216025"/>
          <p14:tracePt t="27072" x="9004300" y="1216025"/>
          <p14:tracePt t="27088" x="8991600" y="1216025"/>
          <p14:tracePt t="27105" x="8982075" y="1219200"/>
          <p14:tracePt t="27109" x="8969375" y="1225550"/>
          <p14:tracePt t="27122" x="8966200" y="1225550"/>
          <p14:tracePt t="27138" x="8950325" y="1228725"/>
          <p14:tracePt t="27156" x="8940800" y="1228725"/>
          <p14:tracePt t="27225" x="8937625" y="1235075"/>
          <p14:tracePt t="27231" x="8931275" y="1238250"/>
          <p14:tracePt t="27238" x="8921750" y="1244600"/>
          <p14:tracePt t="27255" x="8912225" y="1260475"/>
          <p14:tracePt t="27272" x="8896350" y="1270000"/>
          <p14:tracePt t="27289" x="8851900" y="1295400"/>
          <p14:tracePt t="27305" x="8826500" y="1327150"/>
          <p14:tracePt t="27322" x="8782050" y="1352550"/>
          <p14:tracePt t="27338" x="8655050" y="1409700"/>
          <p14:tracePt t="27355" x="8512175" y="1444625"/>
          <p14:tracePt t="27372" x="8369300" y="1489075"/>
          <p14:tracePt t="27388" x="8143875" y="1552575"/>
          <p14:tracePt t="27405" x="8001000" y="1597025"/>
          <p14:tracePt t="27422" x="7902575" y="1628775"/>
          <p14:tracePt t="27439" x="7712075" y="1663700"/>
          <p14:tracePt t="27455" x="7594600" y="1679575"/>
          <p14:tracePt t="27471" x="7454900" y="1698625"/>
          <p14:tracePt t="27488" x="7267575" y="1714500"/>
          <p14:tracePt t="27505" x="7146925" y="1739900"/>
          <p14:tracePt t="27522" x="7051675" y="1755775"/>
          <p14:tracePt t="27539" x="6962775" y="1778000"/>
          <p14:tracePt t="27555" x="6899275" y="1790700"/>
          <p14:tracePt t="27573" x="6813550" y="1819275"/>
          <p14:tracePt t="27589" x="6775450" y="1831975"/>
          <p14:tracePt t="27605" x="6753225" y="1838325"/>
          <p14:tracePt t="27623" x="6718300" y="1838325"/>
          <p14:tracePt t="27639" x="6708775" y="1838325"/>
          <p14:tracePt t="27903" x="6670675" y="1835150"/>
          <p14:tracePt t="27910" x="6610350" y="1825625"/>
          <p14:tracePt t="27923" x="6486525" y="1825625"/>
          <p14:tracePt t="27939" x="6359525" y="1825625"/>
          <p14:tracePt t="27955" x="6276975" y="1819275"/>
          <p14:tracePt t="27973" x="6175375" y="1803400"/>
          <p14:tracePt t="27989" x="6130925" y="1790700"/>
          <p14:tracePt t="28005" x="6086475" y="1771650"/>
          <p14:tracePt t="28022" x="6003925" y="1749425"/>
          <p14:tracePt t="28038" x="5927725" y="1727200"/>
          <p14:tracePt t="28056" x="5838825" y="1695450"/>
          <p14:tracePt t="28073" x="5727700" y="1673225"/>
          <p14:tracePt t="28089" x="5651500" y="1660525"/>
          <p14:tracePt t="28106" x="5591175" y="1660525"/>
          <p14:tracePt t="28122" x="5527675" y="1660525"/>
          <p14:tracePt t="28138" x="5499100" y="1660525"/>
          <p14:tracePt t="28155" x="5470525" y="1660525"/>
          <p14:tracePt t="28172" x="5407025" y="1660525"/>
          <p14:tracePt t="28189" x="5362575" y="1660525"/>
          <p14:tracePt t="28206" x="5340350" y="1660525"/>
          <p14:tracePt t="28223" x="5305425" y="1660525"/>
          <p14:tracePt t="28239" x="5295900" y="1660525"/>
          <p14:tracePt t="28255" x="5286375" y="1660525"/>
          <p14:tracePt t="28272" x="5260975" y="1660525"/>
          <p14:tracePt t="28288" x="5232400" y="1660525"/>
          <p14:tracePt t="28305" x="5187950" y="1660525"/>
          <p14:tracePt t="28323" x="5140325" y="1660525"/>
          <p14:tracePt t="28339" x="5124450" y="1660525"/>
          <p14:tracePt t="28355" x="5114925" y="1660525"/>
          <p14:tracePt t="28373" x="5095875" y="1660525"/>
          <p14:tracePt t="28389" x="5086350" y="1660525"/>
          <p14:tracePt t="28405" x="5064125" y="1660525"/>
          <p14:tracePt t="28422" x="5022850" y="1660525"/>
          <p14:tracePt t="28438" x="4994275" y="1660525"/>
          <p14:tracePt t="28455" x="4984750" y="1660525"/>
          <p14:tracePt t="28471" x="4968875" y="1660525"/>
          <p14:tracePt t="28508" x="4968875" y="1654175"/>
          <p14:tracePt t="28522" x="4965700" y="1654175"/>
          <p14:tracePt t="28538" x="4956175" y="1654175"/>
          <p14:tracePt t="28555" x="4940300" y="1651000"/>
          <p14:tracePt t="28573" x="4940300" y="1644650"/>
          <p14:tracePt t="28645" x="4933950" y="1644650"/>
          <p14:tracePt t="28694" x="4933950" y="1635125"/>
          <p14:tracePt t="28774" x="4930775" y="1635125"/>
          <p14:tracePt t="28788" x="4924425" y="1635125"/>
          <p14:tracePt t="29414" x="5032375" y="1619250"/>
          <p14:tracePt t="29422" x="5226050" y="1606550"/>
          <p14:tracePt t="29428" x="5457825" y="1606550"/>
          <p14:tracePt t="29438" x="5622925" y="1606550"/>
          <p14:tracePt t="29455" x="5991225" y="1638300"/>
          <p14:tracePt t="29471" x="6375400" y="1711325"/>
          <p14:tracePt t="29496" x="6689725" y="1774825"/>
          <p14:tracePt t="29523" x="7083425" y="1860550"/>
          <p14:tracePt t="29555" x="7508875" y="1908175"/>
          <p14:tracePt t="29573" x="7797800" y="1952625"/>
          <p14:tracePt t="29590" x="7947025" y="1971675"/>
          <p14:tracePt t="29606" x="8054975" y="1990725"/>
          <p14:tracePt t="29622" x="8143875" y="1990725"/>
          <p14:tracePt t="29639" x="8181975" y="1990725"/>
          <p14:tracePt t="29655" x="8197850" y="1990725"/>
          <p14:tracePt t="29671" x="8223250" y="1981200"/>
          <p14:tracePt t="29688" x="8232775" y="1981200"/>
          <p14:tracePt t="29705" x="8248650" y="1981200"/>
          <p14:tracePt t="29721" x="8270875" y="1981200"/>
          <p14:tracePt t="29738" x="8274050" y="1981200"/>
          <p14:tracePt t="29779" x="8267700" y="1981200"/>
          <p14:tracePt t="29788" x="8251825" y="1981200"/>
          <p14:tracePt t="29805" x="8207375" y="1974850"/>
          <p14:tracePt t="29821" x="8086725" y="1965325"/>
          <p14:tracePt t="29838" x="8016875" y="1965325"/>
          <p14:tracePt t="29855" x="7947025" y="1971675"/>
          <p14:tracePt t="29872" x="7813675" y="2003425"/>
          <p14:tracePt t="29888" x="7727950" y="2016125"/>
          <p14:tracePt t="29906" x="7629525" y="2022475"/>
          <p14:tracePt t="29922" x="7569200" y="2022475"/>
          <p14:tracePt t="29939" x="7499350" y="2022475"/>
          <p14:tracePt t="29955" x="7439025" y="2032000"/>
          <p14:tracePt t="29971" x="7353300" y="2032000"/>
          <p14:tracePt t="29988" x="7264400" y="2032000"/>
          <p14:tracePt t="30005" x="7181850" y="2032000"/>
          <p14:tracePt t="30021" x="7032625" y="2032000"/>
          <p14:tracePt t="30038" x="6959600" y="2032000"/>
          <p14:tracePt t="30056" x="6883400" y="2032000"/>
          <p14:tracePt t="30071" x="6854825" y="2032000"/>
          <p14:tracePt t="30088" x="6826250" y="2032000"/>
          <p14:tracePt t="30105" x="6794500" y="2022475"/>
          <p14:tracePt t="30121" x="6683375" y="2000250"/>
          <p14:tracePt t="30138" x="6588125" y="1974850"/>
          <p14:tracePt t="30155" x="6502400" y="1962150"/>
          <p14:tracePt t="30157" x="6477000" y="1962150"/>
          <p14:tracePt t="30171" x="6429375" y="1962150"/>
          <p14:tracePt t="30192" x="6397625" y="1962150"/>
          <p14:tracePt t="30205" x="6391275" y="1962150"/>
          <p14:tracePt t="30221" x="6388100" y="1962150"/>
          <p14:tracePt t="30328" x="6394450" y="1962150"/>
          <p14:tracePt t="30335" x="6410325" y="1962150"/>
          <p14:tracePt t="30342" x="6429375" y="1962150"/>
          <p14:tracePt t="30355" x="6521450" y="1952625"/>
          <p14:tracePt t="30371" x="6613525" y="1952625"/>
          <p14:tracePt t="30388" x="6686550" y="1952625"/>
          <p14:tracePt t="30405" x="6756400" y="1952625"/>
          <p14:tracePt t="30422" x="6784975" y="1952625"/>
          <p14:tracePt t="30438" x="6823075" y="1952625"/>
          <p14:tracePt t="30455" x="6902450" y="1946275"/>
          <p14:tracePt t="30472" x="6975475" y="1933575"/>
          <p14:tracePt t="30488" x="7051675" y="1908175"/>
          <p14:tracePt t="30505" x="7131050" y="1889125"/>
          <p14:tracePt t="30521" x="7153275" y="1889125"/>
          <p14:tracePt t="30538" x="7162800" y="1889125"/>
          <p14:tracePt t="30555" x="7185025" y="1889125"/>
          <p14:tracePt t="30572" x="7204075" y="1889125"/>
          <p14:tracePt t="30589" x="7248525" y="1889125"/>
          <p14:tracePt t="30605" x="7312025" y="1905000"/>
          <p14:tracePt t="30621" x="7350125" y="1924050"/>
          <p14:tracePt t="30638" x="7375525" y="1936750"/>
          <p14:tracePt t="30655" x="7388225" y="1936750"/>
          <p14:tracePt t="30671" x="7404100" y="1936750"/>
          <p14:tracePt t="30688" x="7413625" y="1936750"/>
          <p14:tracePt t="30705" x="7435850" y="1952625"/>
          <p14:tracePt t="30721" x="7464425" y="1962150"/>
          <p14:tracePt t="30738" x="7489825" y="1981200"/>
          <p14:tracePt t="30756" x="7502525" y="1997075"/>
          <p14:tracePt t="30771" x="7515225" y="2000250"/>
          <p14:tracePt t="30806" x="7496175" y="2000250"/>
          <p14:tracePt t="30822" x="7480300" y="2000250"/>
          <p14:tracePt t="30838" x="7451725" y="2000250"/>
          <p14:tracePt t="30856" x="7432675" y="2000250"/>
          <p14:tracePt t="30872" x="7423150" y="2006600"/>
          <p14:tracePt t="30888" x="7413625" y="2009775"/>
          <p14:tracePt t="30905" x="7391400" y="2009775"/>
          <p14:tracePt t="30921" x="7369175" y="2016125"/>
          <p14:tracePt t="30938" x="7334250" y="2016125"/>
          <p14:tracePt t="30956" x="7286625" y="2016125"/>
          <p14:tracePt t="30972" x="7264400" y="2016125"/>
          <p14:tracePt t="30988" x="7248525" y="2016125"/>
          <p14:tracePt t="31005" x="7229475" y="2016125"/>
          <p14:tracePt t="31021" x="7219950" y="2016125"/>
          <p14:tracePt t="31038" x="7204075" y="2016125"/>
          <p14:tracePt t="31055" x="7146925" y="2016125"/>
          <p14:tracePt t="31071" x="7096125" y="2022475"/>
          <p14:tracePt t="31088" x="7061200" y="2022475"/>
          <p14:tracePt t="31105" x="7026275" y="2022475"/>
          <p14:tracePt t="31121" x="7016750" y="2022475"/>
          <p14:tracePt t="31139" x="7000875" y="2022475"/>
          <p14:tracePt t="31155" x="6988175" y="2022475"/>
          <p14:tracePt t="31171" x="6978650" y="2022475"/>
          <p14:tracePt t="31192" x="6950075" y="2022475"/>
          <p14:tracePt t="31205" x="6934200" y="2022475"/>
          <p14:tracePt t="31222" x="6924675" y="2022475"/>
          <p14:tracePt t="31238" x="6915150" y="2022475"/>
          <p14:tracePt t="31256" x="6896100" y="2022475"/>
          <p14:tracePt t="31272" x="6886575" y="2022475"/>
          <p14:tracePt t="31288" x="6880225" y="2022475"/>
          <p14:tracePt t="31305" x="6870700" y="2022475"/>
          <p14:tracePt t="31321" x="6867525" y="2022475"/>
          <p14:tracePt t="31338" x="6851650" y="2022475"/>
          <p14:tracePt t="31419" x="6845300" y="2022475"/>
          <p14:tracePt t="31426" x="6842125" y="2022475"/>
          <p14:tracePt t="31438" x="6835775" y="2022475"/>
          <p14:tracePt t="31454" x="6823075" y="2022475"/>
          <p14:tracePt t="31471" x="6813550" y="2022475"/>
          <p14:tracePt t="31488" x="6797675" y="2022475"/>
          <p14:tracePt t="31899" x="6784975" y="2035175"/>
          <p14:tracePt t="31906" x="6765925" y="2041525"/>
          <p14:tracePt t="31926" x="6677025" y="2082800"/>
          <p14:tracePt t="31943" x="6556375" y="2133600"/>
          <p14:tracePt t="31955" x="6403975" y="2171700"/>
          <p14:tracePt t="31972" x="6270625" y="2225675"/>
          <p14:tracePt t="31988" x="6159500" y="2257425"/>
          <p14:tracePt t="32021" x="6070600" y="2305050"/>
          <p14:tracePt t="32055" x="6054725" y="2333625"/>
          <p14:tracePt t="32072" x="6054725" y="2339975"/>
          <p14:tracePt t="32088" x="6054725" y="2343150"/>
          <p14:tracePt t="32169" x="6057900" y="2343150"/>
          <p14:tracePt t="32176" x="6067425" y="2343150"/>
          <p14:tracePt t="32188" x="6076950" y="2343150"/>
          <p14:tracePt t="32205" x="6140450" y="2352675"/>
          <p14:tracePt t="32221" x="6178550" y="2355850"/>
          <p14:tracePt t="32238" x="6200775" y="2355850"/>
          <p14:tracePt t="32255" x="6213475" y="2362200"/>
          <p14:tracePt t="32271" x="6229350" y="2362200"/>
          <p14:tracePt t="32288" x="6245225" y="2362200"/>
          <p14:tracePt t="32304" x="6315075" y="2362200"/>
          <p14:tracePt t="32321" x="6403975" y="2362200"/>
          <p14:tracePt t="32338" x="6518275" y="2362200"/>
          <p14:tracePt t="32355" x="6626225" y="2362200"/>
          <p14:tracePt t="32372" x="6670675" y="2362200"/>
          <p14:tracePt t="32388" x="6699250" y="2362200"/>
          <p14:tracePt t="32405" x="6746875" y="2362200"/>
          <p14:tracePt t="32421" x="6791325" y="2362200"/>
          <p14:tracePt t="32438" x="6861175" y="2359025"/>
          <p14:tracePt t="32454" x="7035800" y="2359025"/>
          <p14:tracePt t="32471" x="7096125" y="2359025"/>
          <p14:tracePt t="32488" x="7124700" y="2359025"/>
          <p14:tracePt t="32505" x="7143750" y="2359025"/>
          <p14:tracePt t="32522" x="7153275" y="2359025"/>
          <p14:tracePt t="32538" x="7162800" y="2359025"/>
          <p14:tracePt t="32554" x="7178675" y="2359025"/>
          <p14:tracePt t="32571" x="7204075" y="2359025"/>
          <p14:tracePt t="32588" x="7248525" y="2359025"/>
          <p14:tracePt t="32604" x="7296150" y="2365375"/>
          <p14:tracePt t="32621" x="7312025" y="2365375"/>
          <p14:tracePt t="32637" x="7324725" y="2365375"/>
          <p14:tracePt t="32655" x="7327900" y="2365375"/>
          <p14:tracePt t="32688" x="7327900" y="2371725"/>
          <p14:tracePt t="32705" x="7343775" y="2387600"/>
          <p14:tracePt t="32721" x="7359650" y="2397125"/>
          <p14:tracePt t="32739" x="7369175" y="2400300"/>
          <p14:tracePt t="32775" x="7372350" y="2400300"/>
          <p14:tracePt t="32789" x="7381875" y="2406650"/>
          <p14:tracePt t="32805" x="7397750" y="2416175"/>
          <p14:tracePt t="32821" x="7429500" y="2428875"/>
          <p14:tracePt t="32837" x="7493000" y="2451100"/>
          <p14:tracePt t="32854" x="7607300" y="2489200"/>
          <p14:tracePt t="32871" x="7670800" y="2501900"/>
          <p14:tracePt t="32888" x="7737475" y="2524125"/>
          <p14:tracePt t="32905" x="7820025" y="2540000"/>
          <p14:tracePt t="32921" x="7889875" y="2546350"/>
          <p14:tracePt t="32938" x="8051800" y="2546350"/>
          <p14:tracePt t="32955" x="8191500" y="2562225"/>
          <p14:tracePt t="32971" x="8308975" y="2581275"/>
          <p14:tracePt t="32989" x="8445500" y="2613025"/>
          <p14:tracePt t="33004" x="8499475" y="2625725"/>
          <p14:tracePt t="33021" x="8524875" y="2632075"/>
          <p14:tracePt t="33039" x="8562975" y="2632075"/>
          <p14:tracePt t="33055" x="8588375" y="2641600"/>
          <p14:tracePt t="33072" x="8616950" y="2647950"/>
          <p14:tracePt t="33088" x="8639175" y="2667000"/>
          <p14:tracePt t="33104" x="8655050" y="2670175"/>
          <p14:tracePt t="33121" x="8664575" y="2670175"/>
          <p14:tracePt t="33139" x="8667750" y="2676525"/>
          <p14:tracePt t="33155" x="8667750" y="2679700"/>
          <p14:tracePt t="33189" x="8667750" y="2689225"/>
          <p14:tracePt t="33205" x="8667750" y="2695575"/>
          <p14:tracePt t="33221" x="8667750" y="2705100"/>
          <p14:tracePt t="33238" x="8661400" y="2720975"/>
          <p14:tracePt t="33254" x="8632825" y="2727325"/>
          <p14:tracePt t="33271" x="8559800" y="2740025"/>
          <p14:tracePt t="33288" x="8413750" y="2765425"/>
          <p14:tracePt t="33304" x="8328025" y="2787650"/>
          <p14:tracePt t="33321" x="8251825" y="2803525"/>
          <p14:tracePt t="33338" x="8181975" y="2822575"/>
          <p14:tracePt t="33355" x="8150225" y="2835275"/>
          <p14:tracePt t="33371" x="8105775" y="2835275"/>
          <p14:tracePt t="33389" x="7981950" y="2835275"/>
          <p14:tracePt t="33405" x="7877175" y="2835275"/>
          <p14:tracePt t="33422" x="7781925" y="2835275"/>
          <p14:tracePt t="33438" x="7680325" y="2857500"/>
          <p14:tracePt t="33455" x="7651750" y="2863850"/>
          <p14:tracePt t="33472" x="7623175" y="2863850"/>
          <p14:tracePt t="33488" x="7588250" y="2863850"/>
          <p14:tracePt t="33504" x="7553325" y="2863850"/>
          <p14:tracePt t="33521" x="7515225" y="2863850"/>
          <p14:tracePt t="33538" x="7454900" y="2863850"/>
          <p14:tracePt t="33554" x="7416800" y="2863850"/>
          <p14:tracePt t="33571" x="7381875" y="2863850"/>
          <p14:tracePt t="33588" x="7353300" y="2863850"/>
          <p14:tracePt t="33605" x="7343775" y="2863850"/>
          <p14:tracePt t="33622" x="7315200" y="2860675"/>
          <p14:tracePt t="33638" x="7267575" y="2841625"/>
          <p14:tracePt t="33654" x="7229475" y="2828925"/>
          <p14:tracePt t="33671" x="7191375" y="2828925"/>
          <p14:tracePt t="33688" x="7153275" y="2828925"/>
          <p14:tracePt t="33705" x="7140575" y="2828925"/>
          <p14:tracePt t="33722" x="7131050" y="2828925"/>
          <p14:tracePt t="33739" x="7118350" y="2828925"/>
          <p14:tracePt t="33755" x="7102475" y="2828925"/>
          <p14:tracePt t="33771" x="7080250" y="2822575"/>
          <p14:tracePt t="33788" x="7067550" y="2822575"/>
          <p14:tracePt t="34132" x="7054850" y="2838450"/>
          <p14:tracePt t="34139" x="7045325" y="2851150"/>
          <p14:tracePt t="34159" x="7000875" y="2895600"/>
          <p14:tracePt t="34176" x="6975475" y="2921000"/>
          <p14:tracePt t="34191" x="6956425" y="2952750"/>
          <p14:tracePt t="34204" x="6937375" y="2974975"/>
          <p14:tracePt t="34237" x="6908800" y="3035300"/>
          <p14:tracePt t="34271" x="6889750" y="3079750"/>
          <p14:tracePt t="34288" x="6870700" y="3121025"/>
          <p14:tracePt t="34305" x="6858000" y="3143250"/>
          <p14:tracePt t="34322" x="6848475" y="3155950"/>
          <p14:tracePt t="34338" x="6848475" y="3175000"/>
          <p14:tracePt t="34354" x="6848475" y="3178175"/>
          <p14:tracePt t="34731" x="6861175" y="3178175"/>
          <p14:tracePt t="34739" x="6880225" y="3171825"/>
          <p14:tracePt t="34759" x="6965950" y="3127375"/>
          <p14:tracePt t="34773" x="7102475" y="3054350"/>
          <p14:tracePt t="34788" x="7280275" y="2981325"/>
          <p14:tracePt t="34822" x="7670800" y="2914650"/>
          <p14:tracePt t="34855" x="7912100" y="2943225"/>
          <p14:tracePt t="34871" x="7962900" y="2955925"/>
          <p14:tracePt t="34889" x="8042275" y="2955925"/>
          <p14:tracePt t="34905" x="8102600" y="2955925"/>
          <p14:tracePt t="34921" x="8194675" y="2955925"/>
          <p14:tracePt t="34937" x="8347075" y="2965450"/>
          <p14:tracePt t="34954" x="8410575" y="2978150"/>
          <p14:tracePt t="34971" x="8448675" y="2990850"/>
          <p14:tracePt t="34988" x="8483600" y="3013075"/>
          <p14:tracePt t="35005" x="8493125" y="3025775"/>
          <p14:tracePt t="35022" x="8515350" y="3044825"/>
          <p14:tracePt t="35038" x="8528050" y="3076575"/>
          <p14:tracePt t="35054" x="8537575" y="3098800"/>
          <p14:tracePt t="35071" x="8550275" y="3121025"/>
          <p14:tracePt t="35087" x="8575675" y="3165475"/>
          <p14:tracePt t="35105" x="8585200" y="3187700"/>
          <p14:tracePt t="35123" x="8604250" y="3232150"/>
          <p14:tracePt t="35138" x="8616950" y="3254375"/>
          <p14:tracePt t="35155" x="8629650" y="3292475"/>
          <p14:tracePt t="35172" x="8651875" y="3327400"/>
          <p14:tracePt t="35188" x="8651875" y="3349625"/>
          <p14:tracePt t="35204" x="8651875" y="3359150"/>
          <p14:tracePt t="35221" x="8651875" y="3368675"/>
          <p14:tracePt t="35237" x="8651875" y="3384550"/>
          <p14:tracePt t="35254" x="8651875" y="3400425"/>
          <p14:tracePt t="35271" x="8651875" y="3409950"/>
          <p14:tracePt t="35287" x="8658225" y="3425825"/>
          <p14:tracePt t="35304" x="8661400" y="3435350"/>
          <p14:tracePt t="35502" x="8661400" y="3438525"/>
          <p14:tracePt t="35509" x="8655050" y="3438525"/>
          <p14:tracePt t="35522" x="8645525" y="3444875"/>
          <p14:tracePt t="35538" x="8629650" y="3460750"/>
          <p14:tracePt t="35554" x="8620125" y="3467100"/>
          <p14:tracePt t="35572" x="8604250" y="3479800"/>
          <p14:tracePt t="35588" x="8594725" y="3486150"/>
          <p14:tracePt t="35605" x="8591550" y="3489325"/>
          <p14:tracePt t="35637" x="8578850" y="3489325"/>
          <p14:tracePt t="35654" x="8569325" y="3489325"/>
          <p14:tracePt t="35672" x="8556625" y="3498850"/>
          <p14:tracePt t="35688" x="8556625" y="3514725"/>
          <p14:tracePt t="35705" x="8550275" y="3521075"/>
          <p14:tracePt t="35722" x="8547100" y="3530600"/>
          <p14:tracePt t="35754" x="8547100" y="3540125"/>
          <p14:tracePt t="35771" x="8524875" y="3543300"/>
          <p14:tracePt t="35788" x="8515350" y="3559175"/>
          <p14:tracePt t="35805" x="8499475" y="3565525"/>
          <p14:tracePt t="35822" x="8442325" y="3584575"/>
          <p14:tracePt t="35838" x="8388350" y="3597275"/>
          <p14:tracePt t="35855" x="8343900" y="3609975"/>
          <p14:tracePt t="35871" x="8308975" y="3635375"/>
          <p14:tracePt t="35887" x="8280400" y="3635375"/>
          <p14:tracePt t="35904" x="8248650" y="3638550"/>
          <p14:tracePt t="35922" x="8131175" y="3654425"/>
          <p14:tracePt t="35938" x="8026400" y="3663950"/>
          <p14:tracePt t="35955" x="7943850" y="3663950"/>
          <p14:tracePt t="35972" x="7864475" y="3663950"/>
          <p14:tracePt t="35988" x="7826375" y="3663950"/>
          <p14:tracePt t="36005" x="7804150" y="3663950"/>
          <p14:tracePt t="36021" x="7785100" y="3663950"/>
          <p14:tracePt t="36037" x="7775575" y="3663950"/>
          <p14:tracePt t="36054" x="7769225" y="3657600"/>
          <p14:tracePt t="36072" x="7769225" y="3632200"/>
          <p14:tracePt t="36087" x="7766050" y="3616325"/>
          <p14:tracePt t="36104" x="7766050" y="3600450"/>
          <p14:tracePt t="36121" x="7766050" y="3575050"/>
          <p14:tracePt t="36138" x="7766050" y="3552825"/>
          <p14:tracePt t="36155" x="7766050" y="3530600"/>
          <p14:tracePt t="36171" x="7734300" y="3463925"/>
          <p14:tracePt t="36187" x="7686675" y="3394075"/>
          <p14:tracePt t="36205" x="7623175" y="3324225"/>
          <p14:tracePt t="36222" x="7550150" y="3251200"/>
          <p14:tracePt t="36238" x="7502525" y="3216275"/>
          <p14:tracePt t="36255" x="7464425" y="3197225"/>
          <p14:tracePt t="36258" x="7429500" y="3184525"/>
          <p14:tracePt t="36271" x="7366000" y="3168650"/>
          <p14:tracePt t="36288" x="7299325" y="3146425"/>
          <p14:tracePt t="36304" x="7216775" y="3146425"/>
          <p14:tracePt t="36321" x="7131050" y="3146425"/>
          <p14:tracePt t="36338" x="7086600" y="3146425"/>
          <p14:tracePt t="36355" x="7045325" y="3146425"/>
          <p14:tracePt t="36371" x="6978650" y="3165475"/>
          <p14:tracePt t="36388" x="6940550" y="3178175"/>
          <p14:tracePt t="36405" x="6886575" y="3197225"/>
          <p14:tracePt t="36421" x="6810375" y="3244850"/>
          <p14:tracePt t="36437" x="6765925" y="3257550"/>
          <p14:tracePt t="36454" x="6743700" y="3270250"/>
          <p14:tracePt t="36471" x="6699250" y="3295650"/>
          <p14:tracePt t="36487" x="6689725" y="3305175"/>
          <p14:tracePt t="36504" x="6680200" y="3314700"/>
          <p14:tracePt t="36521" x="6664325" y="3333750"/>
          <p14:tracePt t="36538" x="6651625" y="3365500"/>
          <p14:tracePt t="36554" x="6651625" y="3387725"/>
          <p14:tracePt t="36571" x="6645275" y="3435350"/>
          <p14:tracePt t="36587" x="6645275" y="3463925"/>
          <p14:tracePt t="36604" x="6645275" y="3486150"/>
          <p14:tracePt t="36621" x="6645275" y="3508375"/>
          <p14:tracePt t="36637" x="6645275" y="3530600"/>
          <p14:tracePt t="36654" x="6645275" y="3546475"/>
          <p14:tracePt t="36671" x="6645275" y="3565525"/>
          <p14:tracePt t="36687" x="6645275" y="3587750"/>
          <p14:tracePt t="36704" x="6645275" y="3600450"/>
          <p14:tracePt t="36721" x="6645275" y="3641725"/>
          <p14:tracePt t="36737" x="6645275" y="3657600"/>
          <p14:tracePt t="36755" x="6648450" y="3673475"/>
          <p14:tracePt t="36772" x="6657975" y="3698875"/>
          <p14:tracePt t="36788" x="6657975" y="3714750"/>
          <p14:tracePt t="36806" x="6683375" y="3749675"/>
          <p14:tracePt t="36821" x="6692900" y="3768725"/>
          <p14:tracePt t="36837" x="6702425" y="3784600"/>
          <p14:tracePt t="36854" x="6715125" y="3813175"/>
          <p14:tracePt t="36871" x="6737350" y="3829050"/>
          <p14:tracePt t="36887" x="6746875" y="3838575"/>
          <p14:tracePt t="36904" x="6756400" y="3854450"/>
          <p14:tracePt t="36921" x="6762750" y="3870325"/>
          <p14:tracePt t="36938" x="6765925" y="3879850"/>
          <p14:tracePt t="36954" x="6778625" y="3889375"/>
          <p14:tracePt t="36971" x="6788150" y="3914775"/>
          <p14:tracePt t="36987" x="6794500" y="3933825"/>
          <p14:tracePt t="37004" x="6794500" y="3943350"/>
          <p14:tracePt t="37021" x="6794500" y="3962400"/>
          <p14:tracePt t="37038" x="6794500" y="3971925"/>
          <p14:tracePt t="37055" x="6794500" y="3981450"/>
          <p14:tracePt t="37071" x="6794500" y="3987800"/>
          <p14:tracePt t="37088" x="6794500" y="3990975"/>
          <p14:tracePt t="37104" x="6794500" y="4006850"/>
          <p14:tracePt t="37121" x="6794500" y="4013200"/>
          <p14:tracePt t="37221" x="6794500" y="4016375"/>
          <p14:tracePt t="37228" x="6797675" y="4022725"/>
          <p14:tracePt t="37237" x="6804025" y="4025900"/>
          <p14:tracePt t="37254" x="6813550" y="4032250"/>
          <p14:tracePt t="37271" x="6832600" y="4041775"/>
          <p14:tracePt t="37287" x="6842125" y="4044950"/>
          <p14:tracePt t="37306" x="6858000" y="4044950"/>
          <p14:tracePt t="37322" x="6867525" y="4044950"/>
          <p14:tracePt t="37338" x="6883400" y="4044950"/>
          <p14:tracePt t="37356" x="6908800" y="4057650"/>
          <p14:tracePt t="37371" x="6953250" y="4064000"/>
          <p14:tracePt t="37387" x="7000875" y="4076700"/>
          <p14:tracePt t="37404" x="7023100" y="4076700"/>
          <p14:tracePt t="37421" x="7035800" y="4076700"/>
          <p14:tracePt t="37437" x="7045325" y="4076700"/>
          <p14:tracePt t="37472" x="7051675" y="4076700"/>
          <p14:tracePt t="37488" x="7061200" y="4076700"/>
          <p14:tracePt t="37505" x="7073900" y="4076700"/>
          <p14:tracePt t="37521" x="7089775" y="4089400"/>
          <p14:tracePt t="37538" x="7099300" y="4089400"/>
          <p14:tracePt t="37554" x="7108825" y="4089400"/>
          <p14:tracePt t="37628" x="7115175" y="4089400"/>
          <p14:tracePt t="37635" x="7121525" y="4089400"/>
          <p14:tracePt t="37642" x="7124700" y="4089400"/>
          <p14:tracePt t="37655" x="7140575" y="4089400"/>
          <p14:tracePt t="37671" x="7150100" y="4089400"/>
          <p14:tracePt t="37687" x="7159625" y="4089400"/>
          <p14:tracePt t="37705" x="7175500" y="4076700"/>
          <p14:tracePt t="37720" x="7194550" y="4067175"/>
          <p14:tracePt t="37737" x="7219950" y="4048125"/>
          <p14:tracePt t="37755" x="7267575" y="4041775"/>
          <p14:tracePt t="37771" x="7321550" y="4035425"/>
          <p14:tracePt t="37788" x="7391400" y="4029075"/>
          <p14:tracePt t="37804" x="7493000" y="4006850"/>
          <p14:tracePt t="37820" x="7559675" y="3978275"/>
          <p14:tracePt t="37837" x="7616825" y="3949700"/>
          <p14:tracePt t="37855" x="7689850" y="3867150"/>
          <p14:tracePt t="37871" x="7731125" y="3806825"/>
          <p14:tracePt t="37888" x="7785100" y="3746500"/>
          <p14:tracePt t="37905" x="7839075" y="3708400"/>
          <p14:tracePt t="37921" x="7861300" y="3676650"/>
          <p14:tracePt t="37938" x="7893050" y="3663950"/>
          <p14:tracePt t="37955" x="7908925" y="3651250"/>
          <p14:tracePt t="37970" x="7912100" y="3635375"/>
          <p14:tracePt t="37987" x="7912100" y="3625850"/>
          <p14:tracePt t="38005" x="7912100" y="3619500"/>
          <p14:tracePt t="38257" x="7912100" y="3622675"/>
          <p14:tracePt t="38271" x="7899400" y="3629025"/>
          <p14:tracePt t="38280" x="7899400" y="3638550"/>
          <p14:tracePt t="38288" x="7899400" y="3644900"/>
          <p14:tracePt t="38306" x="7896225" y="3657600"/>
          <p14:tracePt t="38321" x="7896225" y="3667125"/>
          <p14:tracePt t="38338" x="7896225" y="3676650"/>
          <p14:tracePt t="38354" x="7896225" y="36830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oneTexte 1"/>
          <p:cNvSpPr txBox="1">
            <a:spLocks noChangeArrowheads="1"/>
          </p:cNvSpPr>
          <p:nvPr/>
        </p:nvSpPr>
        <p:spPr bwMode="auto">
          <a:xfrm>
            <a:off x="2286000" y="214313"/>
            <a:ext cx="4908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3200"/>
              <a:t>Paléoarbres: </a:t>
            </a:r>
            <a:r>
              <a:rPr lang="fr-FR" altLang="fr-FR" sz="3200" i="1">
                <a:solidFill>
                  <a:srgbClr val="FF0000"/>
                </a:solidFill>
              </a:rPr>
              <a:t>Magnoliaceae</a:t>
            </a:r>
          </a:p>
        </p:txBody>
      </p:sp>
      <p:pic>
        <p:nvPicPr>
          <p:cNvPr id="10243" name="Picture 2" descr="http://aggie-horticulture.tamu.edu/southerngarden/magc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"/>
          <a:stretch>
            <a:fillRect/>
          </a:stretch>
        </p:blipFill>
        <p:spPr bwMode="auto">
          <a:xfrm>
            <a:off x="200025" y="1143000"/>
            <a:ext cx="680085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ZoneTexte 3"/>
          <p:cNvSpPr txBox="1">
            <a:spLocks noChangeArrowheads="1"/>
          </p:cNvSpPr>
          <p:nvPr/>
        </p:nvSpPr>
        <p:spPr bwMode="auto">
          <a:xfrm>
            <a:off x="7072313" y="3000375"/>
            <a:ext cx="145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Magnolia sp.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48"/>
    </mc:Choice>
    <mc:Fallback>
      <p:transition spd="slow" advTm="35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47" x="7883525" y="3638550"/>
          <p14:tracePt t="3954" x="7864475" y="3556000"/>
          <p14:tracePt t="3961" x="7845425" y="3473450"/>
          <p14:tracePt t="3978" x="7829550" y="3355975"/>
          <p14:tracePt t="3994" x="7804150" y="3216275"/>
          <p14:tracePt t="4010" x="7766050" y="2927350"/>
          <p14:tracePt t="4044" x="7515225" y="2216150"/>
          <p14:tracePt t="4078" x="6969125" y="1219200"/>
          <p14:tracePt t="4096" x="6753225" y="876300"/>
          <p14:tracePt t="4113" x="6651625" y="739775"/>
          <p14:tracePt t="4129" x="6575425" y="657225"/>
          <p14:tracePt t="4143" x="6524625" y="596900"/>
          <p14:tracePt t="4160" x="6480175" y="552450"/>
          <p14:tracePt t="4176" x="6467475" y="527050"/>
          <p14:tracePt t="4194" x="6457950" y="511175"/>
          <p14:tracePt t="4210" x="6442075" y="498475"/>
          <p14:tracePt t="4244" x="6442075" y="492125"/>
          <p14:tracePt t="4262" x="6438900" y="492125"/>
          <p14:tracePt t="4277" x="6419850" y="476250"/>
          <p14:tracePt t="4293" x="6410325" y="476250"/>
          <p14:tracePt t="4310" x="6397625" y="469900"/>
          <p14:tracePt t="4327" x="6388100" y="469900"/>
          <p14:tracePt t="4343" x="6372225" y="469900"/>
          <p14:tracePt t="4360" x="6356350" y="469900"/>
          <p14:tracePt t="4377" x="6346825" y="469900"/>
          <p14:tracePt t="4393" x="6337300" y="469900"/>
          <p14:tracePt t="4410" x="6318250" y="469900"/>
          <p14:tracePt t="4426" x="6296025" y="469900"/>
          <p14:tracePt t="4443" x="6267450" y="469900"/>
          <p14:tracePt t="4460" x="6245225" y="482600"/>
          <p14:tracePt t="4477" x="6235700" y="492125"/>
          <p14:tracePt t="4494" x="6232525" y="501650"/>
          <p14:tracePt t="4510" x="6232525" y="517525"/>
          <p14:tracePt t="4527" x="6232525" y="527050"/>
          <p14:tracePt t="4544" x="6232525" y="542925"/>
          <p14:tracePt t="4560" x="6232525" y="555625"/>
          <p14:tracePt t="4868" x="6213475" y="549275"/>
          <p14:tracePt t="4875" x="6162675" y="530225"/>
          <p14:tracePt t="4882" x="6124575" y="514350"/>
          <p14:tracePt t="4895" x="6086475" y="501650"/>
          <p14:tracePt t="4914" x="5975350" y="438150"/>
          <p14:tracePt t="4931" x="5880100" y="377825"/>
          <p14:tracePt t="4945" x="5838825" y="352425"/>
          <p14:tracePt t="4976" x="5692775" y="250825"/>
          <p14:tracePt t="5010" x="5572125" y="177800"/>
          <p14:tracePt t="5026" x="5524500" y="165100"/>
          <p14:tracePt t="5043" x="5470525" y="152400"/>
          <p14:tracePt t="5060" x="5391150" y="136525"/>
          <p14:tracePt t="5077" x="5337175" y="136525"/>
          <p14:tracePt t="5094" x="5276850" y="136525"/>
          <p14:tracePt t="5110" x="5232400" y="136525"/>
          <p14:tracePt t="5126" x="5194300" y="139700"/>
          <p14:tracePt t="5143" x="5140325" y="155575"/>
          <p14:tracePt t="5146" x="5114925" y="161925"/>
          <p14:tracePt t="5160" x="5070475" y="174625"/>
          <p14:tracePt t="5178" x="5022850" y="193675"/>
          <p14:tracePt t="5195" x="4959350" y="219075"/>
          <p14:tracePt t="5210" x="4914900" y="231775"/>
          <p14:tracePt t="5227" x="4876800" y="244475"/>
          <p14:tracePt t="5244" x="4819650" y="276225"/>
          <p14:tracePt t="5260" x="4787900" y="301625"/>
          <p14:tracePt t="5276" x="4762500" y="333375"/>
          <p14:tracePt t="5294" x="4714875" y="387350"/>
          <p14:tracePt t="5310" x="4689475" y="425450"/>
          <p14:tracePt t="5327" x="4657725" y="473075"/>
          <p14:tracePt t="5344" x="4632325" y="520700"/>
          <p14:tracePt t="5360" x="4619625" y="546100"/>
          <p14:tracePt t="5376" x="4610100" y="568325"/>
          <p14:tracePt t="5394" x="4597400" y="584200"/>
          <p14:tracePt t="5410" x="4597400" y="593725"/>
          <p14:tracePt t="5426" x="4597400" y="603250"/>
          <p14:tracePt t="5444" x="4597400" y="625475"/>
          <p14:tracePt t="5460" x="4597400" y="635000"/>
          <p14:tracePt t="5494" x="4597400" y="638175"/>
          <p14:tracePt t="5510" x="4610100" y="644525"/>
          <p14:tracePt t="5526" x="4619625" y="647700"/>
          <p14:tracePt t="5544" x="4676775" y="673100"/>
          <p14:tracePt t="5560" x="4740275" y="688975"/>
          <p14:tracePt t="5577" x="4803775" y="701675"/>
          <p14:tracePt t="5595" x="4905375" y="723900"/>
          <p14:tracePt t="5610" x="4959350" y="742950"/>
          <p14:tracePt t="5627" x="4987925" y="755650"/>
          <p14:tracePt t="5644" x="5032375" y="774700"/>
          <p14:tracePt t="5660" x="5048250" y="784225"/>
          <p14:tracePt t="5677" x="5086350" y="803275"/>
          <p14:tracePt t="5698" x="5159375" y="831850"/>
          <p14:tracePt t="5710" x="5226050" y="850900"/>
          <p14:tracePt t="5727" x="5264150" y="885825"/>
          <p14:tracePt t="5744" x="5327650" y="911225"/>
          <p14:tracePt t="5761" x="5365750" y="923925"/>
          <p14:tracePt t="5777" x="5391150" y="939800"/>
          <p14:tracePt t="5794" x="5448300" y="965200"/>
          <p14:tracePt t="5810" x="5502275" y="987425"/>
          <p14:tracePt t="5827" x="5591175" y="1028700"/>
          <p14:tracePt t="5844" x="5756275" y="1114425"/>
          <p14:tracePt t="5860" x="5835650" y="1168400"/>
          <p14:tracePt t="5877" x="5905500" y="1206500"/>
          <p14:tracePt t="5894" x="5978525" y="1247775"/>
          <p14:tracePt t="5910" x="6042025" y="1263650"/>
          <p14:tracePt t="5926" x="6124575" y="1263650"/>
          <p14:tracePt t="5944" x="6267450" y="1250950"/>
          <p14:tracePt t="5960" x="6353175" y="1225550"/>
          <p14:tracePt t="5977" x="6470650" y="1219200"/>
          <p14:tracePt t="5995" x="6588125" y="1219200"/>
          <p14:tracePt t="6010" x="6648450" y="1219200"/>
          <p14:tracePt t="6027" x="6692900" y="1206500"/>
          <p14:tracePt t="6044" x="6775450" y="1184275"/>
          <p14:tracePt t="6061" x="6842125" y="1146175"/>
          <p14:tracePt t="6078" x="6880225" y="1120775"/>
          <p14:tracePt t="6095" x="6940550" y="1089025"/>
          <p14:tracePt t="6110" x="6969125" y="1076325"/>
          <p14:tracePt t="6127" x="6994525" y="1066800"/>
          <p14:tracePt t="6145" x="7013575" y="1050925"/>
          <p14:tracePt t="6160" x="7023100" y="1044575"/>
          <p14:tracePt t="6177" x="7032625" y="1044575"/>
          <p14:tracePt t="6180" x="7038975" y="1044575"/>
          <p14:tracePt t="6193" x="7048500" y="1044575"/>
          <p14:tracePt t="6210" x="7064375" y="1035050"/>
          <p14:tracePt t="6226" x="7073900" y="1028700"/>
          <p14:tracePt t="6244" x="7073900" y="1016000"/>
          <p14:tracePt t="6260" x="7077075" y="1009650"/>
          <p14:tracePt t="6277" x="7077075" y="1006475"/>
          <p14:tracePt t="9284" x="7127875" y="1050925"/>
          <p14:tracePt t="9292" x="7204075" y="1127125"/>
          <p14:tracePt t="9298" x="7277100" y="1203325"/>
          <p14:tracePt t="9309" x="7356475" y="1301750"/>
          <p14:tracePt t="9326" x="7493000" y="1501775"/>
          <p14:tracePt t="9343" x="7572375" y="1616075"/>
          <p14:tracePt t="9359" x="7645400" y="1749425"/>
          <p14:tracePt t="9393" x="7759700" y="2085975"/>
          <p14:tracePt t="9426" x="7835900" y="2365375"/>
          <p14:tracePt t="9444" x="7842250" y="2425700"/>
          <p14:tracePt t="9459" x="7842250" y="2479675"/>
          <p14:tracePt t="9476" x="7842250" y="2511425"/>
          <p14:tracePt t="9493" x="7842250" y="2533650"/>
          <p14:tracePt t="9509" x="7842250" y="2543175"/>
          <p14:tracePt t="9526" x="7842250" y="2555875"/>
          <p14:tracePt t="9543" x="7842250" y="2568575"/>
          <p14:tracePt t="9560" x="7842250" y="2581275"/>
          <p14:tracePt t="9577" x="7842250" y="2597150"/>
          <p14:tracePt t="9593" x="7842250" y="2606675"/>
          <p14:tracePt t="9610" x="7842250" y="2622550"/>
          <p14:tracePt t="9626" x="7842250" y="2676525"/>
          <p14:tracePt t="9643" x="7842250" y="2746375"/>
          <p14:tracePt t="9660" x="7842250" y="2860675"/>
          <p14:tracePt t="9677" x="7842250" y="3035300"/>
          <p14:tracePt t="9693" x="7842250" y="3105150"/>
          <p14:tracePt t="9710" x="7842250" y="3165475"/>
          <p14:tracePt t="9727" x="7842250" y="3213100"/>
          <p14:tracePt t="9743" x="7842250" y="3241675"/>
          <p14:tracePt t="9759" x="7842250" y="3251200"/>
          <p14:tracePt t="9763" x="7842250" y="3257550"/>
          <p14:tracePt t="9777" x="7842250" y="3267075"/>
          <p14:tracePt t="9794" x="7842250" y="3282950"/>
          <p14:tracePt t="9810" x="7842250" y="3292475"/>
          <p14:tracePt t="10219" x="7829550" y="3298825"/>
          <p14:tracePt t="10226" x="7820025" y="3302000"/>
          <p14:tracePt t="10243" x="7794625" y="3314700"/>
          <p14:tracePt t="10261" x="7759700" y="3330575"/>
          <p14:tracePt t="10276" x="7750175" y="3346450"/>
          <p14:tracePt t="10309" x="7724775" y="3365500"/>
          <p14:tracePt t="10343" x="7699375" y="3397250"/>
          <p14:tracePt t="10360" x="7689850" y="3403600"/>
          <p14:tracePt t="10377" x="7686675" y="3403600"/>
          <p14:tracePt t="10393" x="7673975" y="3406775"/>
          <p14:tracePt t="10410" x="7664450" y="3413125"/>
          <p14:tracePt t="10426" x="7661275" y="3413125"/>
          <p14:tracePt t="10443" x="7654925" y="3413125"/>
          <p14:tracePt t="10460" x="7645400" y="3416300"/>
          <p14:tracePt t="10477" x="7626350" y="3416300"/>
          <p14:tracePt t="10493" x="7616825" y="3416300"/>
          <p14:tracePt t="10510" x="7607300" y="3416300"/>
          <p14:tracePt t="10547" x="7600950" y="3416300"/>
          <p14:tracePt t="10560" x="7597775" y="3416300"/>
          <p14:tracePt t="10576" x="7575550" y="3422650"/>
          <p14:tracePt t="10592" x="7566025" y="3432175"/>
          <p14:tracePt t="10609" x="7556500" y="3448050"/>
          <p14:tracePt t="10627" x="7540625" y="3457575"/>
          <p14:tracePt t="10643" x="7524750" y="3457575"/>
          <p14:tracePt t="10661" x="7512050" y="3463925"/>
          <p14:tracePt t="10677" x="7502525" y="3467100"/>
          <p14:tracePt t="10693" x="7493000" y="3476625"/>
          <p14:tracePt t="10709" x="7477125" y="3486150"/>
          <p14:tracePt t="10726" x="7477125" y="3508375"/>
          <p14:tracePt t="10743" x="7477125" y="3517900"/>
          <p14:tracePt t="10761" x="7489825" y="3533775"/>
          <p14:tracePt t="10777" x="7518400" y="3559175"/>
          <p14:tracePt t="10793" x="7556500" y="3578225"/>
          <p14:tracePt t="10810" x="7591425" y="3594100"/>
          <p14:tracePt t="10827" x="7610475" y="3603625"/>
          <p14:tracePt t="10843" x="7620000" y="3619500"/>
          <p14:tracePt t="10859" x="7629525" y="3629025"/>
          <p14:tracePt t="10876" x="7645400" y="3644900"/>
          <p14:tracePt t="10893" x="7670800" y="3644900"/>
          <p14:tracePt t="10909" x="7693025" y="3644900"/>
          <p14:tracePt t="10926" x="7718425" y="3644900"/>
          <p14:tracePt t="10943" x="7731125" y="3644900"/>
          <p14:tracePt t="10960" x="7734300" y="3644900"/>
          <p14:tracePt t="11212" x="7727950" y="3644900"/>
          <p14:tracePt t="11218" x="7721600" y="3644900"/>
          <p14:tracePt t="11226" x="7718425" y="3644900"/>
          <p14:tracePt t="11243" x="7702550" y="3651250"/>
          <p14:tracePt t="11260" x="7686675" y="3660775"/>
          <p14:tracePt t="11276" x="7677150" y="3670300"/>
          <p14:tracePt t="11292" x="7667625" y="3670300"/>
          <p14:tracePt t="11309" x="7651750" y="3676650"/>
          <p14:tracePt t="11326" x="7642225" y="3679825"/>
          <p14:tracePt t="11343" x="7632700" y="3686175"/>
          <p14:tracePt t="11360" x="7620000" y="3695700"/>
          <p14:tracePt t="11376" x="7604125" y="3711575"/>
          <p14:tracePt t="11393" x="7594600" y="3714750"/>
          <p14:tracePt t="11410" x="7578725" y="3724275"/>
          <p14:tracePt t="11426" x="7572375" y="3730625"/>
          <p14:tracePt t="14915" x="7553325" y="3692525"/>
          <p14:tracePt t="14922" x="7527925" y="3641725"/>
          <p14:tracePt t="14929" x="7496175" y="3613150"/>
          <p14:tracePt t="14943" x="7442200" y="3549650"/>
          <p14:tracePt t="14959" x="7327900" y="3470275"/>
          <p14:tracePt t="14976" x="7181850" y="3359150"/>
          <p14:tracePt t="15009" x="6400800" y="2876550"/>
          <p14:tracePt t="15043" x="5314950" y="2368550"/>
          <p14:tracePt t="15062" x="4943475" y="2266950"/>
          <p14:tracePt t="15078" x="4587875" y="2216150"/>
          <p14:tracePt t="15093" x="4416425" y="2197100"/>
          <p14:tracePt t="15109" x="4289425" y="2197100"/>
          <p14:tracePt t="15126" x="4206875" y="2190750"/>
          <p14:tracePt t="15142" x="4102100" y="2159000"/>
          <p14:tracePt t="15159" x="4025900" y="2136775"/>
          <p14:tracePt t="15176" x="3937000" y="2079625"/>
          <p14:tracePt t="15193" x="3800475" y="1968500"/>
          <p14:tracePt t="15209" x="3727450" y="1895475"/>
          <p14:tracePt t="15226" x="3676650" y="1854200"/>
          <p14:tracePt t="15242" x="3597275" y="1730375"/>
          <p14:tracePt t="15259" x="3533775" y="1574800"/>
          <p14:tracePt t="15276" x="3479800" y="1431925"/>
          <p14:tracePt t="15293" x="3387725" y="1216025"/>
          <p14:tracePt t="15309" x="3336925" y="1114425"/>
          <p14:tracePt t="15326" x="3308350" y="1047750"/>
          <p14:tracePt t="15342" x="3270250" y="1016000"/>
          <p14:tracePt t="15359" x="3260725" y="1006475"/>
          <p14:tracePt t="15376" x="3251200" y="996950"/>
          <p14:tracePt t="15392" x="3222625" y="1006475"/>
          <p14:tracePt t="15409" x="3194050" y="1025525"/>
          <p14:tracePt t="15426" x="3114675" y="1079500"/>
          <p14:tracePt t="15442" x="2949575" y="1174750"/>
          <p14:tracePt t="15459" x="2803525" y="1257300"/>
          <p14:tracePt t="15476" x="2657475" y="1320800"/>
          <p14:tracePt t="15492" x="2486025" y="1406525"/>
          <p14:tracePt t="15509" x="2384425" y="1447800"/>
          <p14:tracePt t="15526" x="2276475" y="1482725"/>
          <p14:tracePt t="15543" x="2136775" y="1533525"/>
          <p14:tracePt t="15559" x="2082800" y="1552575"/>
          <p14:tracePt t="15577" x="2019300" y="1590675"/>
          <p14:tracePt t="15593" x="1971675" y="1619250"/>
          <p14:tracePt t="15610" x="1924050" y="1654175"/>
          <p14:tracePt t="15627" x="1857375" y="1692275"/>
          <p14:tracePt t="15642" x="1819275" y="1724025"/>
          <p14:tracePt t="15659" x="1768475" y="1768475"/>
          <p14:tracePt t="15677" x="1692275" y="1866900"/>
          <p14:tracePt t="15693" x="1635125" y="1949450"/>
          <p14:tracePt t="15709" x="1603375" y="2038350"/>
          <p14:tracePt t="15727" x="1533525" y="2219325"/>
          <p14:tracePt t="15743" x="1498600" y="2330450"/>
          <p14:tracePt t="15759" x="1463675" y="2438400"/>
          <p14:tracePt t="15776" x="1447800" y="2555875"/>
          <p14:tracePt t="15792" x="1425575" y="2679700"/>
          <p14:tracePt t="15809" x="1425575" y="2740025"/>
          <p14:tracePt t="15827" x="1425575" y="2844800"/>
          <p14:tracePt t="15843" x="1428750" y="2895600"/>
          <p14:tracePt t="15859" x="1441450" y="2952750"/>
          <p14:tracePt t="15877" x="1460500" y="3000375"/>
          <p14:tracePt t="16198" x="1425575" y="3022600"/>
          <p14:tracePt t="16206" x="1387475" y="3048000"/>
          <p14:tracePt t="16213" x="1355725" y="3079750"/>
          <p14:tracePt t="16226" x="1282700" y="3143250"/>
          <p14:tracePt t="16242" x="1206500" y="3244850"/>
          <p14:tracePt t="16259" x="1155700" y="3336925"/>
          <p14:tracePt t="16277" x="1089025" y="3425825"/>
          <p14:tracePt t="16309" x="1031875" y="3530600"/>
          <p14:tracePt t="16342" x="1009650" y="3724275"/>
          <p14:tracePt t="16359" x="996950" y="3797300"/>
          <p14:tracePt t="16376" x="996950" y="3902075"/>
          <p14:tracePt t="16392" x="977900" y="4010025"/>
          <p14:tracePt t="16409" x="977900" y="4102100"/>
          <p14:tracePt t="16426" x="977900" y="4219575"/>
          <p14:tracePt t="16442" x="977900" y="4311650"/>
          <p14:tracePt t="16459" x="984250" y="4406900"/>
          <p14:tracePt t="16476" x="1031875" y="4533900"/>
          <p14:tracePt t="16492" x="1063625" y="4610100"/>
          <p14:tracePt t="16509" x="1101725" y="4679950"/>
          <p14:tracePt t="16527" x="1146175" y="4775200"/>
          <p14:tracePt t="16542" x="1177925" y="4813300"/>
          <p14:tracePt t="16559" x="1203325" y="4860925"/>
          <p14:tracePt t="16577" x="1358900" y="4978400"/>
          <p14:tracePt t="16592" x="1482725" y="5057775"/>
          <p14:tracePt t="16609" x="1597025" y="5137150"/>
          <p14:tracePt t="16626" x="1743075" y="5248275"/>
          <p14:tracePt t="16642" x="1812925" y="5305425"/>
          <p14:tracePt t="16659" x="1873250" y="5349875"/>
          <p14:tracePt t="16677" x="2009775" y="5391150"/>
          <p14:tracePt t="16693" x="2171700" y="5407025"/>
          <p14:tracePt t="16710" x="2368550" y="5445125"/>
          <p14:tracePt t="16726" x="2644775" y="5492750"/>
          <p14:tracePt t="16742" x="2800350" y="5527675"/>
          <p14:tracePt t="16759" x="2886075" y="5553075"/>
          <p14:tracePt t="16776" x="2968625" y="5578475"/>
          <p14:tracePt t="16792" x="3035300" y="5616575"/>
          <p14:tracePt t="16809" x="3143250" y="5641975"/>
          <p14:tracePt t="16827" x="3314700" y="5699125"/>
          <p14:tracePt t="16843" x="3476625" y="5727700"/>
          <p14:tracePt t="16859" x="3654425" y="5775325"/>
          <p14:tracePt t="16876" x="3822700" y="5826125"/>
          <p14:tracePt t="16892" x="3902075" y="5864225"/>
          <p14:tracePt t="16909" x="3978275" y="5886450"/>
          <p14:tracePt t="16926" x="4111625" y="5918200"/>
          <p14:tracePt t="16943" x="4219575" y="5934075"/>
          <p14:tracePt t="16959" x="4337050" y="5943600"/>
          <p14:tracePt t="16976" x="4530725" y="5943600"/>
          <p14:tracePt t="16993" x="4641850" y="5921375"/>
          <p14:tracePt t="17009" x="4749800" y="5886450"/>
          <p14:tracePt t="17025" x="5000625" y="5784850"/>
          <p14:tracePt t="17042" x="5124450" y="5724525"/>
          <p14:tracePt t="17060" x="5257800" y="5661025"/>
          <p14:tracePt t="17076" x="5451475" y="5581650"/>
          <p14:tracePt t="17092" x="5543550" y="5530850"/>
          <p14:tracePt t="17109" x="5654675" y="5470525"/>
          <p14:tracePt t="17126" x="5829300" y="5384800"/>
          <p14:tracePt t="17142" x="5921375" y="5334000"/>
          <p14:tracePt t="17158" x="6013450" y="5276850"/>
          <p14:tracePt t="17175" x="6140450" y="5213350"/>
          <p14:tracePt t="17192" x="6229350" y="5181600"/>
          <p14:tracePt t="17209" x="6318250" y="5140325"/>
          <p14:tracePt t="17226" x="6445250" y="5092700"/>
          <p14:tracePt t="17243" x="6518275" y="5035550"/>
          <p14:tracePt t="17259" x="6610350" y="4949825"/>
          <p14:tracePt t="17275" x="6721475" y="4806950"/>
          <p14:tracePt t="17292" x="6784975" y="4670425"/>
          <p14:tracePt t="17309" x="6813550" y="4498975"/>
          <p14:tracePt t="17326" x="6807200" y="4333875"/>
          <p14:tracePt t="17342" x="6784975" y="4248150"/>
          <p14:tracePt t="17359" x="6759575" y="4159250"/>
          <p14:tracePt t="17376" x="6746875" y="4060825"/>
          <p14:tracePt t="17392" x="6740525" y="4016375"/>
          <p14:tracePt t="17409" x="6727825" y="3965575"/>
          <p14:tracePt t="17425" x="6645275" y="3727450"/>
          <p14:tracePt t="17442" x="6559550" y="3559175"/>
          <p14:tracePt t="17459" x="6416675" y="3321050"/>
          <p14:tracePt t="17461" x="6327775" y="3200400"/>
          <p14:tracePt t="17476" x="6194425" y="3044825"/>
          <p14:tracePt t="17499" x="6105525" y="2933700"/>
          <p14:tracePt t="17509" x="6092825" y="2921000"/>
          <p14:tracePt t="17526" x="6057900" y="2889250"/>
          <p14:tracePt t="17543" x="6026150" y="2857500"/>
          <p14:tracePt t="17558" x="5975350" y="2806700"/>
          <p14:tracePt t="17575" x="5851525" y="2698750"/>
          <p14:tracePt t="17592" x="5765800" y="2625725"/>
          <p14:tracePt t="17609" x="5676900" y="2565400"/>
          <p14:tracePt t="17626" x="5524500" y="2489200"/>
          <p14:tracePt t="17642" x="5426075" y="2457450"/>
          <p14:tracePt t="17659" x="5327650" y="2441575"/>
          <p14:tracePt t="17675" x="5162550" y="2409825"/>
          <p14:tracePt t="17692" x="5054600" y="2400300"/>
          <p14:tracePt t="17709" x="5010150" y="2393950"/>
          <p14:tracePt t="17726" x="4962525" y="2393950"/>
          <p14:tracePt t="17742" x="4933950" y="2387600"/>
          <p14:tracePt t="17759" x="4918075" y="2381250"/>
          <p14:tracePt t="17776" x="4876800" y="2371725"/>
          <p14:tracePt t="17792" x="4813300" y="2339975"/>
          <p14:tracePt t="17809" x="4714875" y="2308225"/>
          <p14:tracePt t="17826" x="4559300" y="2282825"/>
          <p14:tracePt t="17842" x="4470400" y="2260600"/>
          <p14:tracePt t="17858" x="4397375" y="2244725"/>
          <p14:tracePt t="17876" x="4286250" y="2222500"/>
          <p14:tracePt t="17892" x="4210050" y="2209800"/>
          <p14:tracePt t="17909" x="4124325" y="2193925"/>
          <p14:tracePt t="17926" x="3927475" y="2165350"/>
          <p14:tracePt t="17943" x="3822700" y="2171700"/>
          <p14:tracePt t="17959" x="3733800" y="2197100"/>
          <p14:tracePt t="17975" x="3609975" y="2225675"/>
          <p14:tracePt t="17992" x="3559175" y="2241550"/>
          <p14:tracePt t="18009" x="3482975" y="2254250"/>
          <p14:tracePt t="18026" x="3349625" y="2279650"/>
          <p14:tracePt t="18042" x="3213100" y="2279650"/>
          <p14:tracePt t="18059" x="3095625" y="2289175"/>
          <p14:tracePt t="18076" x="2952750" y="2305050"/>
          <p14:tracePt t="18092" x="2889250" y="2317750"/>
          <p14:tracePt t="18109" x="2854325" y="2324100"/>
          <p14:tracePt t="18125" x="2806700" y="2324100"/>
          <p14:tracePt t="18142" x="2759075" y="2324100"/>
          <p14:tracePt t="18159" x="2701925" y="2324100"/>
          <p14:tracePt t="18176" x="2616200" y="2324100"/>
          <p14:tracePt t="18192" x="2571750" y="2324100"/>
          <p14:tracePt t="18210" x="2514600" y="2324100"/>
          <p14:tracePt t="18226" x="2492375" y="2343150"/>
          <p14:tracePt t="18242" x="2470150" y="2355850"/>
          <p14:tracePt t="18259" x="2422525" y="2368550"/>
          <p14:tracePt t="18276" x="2336800" y="2387600"/>
          <p14:tracePt t="18293" x="2270125" y="2409825"/>
          <p14:tracePt t="18310" x="2203450" y="2438400"/>
          <p14:tracePt t="18326" x="2133600" y="2479675"/>
          <p14:tracePt t="18342" x="2101850" y="2505075"/>
          <p14:tracePt t="18360" x="2076450" y="2540000"/>
          <p14:tracePt t="18375" x="2066925" y="2559050"/>
          <p14:tracePt t="18392" x="2051050" y="2574925"/>
          <p14:tracePt t="18409" x="2038350" y="2597150"/>
          <p14:tracePt t="18426" x="2025650" y="2609850"/>
          <p14:tracePt t="18442" x="2016125" y="2619375"/>
          <p14:tracePt t="18460" x="2000250" y="2635250"/>
          <p14:tracePt t="18476" x="2000250" y="2644775"/>
          <p14:tracePt t="18510" x="2022475" y="2641600"/>
          <p14:tracePt t="18525" x="2032000" y="2638425"/>
          <p14:tracePt t="18542" x="2041525" y="2628900"/>
          <p14:tracePt t="18560" x="2047875" y="2613025"/>
          <p14:tracePt t="18576" x="2047875" y="2603500"/>
          <p14:tracePt t="18592" x="2057400" y="2587625"/>
          <p14:tracePt t="18610" x="2073275" y="2559050"/>
          <p14:tracePt t="18626" x="2085975" y="2530475"/>
          <p14:tracePt t="18642" x="2098675" y="2505075"/>
          <p14:tracePt t="18659" x="2114550" y="2463800"/>
          <p14:tracePt t="18675" x="2114550" y="2435225"/>
          <p14:tracePt t="18692" x="2114550" y="2406650"/>
          <p14:tracePt t="18710" x="2114550" y="2371725"/>
          <p14:tracePt t="18726" x="2114550" y="2349500"/>
          <p14:tracePt t="18742" x="2114550" y="2339975"/>
          <p14:tracePt t="18759" x="2114550" y="2324100"/>
          <p14:tracePt t="18775" x="2114550" y="2305050"/>
          <p14:tracePt t="18792" x="2120900" y="2292350"/>
          <p14:tracePt t="18809" x="2136775" y="2279650"/>
          <p14:tracePt t="18825" x="2146300" y="2263775"/>
          <p14:tracePt t="18842" x="2155825" y="2247900"/>
          <p14:tracePt t="18860" x="2212975" y="2228850"/>
          <p14:tracePt t="18876" x="2286000" y="2206625"/>
          <p14:tracePt t="18893" x="2403475" y="2190750"/>
          <p14:tracePt t="18909" x="2714625" y="2143125"/>
          <p14:tracePt t="18925" x="2908300" y="2124075"/>
          <p14:tracePt t="18942" x="3060700" y="2114550"/>
          <p14:tracePt t="18959" x="3181350" y="2108200"/>
          <p14:tracePt t="18975" x="3244850" y="2085975"/>
          <p14:tracePt t="18992" x="3314700" y="2085975"/>
          <p14:tracePt t="19010" x="3489325" y="2079625"/>
          <p14:tracePt t="19026" x="3648075" y="2079625"/>
          <p14:tracePt t="19042" x="3775075" y="2079625"/>
          <p14:tracePt t="19059" x="3905250" y="2082800"/>
          <p14:tracePt t="19075" x="3965575" y="2082800"/>
          <p14:tracePt t="19092" x="4025900" y="2082800"/>
          <p14:tracePt t="19109" x="4114800" y="2105025"/>
          <p14:tracePt t="19125" x="4187825" y="2117725"/>
          <p14:tracePt t="19142" x="4318000" y="2136775"/>
          <p14:tracePt t="19159" x="4495800" y="2178050"/>
          <p14:tracePt t="19175" x="4572000" y="2200275"/>
          <p14:tracePt t="19192" x="4616450" y="2212975"/>
          <p14:tracePt t="19208" x="4660900" y="2225675"/>
          <p14:tracePt t="19226" x="4689475" y="2232025"/>
          <p14:tracePt t="19242" x="4727575" y="2244725"/>
          <p14:tracePt t="19259" x="4826000" y="2273300"/>
          <p14:tracePt t="19276" x="4918075" y="2314575"/>
          <p14:tracePt t="19293" x="4987925" y="2362200"/>
          <p14:tracePt t="19309" x="5054600" y="2403475"/>
          <p14:tracePt t="19325" x="5080000" y="2413000"/>
          <p14:tracePt t="19342" x="5089525" y="2422525"/>
          <p14:tracePt t="19358" x="5127625" y="2441575"/>
          <p14:tracePt t="19375" x="5168900" y="2460625"/>
          <p14:tracePt t="19392" x="5207000" y="2486025"/>
          <p14:tracePt t="19408" x="5276850" y="2549525"/>
          <p14:tracePt t="19425" x="5318125" y="2600325"/>
          <p14:tracePt t="19443" x="5346700" y="2638425"/>
          <p14:tracePt t="19459" x="5368925" y="2679700"/>
          <p14:tracePt t="19475" x="5381625" y="2705100"/>
          <p14:tracePt t="19492" x="5391150" y="2720975"/>
          <p14:tracePt t="19509" x="5426075" y="2771775"/>
          <p14:tracePt t="19526" x="5451475" y="2809875"/>
          <p14:tracePt t="19542" x="5492750" y="2857500"/>
          <p14:tracePt t="19559" x="5524500" y="2924175"/>
          <p14:tracePt t="19576" x="5537200" y="2952750"/>
          <p14:tracePt t="19593" x="5537200" y="2984500"/>
          <p14:tracePt t="19609" x="5537200" y="3003550"/>
          <p14:tracePt t="19625" x="5537200" y="3025775"/>
          <p14:tracePt t="19642" x="5537200" y="3048000"/>
          <p14:tracePt t="19659" x="5556250" y="3089275"/>
          <p14:tracePt t="19675" x="5565775" y="3111500"/>
          <p14:tracePt t="19692" x="5578475" y="3143250"/>
          <p14:tracePt t="19709" x="5578475" y="3175000"/>
          <p14:tracePt t="19725" x="5578475" y="3203575"/>
          <p14:tracePt t="19743" x="5578475" y="3225800"/>
          <p14:tracePt t="19759" x="5578475" y="3267075"/>
          <p14:tracePt t="19775" x="5578475" y="3305175"/>
          <p14:tracePt t="19792" x="5578475" y="3340100"/>
          <p14:tracePt t="19809" x="5578475" y="3381375"/>
          <p14:tracePt t="19825" x="5578475" y="3403600"/>
          <p14:tracePt t="19842" x="5578475" y="3419475"/>
          <p14:tracePt t="19859" x="5578475" y="3438525"/>
          <p14:tracePt t="19876" x="5565775" y="3454400"/>
          <p14:tracePt t="19892" x="5546725" y="3486150"/>
          <p14:tracePt t="19909" x="5521325" y="3559175"/>
          <p14:tracePt t="19925" x="5508625" y="3603625"/>
          <p14:tracePt t="19942" x="5495925" y="3641725"/>
          <p14:tracePt t="19959" x="5470525" y="3686175"/>
          <p14:tracePt t="19975" x="5461000" y="3695700"/>
          <p14:tracePt t="19992" x="5451475" y="3711575"/>
          <p14:tracePt t="20009" x="5429250" y="3724275"/>
          <p14:tracePt t="20026" x="5413375" y="3749675"/>
          <p14:tracePt t="20042" x="5387975" y="3775075"/>
          <p14:tracePt t="20058" x="5362575" y="3816350"/>
          <p14:tracePt t="20075" x="5346700" y="3841750"/>
          <p14:tracePt t="20092" x="5334000" y="3870325"/>
          <p14:tracePt t="20109" x="5311775" y="3886200"/>
          <p14:tracePt t="20126" x="5299075" y="3895725"/>
          <p14:tracePt t="20144" x="5241925" y="3921125"/>
          <p14:tracePt t="20159" x="5216525" y="3933825"/>
          <p14:tracePt t="20175" x="5187950" y="3946525"/>
          <p14:tracePt t="20192" x="5162550" y="3959225"/>
          <p14:tracePt t="20208" x="5146675" y="3978275"/>
          <p14:tracePt t="20225" x="5130800" y="3987800"/>
          <p14:tracePt t="20242" x="5121275" y="3997325"/>
          <p14:tracePt t="20259" x="5108575" y="3997325"/>
          <p14:tracePt t="20276" x="5086350" y="4003675"/>
          <p14:tracePt t="20293" x="5038725" y="4016375"/>
          <p14:tracePt t="20309" x="4975225" y="4035425"/>
          <p14:tracePt t="20325" x="4930775" y="4048125"/>
          <p14:tracePt t="20342" x="4883150" y="4060825"/>
          <p14:tracePt t="20358" x="4848225" y="4079875"/>
          <p14:tracePt t="20375" x="4803775" y="4098925"/>
          <p14:tracePt t="20391" x="4740275" y="4114800"/>
          <p14:tracePt t="20408" x="4648200" y="4133850"/>
          <p14:tracePt t="20425" x="4594225" y="4149725"/>
          <p14:tracePt t="20442" x="4546600" y="4175125"/>
          <p14:tracePt t="20459" x="4511675" y="4191000"/>
          <p14:tracePt t="20475" x="4483100" y="4203700"/>
          <p14:tracePt t="20492" x="4467225" y="4219575"/>
          <p14:tracePt t="20508" x="4416425" y="4238625"/>
          <p14:tracePt t="20525" x="4343400" y="4254500"/>
          <p14:tracePt t="20543" x="4229100" y="4276725"/>
          <p14:tracePt t="20559" x="4171950" y="4289425"/>
          <p14:tracePt t="20576" x="4137025" y="4289425"/>
          <p14:tracePt t="20593" x="4105275" y="4289425"/>
          <p14:tracePt t="20609" x="4073525" y="4289425"/>
          <p14:tracePt t="20625" x="4035425" y="4273550"/>
          <p14:tracePt t="20642" x="3911600" y="4229100"/>
          <p14:tracePt t="20658" x="3832225" y="4191000"/>
          <p14:tracePt t="20676" x="3778250" y="4168775"/>
          <p14:tracePt t="20693" x="3727450" y="4149725"/>
          <p14:tracePt t="20709" x="3711575" y="4137025"/>
          <p14:tracePt t="20726" x="3702050" y="4137025"/>
          <p14:tracePt t="20742" x="3676650" y="4133850"/>
          <p14:tracePt t="20758" x="3651250" y="4127500"/>
          <p14:tracePt t="20775" x="3629025" y="4121150"/>
          <p14:tracePt t="20793" x="3590925" y="4121150"/>
          <p14:tracePt t="20809" x="3581400" y="4121150"/>
          <p14:tracePt t="20826" x="3565525" y="4121150"/>
          <p14:tracePt t="20842" x="3556000" y="4121150"/>
          <p14:tracePt t="20875" x="3546475" y="4121150"/>
          <p14:tracePt t="20892" x="3524250" y="4121150"/>
          <p14:tracePt t="20908" x="3479800" y="4121150"/>
          <p14:tracePt t="20926" x="3438525" y="4121150"/>
          <p14:tracePt t="20942" x="3397250" y="4124325"/>
          <p14:tracePt t="20959" x="3365500" y="4130675"/>
          <p14:tracePt t="20975" x="3355975" y="4130675"/>
          <p14:tracePt t="20992" x="3343275" y="4130675"/>
          <p14:tracePt t="21008" x="3327400" y="4130675"/>
          <p14:tracePt t="21026" x="3305175" y="4130675"/>
          <p14:tracePt t="21042" x="3263900" y="4130675"/>
          <p14:tracePt t="21059" x="3244850" y="4130675"/>
          <p14:tracePt t="21076" x="3232150" y="4130675"/>
          <p14:tracePt t="21093" x="3219450" y="4130675"/>
          <p14:tracePt t="21126" x="3228975" y="4130675"/>
          <p14:tracePt t="21142" x="3257550" y="4130675"/>
          <p14:tracePt t="21158" x="3267075" y="4130675"/>
          <p14:tracePt t="21176" x="3273425" y="4130675"/>
          <p14:tracePt t="21192" x="3286125" y="4130675"/>
          <p14:tracePt t="21208" x="3295650" y="4130675"/>
          <p14:tracePt t="21226" x="3305175" y="4127500"/>
          <p14:tracePt t="21242" x="3333750" y="4117975"/>
          <p14:tracePt t="21259" x="3362325" y="4111625"/>
          <p14:tracePt t="21275" x="3406775" y="4111625"/>
          <p14:tracePt t="21292" x="3470275" y="4111625"/>
          <p14:tracePt t="21308" x="3498850" y="4111625"/>
          <p14:tracePt t="21326" x="3533775" y="4111625"/>
          <p14:tracePt t="21341" x="3590925" y="4127500"/>
          <p14:tracePt t="21358" x="3616325" y="4140200"/>
          <p14:tracePt t="21375" x="3660775" y="4152900"/>
          <p14:tracePt t="21392" x="3749675" y="4171950"/>
          <p14:tracePt t="21409" x="3835400" y="4187825"/>
          <p14:tracePt t="21425" x="3933825" y="4213225"/>
          <p14:tracePt t="21442" x="4057650" y="4251325"/>
          <p14:tracePt t="21458" x="4133850" y="4267200"/>
          <p14:tracePt t="21476" x="4206875" y="4283075"/>
          <p14:tracePt t="21492" x="4292600" y="4279900"/>
          <p14:tracePt t="21509" x="4368800" y="4257675"/>
          <p14:tracePt t="21526" x="4451350" y="4206875"/>
          <p14:tracePt t="21542" x="4613275" y="4121150"/>
          <p14:tracePt t="21558" x="4711700" y="4079875"/>
          <p14:tracePt t="21575" x="4794250" y="4032250"/>
          <p14:tracePt t="21592" x="4914900" y="3959225"/>
          <p14:tracePt t="21608" x="4994275" y="3911600"/>
          <p14:tracePt t="21626" x="5086350" y="3844925"/>
          <p14:tracePt t="21642" x="5200650" y="3746500"/>
          <p14:tracePt t="21659" x="5260975" y="3702050"/>
          <p14:tracePt t="21675" x="5299075" y="3676650"/>
          <p14:tracePt t="21692" x="5327650" y="3644900"/>
          <p14:tracePt t="21708" x="5337175" y="3641725"/>
          <p14:tracePt t="21741" x="5346700" y="3641725"/>
          <p14:tracePt t="21999" x="5327650" y="3603625"/>
          <p14:tracePt t="22006" x="5299075" y="3581400"/>
          <p14:tracePt t="22013" x="5280025" y="3562350"/>
          <p14:tracePt t="22025" x="5257800" y="3533775"/>
          <p14:tracePt t="22042" x="5191125" y="3441700"/>
          <p14:tracePt t="22058" x="5118100" y="3308350"/>
          <p14:tracePt t="22075" x="5026025" y="3149600"/>
          <p14:tracePt t="22077" x="4981575" y="3086100"/>
          <p14:tracePt t="22092" x="4879975" y="2959100"/>
          <p14:tracePt t="22108" x="4800600" y="2844800"/>
          <p14:tracePt t="22125" x="4756150" y="2765425"/>
          <p14:tracePt t="22142" x="4711700" y="2679700"/>
          <p14:tracePt t="22158" x="4702175" y="2663825"/>
          <p14:tracePt t="22175" x="4692650" y="2654300"/>
          <p14:tracePt t="22192" x="4664075" y="2638425"/>
          <p14:tracePt t="22208" x="4641850" y="2613025"/>
          <p14:tracePt t="22225" x="4610100" y="2587625"/>
          <p14:tracePt t="22242" x="4572000" y="2552700"/>
          <p14:tracePt t="22259" x="4562475" y="2543175"/>
          <p14:tracePt t="22275" x="4546600" y="2530475"/>
          <p14:tracePt t="22291" x="4533900" y="2520950"/>
          <p14:tracePt t="22308" x="4521200" y="2511425"/>
          <p14:tracePt t="22325" x="4502150" y="2505075"/>
          <p14:tracePt t="22342" x="4467225" y="2495550"/>
          <p14:tracePt t="22359" x="4457700" y="2486025"/>
          <p14:tracePt t="22375" x="4441825" y="2479675"/>
          <p14:tracePt t="22392" x="4425950" y="2470150"/>
          <p14:tracePt t="22408" x="4416425" y="2470150"/>
          <p14:tracePt t="22448" x="4419600" y="2470150"/>
          <p14:tracePt t="22458" x="4422775" y="2470150"/>
          <p14:tracePt t="22475" x="4438650" y="2476500"/>
          <p14:tracePt t="22492" x="4543425" y="2520950"/>
          <p14:tracePt t="22508" x="4635500" y="2562225"/>
          <p14:tracePt t="22526" x="4746625" y="2622550"/>
          <p14:tracePt t="22542" x="4921250" y="2717800"/>
          <p14:tracePt t="22558" x="5013325" y="2778125"/>
          <p14:tracePt t="22576" x="5086350" y="2832100"/>
          <p14:tracePt t="22579" x="5105400" y="2851150"/>
          <p14:tracePt t="22592" x="5156200" y="2895600"/>
          <p14:tracePt t="22608" x="5194300" y="2921000"/>
          <p14:tracePt t="22626" x="5226050" y="2952750"/>
          <p14:tracePt t="22642" x="5276850" y="2997200"/>
          <p14:tracePt t="22658" x="5302250" y="3022600"/>
          <p14:tracePt t="22676" x="5337175" y="3044825"/>
          <p14:tracePt t="22692" x="5346700" y="3067050"/>
          <p14:tracePt t="22708" x="5359400" y="3089275"/>
          <p14:tracePt t="22726" x="5378450" y="3121025"/>
          <p14:tracePt t="22742" x="5413375" y="3159125"/>
          <p14:tracePt t="22758" x="5438775" y="3187700"/>
          <p14:tracePt t="22776" x="5451475" y="3213100"/>
          <p14:tracePt t="22792" x="5467350" y="3238500"/>
          <p14:tracePt t="22808" x="5476875" y="3251200"/>
          <p14:tracePt t="22826" x="5476875" y="3263900"/>
          <p14:tracePt t="22842" x="5486400" y="3273425"/>
          <p14:tracePt t="22858" x="5486400" y="3289300"/>
          <p14:tracePt t="22876" x="5492750" y="3305175"/>
          <p14:tracePt t="22892" x="5499100" y="3321050"/>
          <p14:tracePt t="22908" x="5499100" y="3330575"/>
          <p14:tracePt t="22926" x="5499100" y="3349625"/>
          <p14:tracePt t="22942" x="5499100" y="3359150"/>
          <p14:tracePt t="22959" x="5499100" y="3368675"/>
          <p14:tracePt t="22975" x="5499100" y="3390900"/>
          <p14:tracePt t="22992" x="5499100" y="3403600"/>
          <p14:tracePt t="23008" x="5502275" y="3429000"/>
          <p14:tracePt t="23026" x="5502275" y="3454400"/>
          <p14:tracePt t="23042" x="5502275" y="3463925"/>
          <p14:tracePt t="23058" x="5502275" y="3473450"/>
          <p14:tracePt t="23076" x="5502275" y="3489325"/>
          <p14:tracePt t="23092" x="5502275" y="3505200"/>
          <p14:tracePt t="23108" x="5502275" y="3514725"/>
          <p14:tracePt t="23125" x="5502275" y="3527425"/>
          <p14:tracePt t="23141" x="5502275" y="3536950"/>
          <p14:tracePt t="23158" x="5502275" y="3552825"/>
          <p14:tracePt t="23176" x="5502275" y="3568700"/>
          <p14:tracePt t="23192" x="5502275" y="3578225"/>
          <p14:tracePt t="23208" x="5502275" y="3587750"/>
          <p14:tracePt t="23226" x="5502275" y="3606800"/>
          <p14:tracePt t="23242" x="5492750" y="3616325"/>
          <p14:tracePt t="23258" x="5476875" y="3625850"/>
          <p14:tracePt t="23275" x="5467350" y="3648075"/>
          <p14:tracePt t="23291" x="5461000" y="3657600"/>
          <p14:tracePt t="23308" x="5454650" y="3679825"/>
          <p14:tracePt t="23326" x="5445125" y="3714750"/>
          <p14:tracePt t="23342" x="5429250" y="3724275"/>
          <p14:tracePt t="23359" x="5419725" y="3733800"/>
          <p14:tracePt t="23376" x="5403850" y="3756025"/>
          <p14:tracePt t="23391" x="5394325" y="3765550"/>
          <p14:tracePt t="23408" x="5378450" y="3781425"/>
          <p14:tracePt t="23425" x="5359400" y="3822700"/>
          <p14:tracePt t="23441" x="5349875" y="3838575"/>
          <p14:tracePt t="23458" x="5340350" y="3854450"/>
          <p14:tracePt t="23476" x="5314950" y="3889375"/>
          <p14:tracePt t="23492" x="5305425" y="3898900"/>
          <p14:tracePt t="23508" x="5295900" y="3921125"/>
          <p14:tracePt t="23525" x="5280025" y="3949700"/>
          <p14:tracePt t="23542" x="5260975" y="3978275"/>
          <p14:tracePt t="23558" x="5248275" y="4003675"/>
          <p14:tracePt t="23575" x="5232400" y="4051300"/>
          <p14:tracePt t="23592" x="5219700" y="4089400"/>
          <p14:tracePt t="23608" x="5197475" y="4127500"/>
          <p14:tracePt t="23612" x="5191125" y="4146550"/>
          <p14:tracePt t="23625" x="5165725" y="4187825"/>
          <p14:tracePt t="23642" x="5133975" y="4219575"/>
          <p14:tracePt t="23659" x="5108575" y="4267200"/>
          <p14:tracePt t="23675" x="5076825" y="4330700"/>
          <p14:tracePt t="23691" x="5064125" y="4375150"/>
          <p14:tracePt t="23708" x="5051425" y="4406900"/>
          <p14:tracePt t="23725" x="5032375" y="4464050"/>
          <p14:tracePt t="23741" x="5013325" y="4495800"/>
          <p14:tracePt t="23758" x="5006975" y="4505325"/>
          <p14:tracePt t="24069" x="4972050" y="4511675"/>
          <p14:tracePt t="24075" x="4924425" y="4521200"/>
          <p14:tracePt t="24091" x="4835525" y="4552950"/>
          <p14:tracePt t="24108" x="4737100" y="4594225"/>
          <p14:tracePt t="24125" x="4587875" y="4645025"/>
          <p14:tracePt t="24142" x="4486275" y="4702175"/>
          <p14:tracePt t="24175" x="4187825" y="4851400"/>
          <p14:tracePt t="24209" x="4032250" y="4921250"/>
          <p14:tracePt t="24227" x="3927475" y="4949825"/>
          <p14:tracePt t="24241" x="3867150" y="4956175"/>
          <p14:tracePt t="24258" x="3806825" y="4956175"/>
          <p14:tracePt t="24275" x="3736975" y="4956175"/>
          <p14:tracePt t="24292" x="3692525" y="4956175"/>
          <p14:tracePt t="24308" x="3648075" y="4956175"/>
          <p14:tracePt t="24325" x="3587750" y="4956175"/>
          <p14:tracePt t="24342" x="3556000" y="4953000"/>
          <p14:tracePt t="24358" x="3527425" y="4949825"/>
          <p14:tracePt t="24374" x="3470275" y="4930775"/>
          <p14:tracePt t="24391" x="3425825" y="4911725"/>
          <p14:tracePt t="24408" x="3394075" y="4899025"/>
          <p14:tracePt t="24425" x="3330575" y="4879975"/>
          <p14:tracePt t="24441" x="3286125" y="4873625"/>
          <p14:tracePt t="24458" x="3254375" y="4867275"/>
          <p14:tracePt t="24475" x="3206750" y="4848225"/>
          <p14:tracePt t="24492" x="3162300" y="4835525"/>
          <p14:tracePt t="24508" x="3124200" y="4822825"/>
          <p14:tracePt t="24525" x="3082925" y="4803775"/>
          <p14:tracePt t="24541" x="3051175" y="4784725"/>
          <p14:tracePt t="24558" x="3035300" y="4781550"/>
          <p14:tracePt t="24575" x="3019425" y="4781550"/>
          <p14:tracePt t="24591" x="3009900" y="4781550"/>
          <p14:tracePt t="24608" x="2994025" y="4781550"/>
          <p14:tracePt t="24625" x="2978150" y="4781550"/>
          <p14:tracePt t="24642" x="2968625" y="4781550"/>
          <p14:tracePt t="24719" x="2971800" y="4781550"/>
          <p14:tracePt t="24725" x="2974975" y="4781550"/>
          <p14:tracePt t="24742" x="2987675" y="4781550"/>
          <p14:tracePt t="24759" x="2997200" y="4781550"/>
          <p14:tracePt t="24775" x="3009900" y="4781550"/>
          <p14:tracePt t="24791" x="3025775" y="4781550"/>
          <p14:tracePt t="24808" x="3095625" y="4784725"/>
          <p14:tracePt t="24825" x="3295650" y="4810125"/>
          <p14:tracePt t="24841" x="3444875" y="4810125"/>
          <p14:tracePt t="24858" x="3536950" y="4810125"/>
          <p14:tracePt t="24875" x="3616325" y="4810125"/>
          <p14:tracePt t="24892" x="3660775" y="4810125"/>
          <p14:tracePt t="24908" x="3711575" y="4810125"/>
          <p14:tracePt t="24925" x="3911600" y="4787900"/>
          <p14:tracePt t="24941" x="4083050" y="4778375"/>
          <p14:tracePt t="24958" x="4244975" y="4768850"/>
          <p14:tracePt t="24975" x="4387850" y="4746625"/>
          <p14:tracePt t="24992" x="4419600" y="4733925"/>
          <p14:tracePt t="25009" x="4448175" y="4711700"/>
          <p14:tracePt t="25025" x="4457700" y="4702175"/>
          <p14:tracePt t="25042" x="4467225" y="4692650"/>
          <p14:tracePt t="25058" x="4476750" y="4679950"/>
          <p14:tracePt t="25074" x="4495800" y="4664075"/>
          <p14:tracePt t="25091" x="4511675" y="4654550"/>
          <p14:tracePt t="25108" x="4527550" y="4648200"/>
          <p14:tracePt t="25125" x="4549775" y="4648200"/>
          <p14:tracePt t="25141" x="4552950" y="4648200"/>
          <p14:tracePt t="25624" x="4518025" y="4651375"/>
          <p14:tracePt t="25630" x="4460875" y="4660900"/>
          <p14:tracePt t="25642" x="4400550" y="4670425"/>
          <p14:tracePt t="25658" x="4225925" y="4676775"/>
          <p14:tracePt t="25675" x="4108450" y="4664075"/>
          <p14:tracePt t="25692" x="3965575" y="4629150"/>
          <p14:tracePt t="25709" x="3825875" y="4572000"/>
          <p14:tracePt t="25742" x="3717925" y="4543425"/>
          <p14:tracePt t="25774" x="3616325" y="4498975"/>
          <p14:tracePt t="25791" x="3568700" y="4464050"/>
          <p14:tracePt t="25809" x="3498850" y="4425950"/>
          <p14:tracePt t="25825" x="3454400" y="4391025"/>
          <p14:tracePt t="25842" x="3406775" y="4365625"/>
          <p14:tracePt t="25858" x="3368675" y="4311650"/>
          <p14:tracePt t="25875" x="3349625" y="4289425"/>
          <p14:tracePt t="25891" x="3343275" y="4257675"/>
          <p14:tracePt t="25908" x="3333750" y="4238625"/>
          <p14:tracePt t="25924" x="3321050" y="4206875"/>
          <p14:tracePt t="25941" x="3308350" y="4184650"/>
          <p14:tracePt t="25958" x="3282950" y="4133850"/>
          <p14:tracePt t="25975" x="3282950" y="4089400"/>
          <p14:tracePt t="25992" x="3282950" y="4060825"/>
          <p14:tracePt t="26009" x="3282950" y="4019550"/>
          <p14:tracePt t="26025" x="3298825" y="3997325"/>
          <p14:tracePt t="26041" x="3298825" y="3987800"/>
          <p14:tracePt t="26058" x="3298825" y="3965575"/>
          <p14:tracePt t="26074" x="3298825" y="3956050"/>
          <p14:tracePt t="26091" x="3298825" y="3946525"/>
          <p14:tracePt t="26108" x="3298825" y="3927475"/>
          <p14:tracePt t="26125" x="3308350" y="3917950"/>
          <p14:tracePt t="26141" x="3317875" y="3908425"/>
          <p14:tracePt t="26158" x="3333750" y="3892550"/>
          <p14:tracePt t="26175" x="3349625" y="3876675"/>
          <p14:tracePt t="26191" x="3359150" y="3867150"/>
          <p14:tracePt t="26208" x="3359150" y="3854450"/>
          <p14:tracePt t="26224" x="3365500" y="3841750"/>
          <p14:tracePt t="26241" x="3375025" y="3829050"/>
          <p14:tracePt t="26258" x="3387725" y="3813175"/>
          <p14:tracePt t="26274" x="3403600" y="3803650"/>
          <p14:tracePt t="26292" x="3413125" y="3794125"/>
          <p14:tracePt t="26308" x="3425825" y="3771900"/>
          <p14:tracePt t="26324" x="3425825" y="3762375"/>
          <p14:tracePt t="26341" x="3425825" y="3752850"/>
          <p14:tracePt t="26358" x="3425825" y="3749675"/>
          <p14:tracePt t="26375" x="3425825" y="3743325"/>
          <p14:tracePt t="26391" x="3425825" y="3736975"/>
          <p14:tracePt t="26408" x="3429000" y="3717925"/>
          <p14:tracePt t="26425" x="3438525" y="3708400"/>
          <p14:tracePt t="26441" x="3451225" y="3692525"/>
          <p14:tracePt t="26458" x="3454400" y="3651250"/>
          <p14:tracePt t="26475" x="3460750" y="3635375"/>
          <p14:tracePt t="26491" x="3460750" y="3619500"/>
          <p14:tracePt t="26508" x="3460750" y="3606800"/>
          <p14:tracePt t="26541" x="3467100" y="3606800"/>
          <p14:tracePt t="26558" x="3470275" y="3606800"/>
          <p14:tracePt t="26600" x="3476625" y="3606800"/>
          <p14:tracePt t="26608" x="3479800" y="3606800"/>
          <p14:tracePt t="26615" x="3486150" y="3606800"/>
          <p14:tracePt t="26624" x="3489325" y="3606800"/>
          <p14:tracePt t="26641" x="3505200" y="3606800"/>
          <p14:tracePt t="26658" x="3521075" y="3606800"/>
          <p14:tracePt t="26675" x="3530600" y="3616325"/>
          <p14:tracePt t="26692" x="3540125" y="3629025"/>
          <p14:tracePt t="26696" x="3552825" y="3632200"/>
          <p14:tracePt t="26708" x="3556000" y="3632200"/>
          <p14:tracePt t="26724" x="3562350" y="3638550"/>
          <p14:tracePt t="26741" x="3565525" y="3644900"/>
          <p14:tracePt t="26758" x="3581400" y="3654425"/>
          <p14:tracePt t="26775" x="3603625" y="3663950"/>
          <p14:tracePt t="26791" x="3632200" y="3683000"/>
          <p14:tracePt t="26808" x="3676650" y="3698875"/>
          <p14:tracePt t="26825" x="3686175" y="3705225"/>
          <p14:tracePt t="26842" x="3695700" y="3705225"/>
          <p14:tracePt t="26857" x="3698875" y="3705225"/>
          <p14:tracePt t="26874" x="3714750" y="3705225"/>
          <p14:tracePt t="26891" x="3724275" y="3705225"/>
          <p14:tracePt t="26908" x="3752850" y="3721100"/>
          <p14:tracePt t="26925" x="3784600" y="3740150"/>
          <p14:tracePt t="26942" x="3806825" y="3752850"/>
          <p14:tracePt t="26959" x="3832225" y="3752850"/>
          <p14:tracePt t="26975" x="3841750" y="3752850"/>
          <p14:tracePt t="26991" x="3848100" y="3752850"/>
          <p14:tracePt t="27007" x="3857625" y="3752850"/>
          <p14:tracePt t="27024" x="3863975" y="3752850"/>
          <p14:tracePt t="27041" x="3883025" y="3752850"/>
          <p14:tracePt t="27058" x="3930650" y="3749675"/>
          <p14:tracePt t="27075" x="3968750" y="3749675"/>
          <p14:tracePt t="27092" x="3987800" y="3749675"/>
          <p14:tracePt t="27108" x="4003675" y="3749675"/>
          <p14:tracePt t="27124" x="4010025" y="3749675"/>
          <p14:tracePt t="27157" x="4013200" y="3733800"/>
          <p14:tracePt t="27174" x="4022725" y="3727450"/>
          <p14:tracePt t="27191" x="4032250" y="3717925"/>
          <p14:tracePt t="27209" x="4054475" y="3705225"/>
          <p14:tracePt t="27226" x="4064000" y="3692525"/>
          <p14:tracePt t="27243" x="4073525" y="3673475"/>
          <p14:tracePt t="27258" x="4079875" y="3663950"/>
          <p14:tracePt t="27274" x="4079875" y="3654425"/>
          <p14:tracePt t="27291" x="4083050" y="3644900"/>
          <p14:tracePt t="27307" x="4089400" y="3622675"/>
          <p14:tracePt t="27324" x="4098925" y="3613150"/>
          <p14:tracePt t="27341" x="4105275" y="3603625"/>
          <p14:tracePt t="27358" x="4105275" y="3584575"/>
          <p14:tracePt t="27375" x="4105275" y="3575050"/>
          <p14:tracePt t="27391" x="4105275" y="3565525"/>
          <p14:tracePt t="27407" x="4105275" y="3549650"/>
          <p14:tracePt t="27424" x="4105275" y="3533775"/>
          <p14:tracePt t="27441" x="4105275" y="3524250"/>
          <p14:tracePt t="27557" x="4102100" y="3524250"/>
          <p14:tracePt t="27572" x="4092575" y="3524250"/>
          <p14:tracePt t="27586" x="4086225" y="3527425"/>
          <p14:tracePt t="27592" x="4083050" y="3530600"/>
          <p14:tracePt t="27607" x="4073525" y="3546475"/>
          <p14:tracePt t="27624" x="4064000" y="3556000"/>
          <p14:tracePt t="27641" x="4054475" y="3565525"/>
          <p14:tracePt t="27658" x="4022725" y="3603625"/>
          <p14:tracePt t="27674" x="4000500" y="3613150"/>
          <p14:tracePt t="27692" x="3978275" y="3629025"/>
          <p14:tracePt t="27707" x="3968750" y="3638550"/>
          <p14:tracePt t="27724" x="3959225" y="3654425"/>
          <p14:tracePt t="27727" x="3956050" y="3660775"/>
          <p14:tracePt t="27742" x="3946525" y="3670300"/>
          <p14:tracePt t="27758" x="3930650" y="3670300"/>
          <p14:tracePt t="27775" x="3914775" y="3670300"/>
          <p14:tracePt t="27792" x="3873500" y="3670300"/>
          <p14:tracePt t="27807" x="3851275" y="3670300"/>
          <p14:tracePt t="27824" x="3835400" y="3670300"/>
          <p14:tracePt t="27842" x="3816350" y="3670300"/>
          <p14:tracePt t="27857" x="3806825" y="3670300"/>
          <p14:tracePt t="27875" x="3797300" y="3670300"/>
          <p14:tracePt t="27892" x="3775075" y="3663950"/>
          <p14:tracePt t="27908" x="3765550" y="3651250"/>
          <p14:tracePt t="27925" x="3749675" y="3641725"/>
          <p14:tracePt t="27942" x="3736975" y="3635375"/>
          <p14:tracePt t="27958" x="3721100" y="3635375"/>
          <p14:tracePt t="27975" x="3711575" y="3635375"/>
          <p14:tracePt t="27992" x="3702050" y="3635375"/>
          <p14:tracePt t="28025" x="3695700" y="3635375"/>
          <p14:tracePt t="28043" x="3692525" y="3635375"/>
          <p14:tracePt t="28158" x="3692525" y="3632200"/>
          <p14:tracePt t="28164" x="3692525" y="3625850"/>
          <p14:tracePt t="28175" x="3708400" y="3616325"/>
          <p14:tracePt t="28192" x="3851275" y="3524250"/>
          <p14:tracePt t="28207" x="3962400" y="3463925"/>
          <p14:tracePt t="28224" x="4041775" y="3425825"/>
          <p14:tracePt t="28241" x="4111625" y="3387725"/>
          <p14:tracePt t="28257" x="4121150" y="3378200"/>
          <p14:tracePt t="28274" x="4137025" y="3368675"/>
          <p14:tracePt t="28291" x="4152900" y="3340100"/>
          <p14:tracePt t="28308" x="4178300" y="3302000"/>
          <p14:tracePt t="28325" x="4213225" y="3254375"/>
          <p14:tracePt t="28341" x="4251325" y="3187700"/>
          <p14:tracePt t="28358" x="4273550" y="3152775"/>
          <p14:tracePt t="28374" x="4283075" y="3127375"/>
          <p14:tracePt t="28391" x="4283075" y="3092450"/>
          <p14:tracePt t="28407" x="4283075" y="3082925"/>
          <p14:tracePt t="28424" x="4283075" y="3073400"/>
          <p14:tracePt t="28441" x="4283075" y="3060700"/>
          <p14:tracePt t="28458" x="4283075" y="3044825"/>
          <p14:tracePt t="28474" x="4283075" y="3035300"/>
          <p14:tracePt t="28491" x="4283075" y="3019425"/>
          <p14:tracePt t="28507" x="4273550" y="3009900"/>
          <p14:tracePt t="28524" x="4257675" y="2994025"/>
          <p14:tracePt t="28541" x="4241800" y="2984500"/>
          <p14:tracePt t="28557" x="4232275" y="2978150"/>
          <p14:tracePt t="28574" x="4222750" y="2968625"/>
          <p14:tracePt t="28591" x="4200525" y="2959100"/>
          <p14:tracePt t="28607" x="4191000" y="2943225"/>
          <p14:tracePt t="28624" x="4181475" y="2933700"/>
          <p14:tracePt t="28641" x="4162425" y="2917825"/>
          <p14:tracePt t="28657" x="4152900" y="2917825"/>
          <p14:tracePt t="28674" x="4143375" y="2917825"/>
          <p14:tracePt t="28690" x="4127500" y="2917825"/>
          <p14:tracePt t="28707" x="4127500" y="2914650"/>
          <p14:tracePt t="28747" x="4127500" y="2908300"/>
          <p14:tracePt t="28761" x="4121150" y="2908300"/>
          <p14:tracePt t="28783" x="4111625" y="2908300"/>
          <p14:tracePt t="28797" x="4108450" y="2908300"/>
          <p14:tracePt t="28847" x="4102100" y="2908300"/>
          <p14:tracePt t="28870" x="4102100" y="2911475"/>
          <p14:tracePt t="28885" x="4102100" y="2914650"/>
          <p14:tracePt t="28892" x="4095750" y="2921000"/>
          <p14:tracePt t="28908" x="4095750" y="2930525"/>
          <p14:tracePt t="28925" x="4092575" y="2936875"/>
          <p14:tracePt t="28941" x="4092575" y="2955925"/>
          <p14:tracePt t="28958" x="4092575" y="2965450"/>
          <p14:tracePt t="28975" x="4092575" y="2974975"/>
          <p14:tracePt t="28991" x="4092575" y="2984500"/>
          <p14:tracePt t="29007" x="4086225" y="2990850"/>
          <p14:tracePt t="29025" x="4083050" y="2994025"/>
          <p14:tracePt t="29041" x="4076700" y="3009900"/>
          <p14:tracePt t="29058" x="4076700" y="3016250"/>
          <p14:tracePt t="29075" x="4076700" y="3019425"/>
          <p14:tracePt t="29092" x="4076700" y="3035300"/>
          <p14:tracePt t="29108" x="4076700" y="3038475"/>
          <p14:tracePt t="29124" x="4076700" y="3054350"/>
          <p14:tracePt t="29141" x="4076700" y="3063875"/>
          <p14:tracePt t="29157" x="4060825" y="3070225"/>
          <p14:tracePt t="29174" x="4057650" y="3079750"/>
          <p14:tracePt t="29191" x="4048125" y="3089275"/>
          <p14:tracePt t="29208" x="4048125" y="3105150"/>
          <p14:tracePt t="29225" x="4041775" y="3108325"/>
          <p14:tracePt t="29242" x="4038600" y="3114675"/>
          <p14:tracePt t="29258" x="4032250" y="3117850"/>
          <p14:tracePt t="29274" x="4022725" y="3127375"/>
          <p14:tracePt t="29291" x="4003675" y="3143250"/>
          <p14:tracePt t="29307" x="3981450" y="3159125"/>
          <p14:tracePt t="29325" x="3949700" y="3171825"/>
          <p14:tracePt t="29341" x="3914775" y="3190875"/>
          <p14:tracePt t="29358" x="3905250" y="3190875"/>
          <p14:tracePt t="29376" x="3883025" y="3190875"/>
          <p14:tracePt t="29392" x="3873500" y="3190875"/>
          <p14:tracePt t="29408" x="3860800" y="3190875"/>
          <p14:tracePt t="29424" x="3829050" y="3187700"/>
          <p14:tracePt t="29441" x="3781425" y="3168650"/>
          <p14:tracePt t="29457" x="3756025" y="3155950"/>
          <p14:tracePt t="29476" x="3733800" y="3146425"/>
          <p14:tracePt t="29491" x="3717925" y="3146425"/>
          <p14:tracePt t="29508" x="3708400" y="3146425"/>
          <p14:tracePt t="29526" x="3695700" y="3146425"/>
          <p14:tracePt t="29542" x="3686175" y="3146425"/>
          <p14:tracePt t="29558" x="3670300" y="3146425"/>
          <p14:tracePt t="29574" x="3660775" y="3146425"/>
          <p14:tracePt t="29591" x="3644900" y="3146425"/>
          <p14:tracePt t="29607" x="3635375" y="3146425"/>
          <p14:tracePt t="29625" x="3625850" y="3146425"/>
          <p14:tracePt t="29705" x="3632200" y="3146425"/>
          <p14:tracePt t="29711" x="3638550" y="3146425"/>
          <p14:tracePt t="29725" x="3660775" y="3146425"/>
          <p14:tracePt t="29741" x="3711575" y="3136900"/>
          <p14:tracePt t="29758" x="3810000" y="3121025"/>
          <p14:tracePt t="29762" x="3879850" y="3114675"/>
          <p14:tracePt t="29776" x="3987800" y="3095625"/>
          <p14:tracePt t="29791" x="4041775" y="3082925"/>
          <p14:tracePt t="29808" x="4073525" y="3070225"/>
          <p14:tracePt t="29825" x="4092575" y="3060700"/>
          <p14:tracePt t="29840" x="4105275" y="3060700"/>
          <p14:tracePt t="29857" x="4114800" y="3051175"/>
          <p14:tracePt t="29875" x="4133850" y="3041650"/>
          <p14:tracePt t="29891" x="4143375" y="3032125"/>
          <p14:tracePt t="29908" x="4152900" y="3016250"/>
          <p14:tracePt t="29926" x="4168775" y="3009900"/>
          <p14:tracePt t="29942" x="4171950" y="3009900"/>
          <p14:tracePt t="29975" x="4171950" y="2994025"/>
          <p14:tracePt t="29991" x="4171950" y="2990850"/>
          <p14:tracePt t="30007" x="4171950" y="2981325"/>
          <p14:tracePt t="30025" x="4162425" y="2968625"/>
          <p14:tracePt t="30041" x="4152900" y="2959100"/>
          <p14:tracePt t="30058" x="4143375" y="2955925"/>
          <p14:tracePt t="30075" x="4114800" y="2940050"/>
          <p14:tracePt t="30092" x="4092575" y="2927350"/>
          <p14:tracePt t="30108" x="4079875" y="2914650"/>
          <p14:tracePt t="30125" x="4060825" y="2914650"/>
          <p14:tracePt t="30140" x="4051300" y="2911475"/>
          <p14:tracePt t="30157" x="4051300" y="2905125"/>
          <p14:tracePt t="30254" x="4051300" y="2908300"/>
          <p14:tracePt t="30262" x="4051300" y="2911475"/>
          <p14:tracePt t="30275" x="4051300" y="2927350"/>
          <p14:tracePt t="30291" x="4051300" y="2936875"/>
          <p14:tracePt t="30308" x="4051300" y="2946400"/>
          <p14:tracePt t="30325" x="4051300" y="2962275"/>
          <p14:tracePt t="30341" x="4051300" y="2978150"/>
          <p14:tracePt t="30358" x="4051300" y="2987675"/>
          <p14:tracePt t="30375" x="4051300" y="3000375"/>
          <p14:tracePt t="30392" x="4051300" y="3022600"/>
          <p14:tracePt t="30407" x="4051300" y="3044825"/>
          <p14:tracePt t="30425" x="4051300" y="3067050"/>
          <p14:tracePt t="30440" x="4051300" y="3079750"/>
          <p14:tracePt t="30457" x="4041775" y="3089275"/>
          <p14:tracePt t="30474" x="4025900" y="3105150"/>
          <p14:tracePt t="30491" x="4010025" y="3114675"/>
          <p14:tracePt t="30508" x="4006850" y="3130550"/>
          <p14:tracePt t="30525" x="4006850" y="3140075"/>
          <p14:tracePt t="30541" x="3997325" y="3140075"/>
          <p14:tracePt t="30558" x="3984625" y="3140075"/>
          <p14:tracePt t="30574" x="3965575" y="3140075"/>
          <p14:tracePt t="30591" x="3943350" y="3140075"/>
          <p14:tracePt t="30607" x="3908425" y="3140075"/>
          <p14:tracePt t="30624" x="3867150" y="3136900"/>
          <p14:tracePt t="30641" x="3844925" y="3136900"/>
          <p14:tracePt t="30657" x="3832225" y="3136900"/>
          <p14:tracePt t="30674" x="3819525" y="3136900"/>
          <p14:tracePt t="30691" x="3810000" y="3136900"/>
          <p14:tracePt t="30707" x="3787775" y="3136900"/>
          <p14:tracePt t="30725" x="3752850" y="3130550"/>
          <p14:tracePt t="30741" x="3724275" y="3130550"/>
          <p14:tracePt t="30758" x="3714750" y="3130550"/>
          <p14:tracePt t="30774" x="3702050" y="3130550"/>
          <p14:tracePt t="30791" x="3686175" y="3130550"/>
          <p14:tracePt t="30808" x="3676650" y="3130550"/>
          <p14:tracePt t="31189" x="3689350" y="3127375"/>
          <p14:tracePt t="31196" x="3708400" y="3114675"/>
          <p14:tracePt t="31207" x="3721100" y="3108325"/>
          <p14:tracePt t="31240" x="3784600" y="3076575"/>
          <p14:tracePt t="31274" x="3829050" y="3044825"/>
          <p14:tracePt t="31291" x="3838575" y="3044825"/>
          <p14:tracePt t="31308" x="3848100" y="3044825"/>
          <p14:tracePt t="31325" x="3854450" y="3044825"/>
          <p14:tracePt t="31710" x="3876675" y="3044825"/>
          <p14:tracePt t="31717" x="3895725" y="3044825"/>
          <p14:tracePt t="31725" x="3914775" y="3044825"/>
          <p14:tracePt t="31741" x="3943350" y="3044825"/>
          <p14:tracePt t="31774" x="3971925" y="3044825"/>
          <p14:tracePt t="31809" x="3994150" y="3044825"/>
          <p14:tracePt t="31880" x="3990975" y="3044825"/>
          <p14:tracePt t="31888" x="3987800" y="3044825"/>
          <p14:tracePt t="31902" x="3975100" y="3044825"/>
          <p14:tracePt t="31909" x="3971925" y="3044825"/>
          <p14:tracePt t="31932" x="3965575" y="3035300"/>
          <p14:tracePt t="31953" x="3962400" y="3035300"/>
          <p14:tracePt t="31959" x="3956050" y="3035300"/>
          <p14:tracePt t="31974" x="3946525" y="3035300"/>
          <p14:tracePt t="31991" x="3937000" y="3035300"/>
          <p14:tracePt t="32008" x="3927475" y="3035300"/>
          <p14:tracePt t="32081" x="3927475" y="3028950"/>
          <p14:tracePt t="32809" x="3994150" y="3041650"/>
          <p14:tracePt t="32816" x="4098925" y="3070225"/>
          <p14:tracePt t="32825" x="4194175" y="3098800"/>
          <p14:tracePt t="32841" x="4514850" y="3200400"/>
          <p14:tracePt t="32857" x="5153025" y="3400425"/>
          <p14:tracePt t="32879" x="5854700" y="3606800"/>
          <p14:tracePt t="32899" x="6276975" y="3740150"/>
          <p14:tracePt t="32926" x="6823075" y="3883025"/>
          <p14:tracePt t="32960" x="7140575" y="3937000"/>
          <p14:tracePt t="32975" x="7216775" y="3949700"/>
          <p14:tracePt t="32991" x="7283450" y="3987800"/>
          <p14:tracePt t="33007" x="7375525" y="4016375"/>
          <p14:tracePt t="33024" x="7432675" y="4035425"/>
          <p14:tracePt t="33041" x="7477125" y="4048125"/>
          <p14:tracePt t="33058" x="7499350" y="4060825"/>
          <p14:tracePt t="33074" x="7508875" y="4060825"/>
          <p14:tracePt t="33091" x="7521575" y="4067175"/>
          <p14:tracePt t="33108" x="7524750" y="4070350"/>
          <p14:tracePt t="33124" x="7534275" y="4079875"/>
          <p14:tracePt t="33140" x="7553325" y="4102100"/>
          <p14:tracePt t="33157" x="7597775" y="4146550"/>
          <p14:tracePt t="33174" x="7610475" y="4175125"/>
        </p14:tracePtLst>
      </p14:laserTraceLst>
    </p:ext>
  </p:extLst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15806</TotalTime>
  <Words>1046</Words>
  <Application>Microsoft Office PowerPoint</Application>
  <PresentationFormat>Affichage à l'écran (4:3)</PresentationFormat>
  <Paragraphs>176</Paragraphs>
  <Slides>50</Slides>
  <Notes>0</Notes>
  <HiddenSlides>0</HiddenSlides>
  <MMClips>50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3" baseType="lpstr">
      <vt:lpstr>Calibri</vt:lpstr>
      <vt:lpstr>Times New Roman</vt:lpstr>
      <vt:lpstr>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OEM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Reimers</dc:creator>
  <cp:lastModifiedBy>ahmed yahyaoui</cp:lastModifiedBy>
  <cp:revision>1357</cp:revision>
  <dcterms:created xsi:type="dcterms:W3CDTF">2001-11-19T16:16:11Z</dcterms:created>
  <dcterms:modified xsi:type="dcterms:W3CDTF">2020-05-16T11:32:00Z</dcterms:modified>
</cp:coreProperties>
</file>